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7" r:id="rId1"/>
  </p:sldMasterIdLst>
  <p:sldIdLst>
    <p:sldId id="256" r:id="rId2"/>
    <p:sldId id="257" r:id="rId3"/>
    <p:sldId id="258" r:id="rId4"/>
    <p:sldId id="259" r:id="rId5"/>
    <p:sldId id="261" r:id="rId6"/>
    <p:sldId id="262" r:id="rId7"/>
    <p:sldId id="263" r:id="rId8"/>
    <p:sldId id="264" r:id="rId9"/>
    <p:sldId id="260" r:id="rId10"/>
    <p:sldId id="272" r:id="rId11"/>
    <p:sldId id="265" r:id="rId12"/>
    <p:sldId id="266"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04BE09-E814-4960-9D3D-3067FCE66097}" v="220" dt="2023-03-31T12:34:18.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ey Kuran" userId="1ecdfae72f8f6dfb" providerId="LiveId" clId="{AB04BE09-E814-4960-9D3D-3067FCE66097}"/>
    <pc:docChg chg="undo redo custSel addSld delSld modSld sldOrd">
      <pc:chgData name="Guney Kuran" userId="1ecdfae72f8f6dfb" providerId="LiveId" clId="{AB04BE09-E814-4960-9D3D-3067FCE66097}" dt="2023-04-20T12:35:33.652" v="7960" actId="20577"/>
      <pc:docMkLst>
        <pc:docMk/>
      </pc:docMkLst>
      <pc:sldChg chg="modSp mod">
        <pc:chgData name="Guney Kuran" userId="1ecdfae72f8f6dfb" providerId="LiveId" clId="{AB04BE09-E814-4960-9D3D-3067FCE66097}" dt="2023-04-20T12:35:33.652" v="7960" actId="20577"/>
        <pc:sldMkLst>
          <pc:docMk/>
          <pc:sldMk cId="147702086" sldId="256"/>
        </pc:sldMkLst>
        <pc:spChg chg="mod">
          <ac:chgData name="Guney Kuran" userId="1ecdfae72f8f6dfb" providerId="LiveId" clId="{AB04BE09-E814-4960-9D3D-3067FCE66097}" dt="2023-03-31T13:52:53.821" v="7959" actId="20577"/>
          <ac:spMkLst>
            <pc:docMk/>
            <pc:sldMk cId="147702086" sldId="256"/>
            <ac:spMk id="2" creationId="{0A5178AA-A3DB-2903-4B83-00DA640EBED4}"/>
          </ac:spMkLst>
        </pc:spChg>
        <pc:spChg chg="mod">
          <ac:chgData name="Guney Kuran" userId="1ecdfae72f8f6dfb" providerId="LiveId" clId="{AB04BE09-E814-4960-9D3D-3067FCE66097}" dt="2023-04-20T12:35:33.652" v="7960" actId="20577"/>
          <ac:spMkLst>
            <pc:docMk/>
            <pc:sldMk cId="147702086" sldId="256"/>
            <ac:spMk id="3" creationId="{631A84FA-8545-983E-AAC1-AE1D5A6EA20B}"/>
          </ac:spMkLst>
        </pc:spChg>
        <pc:picChg chg="mod">
          <ac:chgData name="Guney Kuran" userId="1ecdfae72f8f6dfb" providerId="LiveId" clId="{AB04BE09-E814-4960-9D3D-3067FCE66097}" dt="2023-03-29T16:08:20.443" v="48" actId="34135"/>
          <ac:picMkLst>
            <pc:docMk/>
            <pc:sldMk cId="147702086" sldId="256"/>
            <ac:picMk id="94" creationId="{EABA323C-507F-3CE8-CFEE-08640B6738CB}"/>
          </ac:picMkLst>
        </pc:picChg>
      </pc:sldChg>
      <pc:sldChg chg="addSp modSp mod modAnim">
        <pc:chgData name="Guney Kuran" userId="1ecdfae72f8f6dfb" providerId="LiveId" clId="{AB04BE09-E814-4960-9D3D-3067FCE66097}" dt="2023-03-31T12:54:17.631" v="7955" actId="34135"/>
        <pc:sldMkLst>
          <pc:docMk/>
          <pc:sldMk cId="418780351" sldId="257"/>
        </pc:sldMkLst>
        <pc:spChg chg="mod">
          <ac:chgData name="Guney Kuran" userId="1ecdfae72f8f6dfb" providerId="LiveId" clId="{AB04BE09-E814-4960-9D3D-3067FCE66097}" dt="2023-03-29T16:08:06.778" v="45" actId="34135"/>
          <ac:spMkLst>
            <pc:docMk/>
            <pc:sldMk cId="418780351" sldId="257"/>
            <ac:spMk id="2" creationId="{D2402B9C-A366-8E68-12F2-BCA672A5D32A}"/>
          </ac:spMkLst>
        </pc:spChg>
        <pc:spChg chg="mod">
          <ac:chgData name="Guney Kuran" userId="1ecdfae72f8f6dfb" providerId="LiveId" clId="{AB04BE09-E814-4960-9D3D-3067FCE66097}" dt="2023-03-31T12:54:17.631" v="7955" actId="34135"/>
          <ac:spMkLst>
            <pc:docMk/>
            <pc:sldMk cId="418780351" sldId="257"/>
            <ac:spMk id="6" creationId="{1D372992-C4E0-AB7A-7694-B2C48606B6B4}"/>
          </ac:spMkLst>
        </pc:spChg>
        <pc:spChg chg="mod">
          <ac:chgData name="Guney Kuran" userId="1ecdfae72f8f6dfb" providerId="LiveId" clId="{AB04BE09-E814-4960-9D3D-3067FCE66097}" dt="2023-03-31T12:54:15.022" v="7954" actId="34135"/>
          <ac:spMkLst>
            <pc:docMk/>
            <pc:sldMk cId="418780351" sldId="257"/>
            <ac:spMk id="11" creationId="{4188ADD8-3F05-C77E-6B23-0B027F26ECF1}"/>
          </ac:spMkLst>
        </pc:spChg>
        <pc:grpChg chg="add mod">
          <ac:chgData name="Guney Kuran" userId="1ecdfae72f8f6dfb" providerId="LiveId" clId="{AB04BE09-E814-4960-9D3D-3067FCE66097}" dt="2023-03-31T12:54:17.631" v="7955" actId="34135"/>
          <ac:grpSpMkLst>
            <pc:docMk/>
            <pc:sldMk cId="418780351" sldId="257"/>
            <ac:grpSpMk id="3" creationId="{B9923075-68B9-B376-F768-CF4488B0A714}"/>
          </ac:grpSpMkLst>
        </pc:grpChg>
        <pc:grpChg chg="add mod">
          <ac:chgData name="Guney Kuran" userId="1ecdfae72f8f6dfb" providerId="LiveId" clId="{AB04BE09-E814-4960-9D3D-3067FCE66097}" dt="2023-03-31T12:54:15.022" v="7954" actId="34135"/>
          <ac:grpSpMkLst>
            <pc:docMk/>
            <pc:sldMk cId="418780351" sldId="257"/>
            <ac:grpSpMk id="4" creationId="{1177E2D3-2976-747F-9C83-7EDF29A84AB4}"/>
          </ac:grpSpMkLst>
        </pc:grpChg>
        <pc:picChg chg="mod">
          <ac:chgData name="Guney Kuran" userId="1ecdfae72f8f6dfb" providerId="LiveId" clId="{AB04BE09-E814-4960-9D3D-3067FCE66097}" dt="2023-03-31T12:54:17.631" v="7955" actId="34135"/>
          <ac:picMkLst>
            <pc:docMk/>
            <pc:sldMk cId="418780351" sldId="257"/>
            <ac:picMk id="5" creationId="{D40135DC-053B-F9D9-6EE7-3C6FE73D99FB}"/>
          </ac:picMkLst>
        </pc:picChg>
        <pc:picChg chg="mod">
          <ac:chgData name="Guney Kuran" userId="1ecdfae72f8f6dfb" providerId="LiveId" clId="{AB04BE09-E814-4960-9D3D-3067FCE66097}" dt="2023-03-31T12:54:15.022" v="7954" actId="34135"/>
          <ac:picMkLst>
            <pc:docMk/>
            <pc:sldMk cId="418780351" sldId="257"/>
            <ac:picMk id="8" creationId="{8D27CB23-4EBA-03C5-516F-36E52AD42B45}"/>
          </ac:picMkLst>
        </pc:picChg>
      </pc:sldChg>
      <pc:sldChg chg="addSp delSp modSp new mod setBg modAnim">
        <pc:chgData name="Guney Kuran" userId="1ecdfae72f8f6dfb" providerId="LiveId" clId="{AB04BE09-E814-4960-9D3D-3067FCE66097}" dt="2023-03-31T12:36:07.910" v="7941" actId="403"/>
        <pc:sldMkLst>
          <pc:docMk/>
          <pc:sldMk cId="2919745815" sldId="258"/>
        </pc:sldMkLst>
        <pc:spChg chg="mod">
          <ac:chgData name="Guney Kuran" userId="1ecdfae72f8f6dfb" providerId="LiveId" clId="{AB04BE09-E814-4960-9D3D-3067FCE66097}" dt="2023-03-31T09:23:11.613" v="7855" actId="20577"/>
          <ac:spMkLst>
            <pc:docMk/>
            <pc:sldMk cId="2919745815" sldId="258"/>
            <ac:spMk id="2" creationId="{CBA00DB5-921E-6D9F-9885-9E77231E3C5E}"/>
          </ac:spMkLst>
        </pc:spChg>
        <pc:spChg chg="del mod">
          <ac:chgData name="Guney Kuran" userId="1ecdfae72f8f6dfb" providerId="LiveId" clId="{AB04BE09-E814-4960-9D3D-3067FCE66097}" dt="2023-03-29T15:05:57.007" v="13" actId="478"/>
          <ac:spMkLst>
            <pc:docMk/>
            <pc:sldMk cId="2919745815" sldId="258"/>
            <ac:spMk id="3" creationId="{979D3C7D-8BBF-FDFB-3313-4BC2FBE0E0F4}"/>
          </ac:spMkLst>
        </pc:spChg>
        <pc:spChg chg="add mod">
          <ac:chgData name="Guney Kuran" userId="1ecdfae72f8f6dfb" providerId="LiveId" clId="{AB04BE09-E814-4960-9D3D-3067FCE66097}" dt="2023-03-31T12:35:58.764" v="7939" actId="403"/>
          <ac:spMkLst>
            <pc:docMk/>
            <pc:sldMk cId="2919745815" sldId="258"/>
            <ac:spMk id="6" creationId="{3878299E-AD69-B62E-619C-5AE0E4ABF3B1}"/>
          </ac:spMkLst>
        </pc:spChg>
        <pc:spChg chg="add">
          <ac:chgData name="Guney Kuran" userId="1ecdfae72f8f6dfb" providerId="LiveId" clId="{AB04BE09-E814-4960-9D3D-3067FCE66097}" dt="2023-03-29T15:05:27.453" v="12" actId="26606"/>
          <ac:spMkLst>
            <pc:docMk/>
            <pc:sldMk cId="2919745815" sldId="258"/>
            <ac:spMk id="8" creationId="{100EDD19-6802-4EC3-95CE-CFFAB042CFD6}"/>
          </ac:spMkLst>
        </pc:spChg>
        <pc:spChg chg="add mod">
          <ac:chgData name="Guney Kuran" userId="1ecdfae72f8f6dfb" providerId="LiveId" clId="{AB04BE09-E814-4960-9D3D-3067FCE66097}" dt="2023-03-31T12:36:03.120" v="7940" actId="403"/>
          <ac:spMkLst>
            <pc:docMk/>
            <pc:sldMk cId="2919745815" sldId="258"/>
            <ac:spMk id="9" creationId="{210DEC4E-95D2-499D-1CC3-901F082B8089}"/>
          </ac:spMkLst>
        </pc:spChg>
        <pc:spChg chg="add">
          <ac:chgData name="Guney Kuran" userId="1ecdfae72f8f6dfb" providerId="LiveId" clId="{AB04BE09-E814-4960-9D3D-3067FCE66097}" dt="2023-03-29T15:05:27.453" v="12" actId="26606"/>
          <ac:spMkLst>
            <pc:docMk/>
            <pc:sldMk cId="2919745815" sldId="258"/>
            <ac:spMk id="10" creationId="{DB17E863-922E-4C26-BD64-E8FD41D28661}"/>
          </ac:spMkLst>
        </pc:spChg>
        <pc:spChg chg="add mod">
          <ac:chgData name="Guney Kuran" userId="1ecdfae72f8f6dfb" providerId="LiveId" clId="{AB04BE09-E814-4960-9D3D-3067FCE66097}" dt="2023-03-31T12:36:07.910" v="7941" actId="403"/>
          <ac:spMkLst>
            <pc:docMk/>
            <pc:sldMk cId="2919745815" sldId="258"/>
            <ac:spMk id="12" creationId="{4C734D1E-BEC4-7152-B24C-1748344B211F}"/>
          </ac:spMkLst>
        </pc:spChg>
        <pc:grpChg chg="add mod">
          <ac:chgData name="Guney Kuran" userId="1ecdfae72f8f6dfb" providerId="LiveId" clId="{AB04BE09-E814-4960-9D3D-3067FCE66097}" dt="2023-03-30T19:24:49.555" v="7673" actId="164"/>
          <ac:grpSpMkLst>
            <pc:docMk/>
            <pc:sldMk cId="2919745815" sldId="258"/>
            <ac:grpSpMk id="3" creationId="{E4DCE5BD-56A7-DD5C-C883-9196FF5FAB28}"/>
          </ac:grpSpMkLst>
        </pc:grpChg>
        <pc:grpChg chg="add mod">
          <ac:chgData name="Guney Kuran" userId="1ecdfae72f8f6dfb" providerId="LiveId" clId="{AB04BE09-E814-4960-9D3D-3067FCE66097}" dt="2023-03-30T19:24:52.965" v="7674" actId="164"/>
          <ac:grpSpMkLst>
            <pc:docMk/>
            <pc:sldMk cId="2919745815" sldId="258"/>
            <ac:grpSpMk id="4" creationId="{A7D3D285-4FEC-211D-012D-7F64535F8C5C}"/>
          </ac:grpSpMkLst>
        </pc:grpChg>
        <pc:grpChg chg="add mod">
          <ac:chgData name="Guney Kuran" userId="1ecdfae72f8f6dfb" providerId="LiveId" clId="{AB04BE09-E814-4960-9D3D-3067FCE66097}" dt="2023-03-30T22:45:58.148" v="7821" actId="34135"/>
          <ac:grpSpMkLst>
            <pc:docMk/>
            <pc:sldMk cId="2919745815" sldId="258"/>
            <ac:grpSpMk id="13" creationId="{6152D6AF-72AA-5D9F-AA00-35401B5C6534}"/>
          </ac:grpSpMkLst>
        </pc:grpChg>
        <pc:picChg chg="add mod">
          <ac:chgData name="Guney Kuran" userId="1ecdfae72f8f6dfb" providerId="LiveId" clId="{AB04BE09-E814-4960-9D3D-3067FCE66097}" dt="2023-03-30T19:24:49.555" v="7673" actId="164"/>
          <ac:picMkLst>
            <pc:docMk/>
            <pc:sldMk cId="2919745815" sldId="258"/>
            <ac:picMk id="5" creationId="{D6B49C42-37CA-796C-DED6-BABC9D0221C4}"/>
          </ac:picMkLst>
        </pc:picChg>
        <pc:picChg chg="add mod">
          <ac:chgData name="Guney Kuran" userId="1ecdfae72f8f6dfb" providerId="LiveId" clId="{AB04BE09-E814-4960-9D3D-3067FCE66097}" dt="2023-03-30T19:24:52.965" v="7674" actId="164"/>
          <ac:picMkLst>
            <pc:docMk/>
            <pc:sldMk cId="2919745815" sldId="258"/>
            <ac:picMk id="7" creationId="{1C9B6AD3-1D8F-8177-37BA-463A6A9C76D8}"/>
          </ac:picMkLst>
        </pc:picChg>
        <pc:picChg chg="add mod">
          <ac:chgData name="Guney Kuran" userId="1ecdfae72f8f6dfb" providerId="LiveId" clId="{AB04BE09-E814-4960-9D3D-3067FCE66097}" dt="2023-03-30T22:45:58.148" v="7821" actId="34135"/>
          <ac:picMkLst>
            <pc:docMk/>
            <pc:sldMk cId="2919745815" sldId="258"/>
            <ac:picMk id="11" creationId="{52A188CC-7AA0-749B-3916-1F04AC948A93}"/>
          </ac:picMkLst>
        </pc:picChg>
      </pc:sldChg>
      <pc:sldChg chg="addSp delSp modSp new mod setBg modAnim delDesignElem">
        <pc:chgData name="Guney Kuran" userId="1ecdfae72f8f6dfb" providerId="LiveId" clId="{AB04BE09-E814-4960-9D3D-3067FCE66097}" dt="2023-03-31T12:35:54.235" v="7938" actId="403"/>
        <pc:sldMkLst>
          <pc:docMk/>
          <pc:sldMk cId="2772436954" sldId="259"/>
        </pc:sldMkLst>
        <pc:spChg chg="mod">
          <ac:chgData name="Guney Kuran" userId="1ecdfae72f8f6dfb" providerId="LiveId" clId="{AB04BE09-E814-4960-9D3D-3067FCE66097}" dt="2023-03-31T11:43:39.018" v="7891" actId="20577"/>
          <ac:spMkLst>
            <pc:docMk/>
            <pc:sldMk cId="2772436954" sldId="259"/>
            <ac:spMk id="2" creationId="{B4F0E1E6-AF3C-5F38-E79E-C466CECFA3A0}"/>
          </ac:spMkLst>
        </pc:spChg>
        <pc:spChg chg="del">
          <ac:chgData name="Guney Kuran" userId="1ecdfae72f8f6dfb" providerId="LiveId" clId="{AB04BE09-E814-4960-9D3D-3067FCE66097}" dt="2023-03-29T16:14:53.927" v="82" actId="478"/>
          <ac:spMkLst>
            <pc:docMk/>
            <pc:sldMk cId="2772436954" sldId="259"/>
            <ac:spMk id="3" creationId="{7AC038E6-6C17-13DA-DEF5-D2B66EC0C61F}"/>
          </ac:spMkLst>
        </pc:spChg>
        <pc:spChg chg="add del mod">
          <ac:chgData name="Guney Kuran" userId="1ecdfae72f8f6dfb" providerId="LiveId" clId="{AB04BE09-E814-4960-9D3D-3067FCE66097}" dt="2023-03-29T16:15:10.236" v="85"/>
          <ac:spMkLst>
            <pc:docMk/>
            <pc:sldMk cId="2772436954" sldId="259"/>
            <ac:spMk id="4" creationId="{FD28A17E-0DC2-F06C-2671-65228EC59761}"/>
          </ac:spMkLst>
        </pc:spChg>
        <pc:spChg chg="add del mod">
          <ac:chgData name="Guney Kuran" userId="1ecdfae72f8f6dfb" providerId="LiveId" clId="{AB04BE09-E814-4960-9D3D-3067FCE66097}" dt="2023-03-29T16:15:17.450" v="87" actId="478"/>
          <ac:spMkLst>
            <pc:docMk/>
            <pc:sldMk cId="2772436954" sldId="259"/>
            <ac:spMk id="5" creationId="{FD862333-CCC4-9499-C74B-9A1DD23D222F}"/>
          </ac:spMkLst>
        </pc:spChg>
        <pc:spChg chg="add del">
          <ac:chgData name="Guney Kuran" userId="1ecdfae72f8f6dfb" providerId="LiveId" clId="{AB04BE09-E814-4960-9D3D-3067FCE66097}" dt="2023-03-29T16:15:10.236" v="85"/>
          <ac:spMkLst>
            <pc:docMk/>
            <pc:sldMk cId="2772436954" sldId="259"/>
            <ac:spMk id="7" creationId="{4D24BFD5-D814-402B-B6C4-EEF6AE14B0F2}"/>
          </ac:spMkLst>
        </pc:spChg>
        <pc:spChg chg="add del">
          <ac:chgData name="Guney Kuran" userId="1ecdfae72f8f6dfb" providerId="LiveId" clId="{AB04BE09-E814-4960-9D3D-3067FCE66097}" dt="2023-03-29T16:15:10.236" v="85"/>
          <ac:spMkLst>
            <pc:docMk/>
            <pc:sldMk cId="2772436954" sldId="259"/>
            <ac:spMk id="9" creationId="{36FED7E8-9A97-475F-9FA4-113410D4433B}"/>
          </ac:spMkLst>
        </pc:spChg>
        <pc:spChg chg="add">
          <ac:chgData name="Guney Kuran" userId="1ecdfae72f8f6dfb" providerId="LiveId" clId="{AB04BE09-E814-4960-9D3D-3067FCE66097}" dt="2023-03-29T16:15:14.180" v="86" actId="26606"/>
          <ac:spMkLst>
            <pc:docMk/>
            <pc:sldMk cId="2772436954" sldId="259"/>
            <ac:spMk id="10" creationId="{100EDD19-6802-4EC3-95CE-CFFAB042CFD6}"/>
          </ac:spMkLst>
        </pc:spChg>
        <pc:spChg chg="add del">
          <ac:chgData name="Guney Kuran" userId="1ecdfae72f8f6dfb" providerId="LiveId" clId="{AB04BE09-E814-4960-9D3D-3067FCE66097}" dt="2023-03-29T16:15:10.236" v="85"/>
          <ac:spMkLst>
            <pc:docMk/>
            <pc:sldMk cId="2772436954" sldId="259"/>
            <ac:spMk id="11" creationId="{2A39B854-4B6C-4F7F-A602-6F97770CED70}"/>
          </ac:spMkLst>
        </pc:spChg>
        <pc:spChg chg="add">
          <ac:chgData name="Guney Kuran" userId="1ecdfae72f8f6dfb" providerId="LiveId" clId="{AB04BE09-E814-4960-9D3D-3067FCE66097}" dt="2023-03-29T16:15:14.180" v="86" actId="26606"/>
          <ac:spMkLst>
            <pc:docMk/>
            <pc:sldMk cId="2772436954" sldId="259"/>
            <ac:spMk id="12" creationId="{DB17E863-922E-4C26-BD64-E8FD41D28661}"/>
          </ac:spMkLst>
        </pc:spChg>
        <pc:spChg chg="add del mod">
          <ac:chgData name="Guney Kuran" userId="1ecdfae72f8f6dfb" providerId="LiveId" clId="{AB04BE09-E814-4960-9D3D-3067FCE66097}" dt="2023-03-29T16:18:02.054" v="106"/>
          <ac:spMkLst>
            <pc:docMk/>
            <pc:sldMk cId="2772436954" sldId="259"/>
            <ac:spMk id="17" creationId="{28BE347C-3235-CDAB-576F-09F79AD11A4D}"/>
          </ac:spMkLst>
        </pc:spChg>
        <pc:spChg chg="add mod">
          <ac:chgData name="Guney Kuran" userId="1ecdfae72f8f6dfb" providerId="LiveId" clId="{AB04BE09-E814-4960-9D3D-3067FCE66097}" dt="2023-03-31T12:35:38.989" v="7934" actId="403"/>
          <ac:spMkLst>
            <pc:docMk/>
            <pc:sldMk cId="2772436954" sldId="259"/>
            <ac:spMk id="18" creationId="{108472F4-70BD-088D-5C52-A38D370D70DF}"/>
          </ac:spMkLst>
        </pc:spChg>
        <pc:spChg chg="add mod">
          <ac:chgData name="Guney Kuran" userId="1ecdfae72f8f6dfb" providerId="LiveId" clId="{AB04BE09-E814-4960-9D3D-3067FCE66097}" dt="2023-03-31T12:35:43.253" v="7935" actId="403"/>
          <ac:spMkLst>
            <pc:docMk/>
            <pc:sldMk cId="2772436954" sldId="259"/>
            <ac:spMk id="19" creationId="{659C0DD1-BF38-C7BF-FA2F-D72E1ECC4C95}"/>
          </ac:spMkLst>
        </pc:spChg>
        <pc:spChg chg="add mod">
          <ac:chgData name="Guney Kuran" userId="1ecdfae72f8f6dfb" providerId="LiveId" clId="{AB04BE09-E814-4960-9D3D-3067FCE66097}" dt="2023-03-31T12:35:46.481" v="7936" actId="403"/>
          <ac:spMkLst>
            <pc:docMk/>
            <pc:sldMk cId="2772436954" sldId="259"/>
            <ac:spMk id="20" creationId="{E5CC4F61-B07E-2171-A768-95DACC2D3F9C}"/>
          </ac:spMkLst>
        </pc:spChg>
        <pc:spChg chg="add del mod">
          <ac:chgData name="Guney Kuran" userId="1ecdfae72f8f6dfb" providerId="LiveId" clId="{AB04BE09-E814-4960-9D3D-3067FCE66097}" dt="2023-03-29T16:20:14.515" v="160"/>
          <ac:spMkLst>
            <pc:docMk/>
            <pc:sldMk cId="2772436954" sldId="259"/>
            <ac:spMk id="21" creationId="{E950151B-6FFB-74A2-0680-95663B6A4095}"/>
          </ac:spMkLst>
        </pc:spChg>
        <pc:spChg chg="add mod">
          <ac:chgData name="Guney Kuran" userId="1ecdfae72f8f6dfb" providerId="LiveId" clId="{AB04BE09-E814-4960-9D3D-3067FCE66097}" dt="2023-03-31T12:35:50.531" v="7937" actId="403"/>
          <ac:spMkLst>
            <pc:docMk/>
            <pc:sldMk cId="2772436954" sldId="259"/>
            <ac:spMk id="24" creationId="{04C6E746-08D4-6685-7CEB-5168B9AFF4B5}"/>
          </ac:spMkLst>
        </pc:spChg>
        <pc:spChg chg="add mod">
          <ac:chgData name="Guney Kuran" userId="1ecdfae72f8f6dfb" providerId="LiveId" clId="{AB04BE09-E814-4960-9D3D-3067FCE66097}" dt="2023-03-31T12:35:54.235" v="7938" actId="403"/>
          <ac:spMkLst>
            <pc:docMk/>
            <pc:sldMk cId="2772436954" sldId="259"/>
            <ac:spMk id="31" creationId="{C01DF9D3-0CC1-367D-19CC-4425D3200131}"/>
          </ac:spMkLst>
        </pc:spChg>
        <pc:grpChg chg="add mod">
          <ac:chgData name="Guney Kuran" userId="1ecdfae72f8f6dfb" providerId="LiveId" clId="{AB04BE09-E814-4960-9D3D-3067FCE66097}" dt="2023-03-30T19:22:20.138" v="7647" actId="34135"/>
          <ac:grpSpMkLst>
            <pc:docMk/>
            <pc:sldMk cId="2772436954" sldId="259"/>
            <ac:grpSpMk id="3" creationId="{61732A06-C74C-F400-E097-6027C4BBADFA}"/>
          </ac:grpSpMkLst>
        </pc:grpChg>
        <pc:grpChg chg="add mod">
          <ac:chgData name="Guney Kuran" userId="1ecdfae72f8f6dfb" providerId="LiveId" clId="{AB04BE09-E814-4960-9D3D-3067FCE66097}" dt="2023-03-30T19:22:21.950" v="7648" actId="34135"/>
          <ac:grpSpMkLst>
            <pc:docMk/>
            <pc:sldMk cId="2772436954" sldId="259"/>
            <ac:grpSpMk id="4" creationId="{2A7B593B-6EF2-6454-5237-E7C14C03B1BF}"/>
          </ac:grpSpMkLst>
        </pc:grpChg>
        <pc:grpChg chg="add mod">
          <ac:chgData name="Guney Kuran" userId="1ecdfae72f8f6dfb" providerId="LiveId" clId="{AB04BE09-E814-4960-9D3D-3067FCE66097}" dt="2023-03-30T19:22:25.394" v="7649" actId="34135"/>
          <ac:grpSpMkLst>
            <pc:docMk/>
            <pc:sldMk cId="2772436954" sldId="259"/>
            <ac:grpSpMk id="5" creationId="{3E0CD95F-1707-5B44-6D13-BAEF0BE50DB0}"/>
          </ac:grpSpMkLst>
        </pc:grpChg>
        <pc:grpChg chg="add mod">
          <ac:chgData name="Guney Kuran" userId="1ecdfae72f8f6dfb" providerId="LiveId" clId="{AB04BE09-E814-4960-9D3D-3067FCE66097}" dt="2023-03-30T19:22:27.718" v="7650" actId="34135"/>
          <ac:grpSpMkLst>
            <pc:docMk/>
            <pc:sldMk cId="2772436954" sldId="259"/>
            <ac:grpSpMk id="6" creationId="{25140ADD-8567-A8D2-E913-083F8E3F86C3}"/>
          </ac:grpSpMkLst>
        </pc:grpChg>
        <pc:grpChg chg="add mod">
          <ac:chgData name="Guney Kuran" userId="1ecdfae72f8f6dfb" providerId="LiveId" clId="{AB04BE09-E814-4960-9D3D-3067FCE66097}" dt="2023-03-30T19:22:30.043" v="7651" actId="34135"/>
          <ac:grpSpMkLst>
            <pc:docMk/>
            <pc:sldMk cId="2772436954" sldId="259"/>
            <ac:grpSpMk id="7" creationId="{799F0361-8F21-2B47-4B53-02DB83F3013C}"/>
          </ac:grpSpMkLst>
        </pc:grpChg>
        <pc:picChg chg="add mod">
          <ac:chgData name="Guney Kuran" userId="1ecdfae72f8f6dfb" providerId="LiveId" clId="{AB04BE09-E814-4960-9D3D-3067FCE66097}" dt="2023-03-30T19:22:20.138" v="7647" actId="34135"/>
          <ac:picMkLst>
            <pc:docMk/>
            <pc:sldMk cId="2772436954" sldId="259"/>
            <ac:picMk id="8" creationId="{842DE7EF-3B8A-5DE0-B424-206F2ACF7A6B}"/>
          </ac:picMkLst>
        </pc:picChg>
        <pc:picChg chg="add mod">
          <ac:chgData name="Guney Kuran" userId="1ecdfae72f8f6dfb" providerId="LiveId" clId="{AB04BE09-E814-4960-9D3D-3067FCE66097}" dt="2023-03-30T19:22:21.950" v="7648" actId="34135"/>
          <ac:picMkLst>
            <pc:docMk/>
            <pc:sldMk cId="2772436954" sldId="259"/>
            <ac:picMk id="14" creationId="{662BF12A-6FC3-AB89-CFA7-A61B743F381D}"/>
          </ac:picMkLst>
        </pc:picChg>
        <pc:picChg chg="add del mod">
          <ac:chgData name="Guney Kuran" userId="1ecdfae72f8f6dfb" providerId="LiveId" clId="{AB04BE09-E814-4960-9D3D-3067FCE66097}" dt="2023-03-29T16:23:00.705" v="180" actId="478"/>
          <ac:picMkLst>
            <pc:docMk/>
            <pc:sldMk cId="2772436954" sldId="259"/>
            <ac:picMk id="16" creationId="{A2D8E6B7-CBA1-34B7-0A2A-5C5CCEBBA43C}"/>
          </ac:picMkLst>
        </pc:picChg>
        <pc:picChg chg="add mod">
          <ac:chgData name="Guney Kuran" userId="1ecdfae72f8f6dfb" providerId="LiveId" clId="{AB04BE09-E814-4960-9D3D-3067FCE66097}" dt="2023-03-30T19:22:27.718" v="7650" actId="34135"/>
          <ac:picMkLst>
            <pc:docMk/>
            <pc:sldMk cId="2772436954" sldId="259"/>
            <ac:picMk id="23" creationId="{6296DEEC-C89E-C44A-FF2C-4DC7374DF4FC}"/>
          </ac:picMkLst>
        </pc:picChg>
        <pc:picChg chg="add del mod">
          <ac:chgData name="Guney Kuran" userId="1ecdfae72f8f6dfb" providerId="LiveId" clId="{AB04BE09-E814-4960-9D3D-3067FCE66097}" dt="2023-03-29T16:23:08.381" v="182" actId="478"/>
          <ac:picMkLst>
            <pc:docMk/>
            <pc:sldMk cId="2772436954" sldId="259"/>
            <ac:picMk id="26" creationId="{A988D4E6-F8ED-C232-EAED-49E1ECC0BD03}"/>
          </ac:picMkLst>
        </pc:picChg>
        <pc:picChg chg="add mod">
          <ac:chgData name="Guney Kuran" userId="1ecdfae72f8f6dfb" providerId="LiveId" clId="{AB04BE09-E814-4960-9D3D-3067FCE66097}" dt="2023-03-30T19:22:30.043" v="7651" actId="34135"/>
          <ac:picMkLst>
            <pc:docMk/>
            <pc:sldMk cId="2772436954" sldId="259"/>
            <ac:picMk id="28" creationId="{13BB1386-6D8B-553A-7820-82BC65189910}"/>
          </ac:picMkLst>
        </pc:picChg>
        <pc:picChg chg="add mod">
          <ac:chgData name="Guney Kuran" userId="1ecdfae72f8f6dfb" providerId="LiveId" clId="{AB04BE09-E814-4960-9D3D-3067FCE66097}" dt="2023-03-30T19:22:25.394" v="7649" actId="34135"/>
          <ac:picMkLst>
            <pc:docMk/>
            <pc:sldMk cId="2772436954" sldId="259"/>
            <ac:picMk id="30" creationId="{BE7ECA57-616C-9D70-C3E2-EEE7F0027550}"/>
          </ac:picMkLst>
        </pc:picChg>
      </pc:sldChg>
      <pc:sldChg chg="addSp delSp modSp new mod ord setBg">
        <pc:chgData name="Guney Kuran" userId="1ecdfae72f8f6dfb" providerId="LiveId" clId="{AB04BE09-E814-4960-9D3D-3067FCE66097}" dt="2023-03-30T17:34:54.284" v="7571" actId="34135"/>
        <pc:sldMkLst>
          <pc:docMk/>
          <pc:sldMk cId="3077729179" sldId="260"/>
        </pc:sldMkLst>
        <pc:spChg chg="mod">
          <ac:chgData name="Guney Kuran" userId="1ecdfae72f8f6dfb" providerId="LiveId" clId="{AB04BE09-E814-4960-9D3D-3067FCE66097}" dt="2023-03-30T17:34:54.284" v="7571" actId="34135"/>
          <ac:spMkLst>
            <pc:docMk/>
            <pc:sldMk cId="3077729179" sldId="260"/>
            <ac:spMk id="2" creationId="{5C76DC60-C1D4-AE73-AFE1-96C3BDF04482}"/>
          </ac:spMkLst>
        </pc:spChg>
        <pc:spChg chg="del mod">
          <ac:chgData name="Guney Kuran" userId="1ecdfae72f8f6dfb" providerId="LiveId" clId="{AB04BE09-E814-4960-9D3D-3067FCE66097}" dt="2023-03-30T08:33:10.874" v="5228" actId="478"/>
          <ac:spMkLst>
            <pc:docMk/>
            <pc:sldMk cId="3077729179" sldId="260"/>
            <ac:spMk id="3" creationId="{0FB37BE7-CFCB-86A8-06CA-CA29FF6113CB}"/>
          </ac:spMkLst>
        </pc:spChg>
        <pc:spChg chg="add del">
          <ac:chgData name="Guney Kuran" userId="1ecdfae72f8f6dfb" providerId="LiveId" clId="{AB04BE09-E814-4960-9D3D-3067FCE66097}" dt="2023-03-29T17:06:57.265" v="1077" actId="22"/>
          <ac:spMkLst>
            <pc:docMk/>
            <pc:sldMk cId="3077729179" sldId="260"/>
            <ac:spMk id="5" creationId="{1FC8D39B-E86D-6D10-620F-E28ACE5FEB56}"/>
          </ac:spMkLst>
        </pc:spChg>
        <pc:spChg chg="add">
          <ac:chgData name="Guney Kuran" userId="1ecdfae72f8f6dfb" providerId="LiveId" clId="{AB04BE09-E814-4960-9D3D-3067FCE66097}" dt="2023-03-29T16:28:31.973" v="254" actId="26606"/>
          <ac:spMkLst>
            <pc:docMk/>
            <pc:sldMk cId="3077729179" sldId="260"/>
            <ac:spMk id="8" creationId="{100EDD19-6802-4EC3-95CE-CFFAB042CFD6}"/>
          </ac:spMkLst>
        </pc:spChg>
        <pc:spChg chg="add">
          <ac:chgData name="Guney Kuran" userId="1ecdfae72f8f6dfb" providerId="LiveId" clId="{AB04BE09-E814-4960-9D3D-3067FCE66097}" dt="2023-03-29T16:28:31.973" v="254" actId="26606"/>
          <ac:spMkLst>
            <pc:docMk/>
            <pc:sldMk cId="3077729179" sldId="260"/>
            <ac:spMk id="10" creationId="{DB17E863-922E-4C26-BD64-E8FD41D28661}"/>
          </ac:spMkLst>
        </pc:spChg>
        <pc:spChg chg="add del mod">
          <ac:chgData name="Guney Kuran" userId="1ecdfae72f8f6dfb" providerId="LiveId" clId="{AB04BE09-E814-4960-9D3D-3067FCE66097}" dt="2023-03-30T08:33:14.118" v="5229" actId="478"/>
          <ac:spMkLst>
            <pc:docMk/>
            <pc:sldMk cId="3077729179" sldId="260"/>
            <ac:spMk id="11" creationId="{269D4583-A5A5-7A8A-C0E9-9D0A029BB84D}"/>
          </ac:spMkLst>
        </pc:spChg>
        <pc:graphicFrameChg chg="add del mod modGraphic">
          <ac:chgData name="Guney Kuran" userId="1ecdfae72f8f6dfb" providerId="LiveId" clId="{AB04BE09-E814-4960-9D3D-3067FCE66097}" dt="2023-03-30T08:27:53.726" v="5119" actId="3680"/>
          <ac:graphicFrameMkLst>
            <pc:docMk/>
            <pc:sldMk cId="3077729179" sldId="260"/>
            <ac:graphicFrameMk id="4" creationId="{184DAAEC-6630-57CD-FC2C-5C3608EDCAB7}"/>
          </ac:graphicFrameMkLst>
        </pc:graphicFrameChg>
        <pc:graphicFrameChg chg="add mod modGraphic">
          <ac:chgData name="Guney Kuran" userId="1ecdfae72f8f6dfb" providerId="LiveId" clId="{AB04BE09-E814-4960-9D3D-3067FCE66097}" dt="2023-03-30T10:52:04.833" v="6276" actId="34135"/>
          <ac:graphicFrameMkLst>
            <pc:docMk/>
            <pc:sldMk cId="3077729179" sldId="260"/>
            <ac:graphicFrameMk id="7" creationId="{8075E867-4EA0-E968-4076-C4A63EDA4866}"/>
          </ac:graphicFrameMkLst>
        </pc:graphicFrameChg>
        <pc:picChg chg="add del">
          <ac:chgData name="Guney Kuran" userId="1ecdfae72f8f6dfb" providerId="LiveId" clId="{AB04BE09-E814-4960-9D3D-3067FCE66097}" dt="2023-03-30T08:27:49.918" v="5106" actId="22"/>
          <ac:picMkLst>
            <pc:docMk/>
            <pc:sldMk cId="3077729179" sldId="260"/>
            <ac:picMk id="6" creationId="{FFD7134A-805B-5D8D-ECF3-9468A1934E51}"/>
          </ac:picMkLst>
        </pc:picChg>
      </pc:sldChg>
      <pc:sldChg chg="addSp delSp modSp new mod setBg modAnim">
        <pc:chgData name="Guney Kuran" userId="1ecdfae72f8f6dfb" providerId="LiveId" clId="{AB04BE09-E814-4960-9D3D-3067FCE66097}" dt="2023-03-31T11:47:10.847" v="7899" actId="20577"/>
        <pc:sldMkLst>
          <pc:docMk/>
          <pc:sldMk cId="340627985" sldId="261"/>
        </pc:sldMkLst>
        <pc:spChg chg="mod">
          <ac:chgData name="Guney Kuran" userId="1ecdfae72f8f6dfb" providerId="LiveId" clId="{AB04BE09-E814-4960-9D3D-3067FCE66097}" dt="2023-03-29T20:28:05.531" v="1938" actId="20577"/>
          <ac:spMkLst>
            <pc:docMk/>
            <pc:sldMk cId="340627985" sldId="261"/>
            <ac:spMk id="2" creationId="{33116C18-F1A0-98D9-7560-E44128FC7412}"/>
          </ac:spMkLst>
        </pc:spChg>
        <pc:spChg chg="del mod">
          <ac:chgData name="Guney Kuran" userId="1ecdfae72f8f6dfb" providerId="LiveId" clId="{AB04BE09-E814-4960-9D3D-3067FCE66097}" dt="2023-03-29T17:16:30.047" v="1101" actId="22"/>
          <ac:spMkLst>
            <pc:docMk/>
            <pc:sldMk cId="340627985" sldId="261"/>
            <ac:spMk id="3" creationId="{443A7AA6-36E2-6874-0176-AC404702627E}"/>
          </ac:spMkLst>
        </pc:spChg>
        <pc:spChg chg="add del mod">
          <ac:chgData name="Guney Kuran" userId="1ecdfae72f8f6dfb" providerId="LiveId" clId="{AB04BE09-E814-4960-9D3D-3067FCE66097}" dt="2023-03-29T17:18:29.951" v="1113" actId="22"/>
          <ac:spMkLst>
            <pc:docMk/>
            <pc:sldMk cId="340627985" sldId="261"/>
            <ac:spMk id="7" creationId="{DDB81478-D0BF-E3C6-AB91-F6A5FF72E552}"/>
          </ac:spMkLst>
        </pc:spChg>
        <pc:spChg chg="add">
          <ac:chgData name="Guney Kuran" userId="1ecdfae72f8f6dfb" providerId="LiveId" clId="{AB04BE09-E814-4960-9D3D-3067FCE66097}" dt="2023-03-29T17:09:33.339" v="1100" actId="26606"/>
          <ac:spMkLst>
            <pc:docMk/>
            <pc:sldMk cId="340627985" sldId="261"/>
            <ac:spMk id="8" creationId="{100EDD19-6802-4EC3-95CE-CFFAB042CFD6}"/>
          </ac:spMkLst>
        </pc:spChg>
        <pc:spChg chg="add">
          <ac:chgData name="Guney Kuran" userId="1ecdfae72f8f6dfb" providerId="LiveId" clId="{AB04BE09-E814-4960-9D3D-3067FCE66097}" dt="2023-03-29T17:09:33.339" v="1100" actId="26606"/>
          <ac:spMkLst>
            <pc:docMk/>
            <pc:sldMk cId="340627985" sldId="261"/>
            <ac:spMk id="10" creationId="{DB17E863-922E-4C26-BD64-E8FD41D28661}"/>
          </ac:spMkLst>
        </pc:spChg>
        <pc:spChg chg="add mod">
          <ac:chgData name="Guney Kuran" userId="1ecdfae72f8f6dfb" providerId="LiveId" clId="{AB04BE09-E814-4960-9D3D-3067FCE66097}" dt="2023-03-31T11:47:10.847" v="7899" actId="20577"/>
          <ac:spMkLst>
            <pc:docMk/>
            <pc:sldMk cId="340627985" sldId="261"/>
            <ac:spMk id="12" creationId="{D62FCACB-0911-C2A9-BB18-5F042B65D5B0}"/>
          </ac:spMkLst>
        </pc:spChg>
        <pc:spChg chg="add mod">
          <ac:chgData name="Guney Kuran" userId="1ecdfae72f8f6dfb" providerId="LiveId" clId="{AB04BE09-E814-4960-9D3D-3067FCE66097}" dt="2023-03-29T20:25:36.983" v="1903" actId="1076"/>
          <ac:spMkLst>
            <pc:docMk/>
            <pc:sldMk cId="340627985" sldId="261"/>
            <ac:spMk id="13" creationId="{2FA954F9-40F6-3859-2F56-104D7C9A0941}"/>
          </ac:spMkLst>
        </pc:spChg>
        <pc:picChg chg="add del mod ord">
          <ac:chgData name="Guney Kuran" userId="1ecdfae72f8f6dfb" providerId="LiveId" clId="{AB04BE09-E814-4960-9D3D-3067FCE66097}" dt="2023-03-29T17:18:26.395" v="1112" actId="478"/>
          <ac:picMkLst>
            <pc:docMk/>
            <pc:sldMk cId="340627985" sldId="261"/>
            <ac:picMk id="5" creationId="{EFE62A05-2ABA-9312-694D-E3D4573327D0}"/>
          </ac:picMkLst>
        </pc:picChg>
        <pc:picChg chg="add mod ord modCrop">
          <ac:chgData name="Guney Kuran" userId="1ecdfae72f8f6dfb" providerId="LiveId" clId="{AB04BE09-E814-4960-9D3D-3067FCE66097}" dt="2023-03-29T20:24:58.908" v="1898" actId="12788"/>
          <ac:picMkLst>
            <pc:docMk/>
            <pc:sldMk cId="340627985" sldId="261"/>
            <ac:picMk id="11" creationId="{680DE27A-1F15-77ED-ABF5-55B063E45744}"/>
          </ac:picMkLst>
        </pc:picChg>
      </pc:sldChg>
      <pc:sldChg chg="addSp delSp modSp new mod setBg modAnim">
        <pc:chgData name="Guney Kuran" userId="1ecdfae72f8f6dfb" providerId="LiveId" clId="{AB04BE09-E814-4960-9D3D-3067FCE66097}" dt="2023-03-31T12:35:28.531" v="7933" actId="403"/>
        <pc:sldMkLst>
          <pc:docMk/>
          <pc:sldMk cId="3957806481" sldId="262"/>
        </pc:sldMkLst>
        <pc:spChg chg="mod">
          <ac:chgData name="Guney Kuran" userId="1ecdfae72f8f6dfb" providerId="LiveId" clId="{AB04BE09-E814-4960-9D3D-3067FCE66097}" dt="2023-03-29T20:06:35.479" v="1450" actId="26606"/>
          <ac:spMkLst>
            <pc:docMk/>
            <pc:sldMk cId="3957806481" sldId="262"/>
            <ac:spMk id="2" creationId="{114E3785-755C-EAE6-8726-3CF26993480C}"/>
          </ac:spMkLst>
        </pc:spChg>
        <pc:spChg chg="del mod">
          <ac:chgData name="Guney Kuran" userId="1ecdfae72f8f6dfb" providerId="LiveId" clId="{AB04BE09-E814-4960-9D3D-3067FCE66097}" dt="2023-03-29T20:06:39.975" v="1451" actId="478"/>
          <ac:spMkLst>
            <pc:docMk/>
            <pc:sldMk cId="3957806481" sldId="262"/>
            <ac:spMk id="3" creationId="{1FC344AE-8259-238C-B63C-578D8D5B62F8}"/>
          </ac:spMkLst>
        </pc:spChg>
        <pc:spChg chg="add del mod">
          <ac:chgData name="Guney Kuran" userId="1ecdfae72f8f6dfb" providerId="LiveId" clId="{AB04BE09-E814-4960-9D3D-3067FCE66097}" dt="2023-03-29T20:08:55.414" v="1461" actId="767"/>
          <ac:spMkLst>
            <pc:docMk/>
            <pc:sldMk cId="3957806481" sldId="262"/>
            <ac:spMk id="6" creationId="{7F094FBE-E775-B3E2-743C-6CDCF3476366}"/>
          </ac:spMkLst>
        </pc:spChg>
        <pc:spChg chg="add mod">
          <ac:chgData name="Guney Kuran" userId="1ecdfae72f8f6dfb" providerId="LiveId" clId="{AB04BE09-E814-4960-9D3D-3067FCE66097}" dt="2023-03-31T12:35:18.106" v="7931" actId="34135"/>
          <ac:spMkLst>
            <pc:docMk/>
            <pc:sldMk cId="3957806481" sldId="262"/>
            <ac:spMk id="7" creationId="{2FB67ECA-ECA1-D69F-1FAA-2507A5B0536C}"/>
          </ac:spMkLst>
        </pc:spChg>
        <pc:spChg chg="add">
          <ac:chgData name="Guney Kuran" userId="1ecdfae72f8f6dfb" providerId="LiveId" clId="{AB04BE09-E814-4960-9D3D-3067FCE66097}" dt="2023-03-29T20:06:35.479" v="1450" actId="26606"/>
          <ac:spMkLst>
            <pc:docMk/>
            <pc:sldMk cId="3957806481" sldId="262"/>
            <ac:spMk id="8" creationId="{100EDD19-6802-4EC3-95CE-CFFAB042CFD6}"/>
          </ac:spMkLst>
        </pc:spChg>
        <pc:spChg chg="add">
          <ac:chgData name="Guney Kuran" userId="1ecdfae72f8f6dfb" providerId="LiveId" clId="{AB04BE09-E814-4960-9D3D-3067FCE66097}" dt="2023-03-29T20:06:35.479" v="1450" actId="26606"/>
          <ac:spMkLst>
            <pc:docMk/>
            <pc:sldMk cId="3957806481" sldId="262"/>
            <ac:spMk id="10" creationId="{DB17E863-922E-4C26-BD64-E8FD41D28661}"/>
          </ac:spMkLst>
        </pc:spChg>
        <pc:spChg chg="add mod">
          <ac:chgData name="Guney Kuran" userId="1ecdfae72f8f6dfb" providerId="LiveId" clId="{AB04BE09-E814-4960-9D3D-3067FCE66097}" dt="2023-03-31T12:35:15.970" v="7930" actId="34135"/>
          <ac:spMkLst>
            <pc:docMk/>
            <pc:sldMk cId="3957806481" sldId="262"/>
            <ac:spMk id="11" creationId="{A665EC2C-D7D2-0496-7332-4C8A6874DDC4}"/>
          </ac:spMkLst>
        </pc:spChg>
        <pc:spChg chg="add mod">
          <ac:chgData name="Guney Kuran" userId="1ecdfae72f8f6dfb" providerId="LiveId" clId="{AB04BE09-E814-4960-9D3D-3067FCE66097}" dt="2023-03-31T12:35:28.531" v="7933" actId="403"/>
          <ac:spMkLst>
            <pc:docMk/>
            <pc:sldMk cId="3957806481" sldId="262"/>
            <ac:spMk id="13" creationId="{00102F3E-5A4A-74D3-7D78-64770A1B35D2}"/>
          </ac:spMkLst>
        </pc:spChg>
        <pc:grpChg chg="add mod">
          <ac:chgData name="Guney Kuran" userId="1ecdfae72f8f6dfb" providerId="LiveId" clId="{AB04BE09-E814-4960-9D3D-3067FCE66097}" dt="2023-03-31T12:35:18.106" v="7931" actId="34135"/>
          <ac:grpSpMkLst>
            <pc:docMk/>
            <pc:sldMk cId="3957806481" sldId="262"/>
            <ac:grpSpMk id="3" creationId="{746373A8-09EC-BF18-5445-65A917353DC5}"/>
          </ac:grpSpMkLst>
        </pc:grpChg>
        <pc:grpChg chg="add mod">
          <ac:chgData name="Guney Kuran" userId="1ecdfae72f8f6dfb" providerId="LiveId" clId="{AB04BE09-E814-4960-9D3D-3067FCE66097}" dt="2023-03-31T12:35:15.970" v="7930" actId="34135"/>
          <ac:grpSpMkLst>
            <pc:docMk/>
            <pc:sldMk cId="3957806481" sldId="262"/>
            <ac:grpSpMk id="4" creationId="{CFF8DA7E-03E5-6BEA-425D-00021AF60AB9}"/>
          </ac:grpSpMkLst>
        </pc:grpChg>
        <pc:grpChg chg="add mod">
          <ac:chgData name="Guney Kuran" userId="1ecdfae72f8f6dfb" providerId="LiveId" clId="{AB04BE09-E814-4960-9D3D-3067FCE66097}" dt="2023-03-31T12:35:23.712" v="7932" actId="34135"/>
          <ac:grpSpMkLst>
            <pc:docMk/>
            <pc:sldMk cId="3957806481" sldId="262"/>
            <ac:grpSpMk id="6" creationId="{9F77E20E-5034-6F3F-AD12-9F7AE5147D24}"/>
          </ac:grpSpMkLst>
        </pc:grpChg>
        <pc:picChg chg="add del mod">
          <ac:chgData name="Guney Kuran" userId="1ecdfae72f8f6dfb" providerId="LiveId" clId="{AB04BE09-E814-4960-9D3D-3067FCE66097}" dt="2023-03-31T12:35:18.106" v="7931" actId="34135"/>
          <ac:picMkLst>
            <pc:docMk/>
            <pc:sldMk cId="3957806481" sldId="262"/>
            <ac:picMk id="5" creationId="{32CEDDF3-E3C5-5628-ADEB-1688E98E61D8}"/>
          </ac:picMkLst>
        </pc:picChg>
        <pc:picChg chg="add mod">
          <ac:chgData name="Guney Kuran" userId="1ecdfae72f8f6dfb" providerId="LiveId" clId="{AB04BE09-E814-4960-9D3D-3067FCE66097}" dt="2023-03-31T12:35:15.970" v="7930" actId="34135"/>
          <ac:picMkLst>
            <pc:docMk/>
            <pc:sldMk cId="3957806481" sldId="262"/>
            <ac:picMk id="9" creationId="{35184236-2992-D3AA-3BF4-D97F1EF27695}"/>
          </ac:picMkLst>
        </pc:picChg>
        <pc:picChg chg="add mod">
          <ac:chgData name="Guney Kuran" userId="1ecdfae72f8f6dfb" providerId="LiveId" clId="{AB04BE09-E814-4960-9D3D-3067FCE66097}" dt="2023-03-31T12:35:23.712" v="7932" actId="34135"/>
          <ac:picMkLst>
            <pc:docMk/>
            <pc:sldMk cId="3957806481" sldId="262"/>
            <ac:picMk id="12" creationId="{6AF189C3-5D41-DA0D-F24B-1B290B4BB8BC}"/>
          </ac:picMkLst>
        </pc:picChg>
      </pc:sldChg>
      <pc:sldChg chg="addSp delSp modSp new mod setBg modAnim">
        <pc:chgData name="Guney Kuran" userId="1ecdfae72f8f6dfb" providerId="LiveId" clId="{AB04BE09-E814-4960-9D3D-3067FCE66097}" dt="2023-03-31T10:00:21.874" v="7861" actId="1076"/>
        <pc:sldMkLst>
          <pc:docMk/>
          <pc:sldMk cId="2335631927" sldId="263"/>
        </pc:sldMkLst>
        <pc:spChg chg="mod">
          <ac:chgData name="Guney Kuran" userId="1ecdfae72f8f6dfb" providerId="LiveId" clId="{AB04BE09-E814-4960-9D3D-3067FCE66097}" dt="2023-03-30T17:35:18.913" v="7581" actId="34135"/>
          <ac:spMkLst>
            <pc:docMk/>
            <pc:sldMk cId="2335631927" sldId="263"/>
            <ac:spMk id="2" creationId="{1CB7AD9A-09BF-F04A-C664-4C74302ADC76}"/>
          </ac:spMkLst>
        </pc:spChg>
        <pc:spChg chg="del mod">
          <ac:chgData name="Guney Kuran" userId="1ecdfae72f8f6dfb" providerId="LiveId" clId="{AB04BE09-E814-4960-9D3D-3067FCE66097}" dt="2023-03-29T20:29:14.760" v="1939" actId="22"/>
          <ac:spMkLst>
            <pc:docMk/>
            <pc:sldMk cId="2335631927" sldId="263"/>
            <ac:spMk id="3" creationId="{B6A7AD46-17FD-493B-E7CF-5B1E1D50F350}"/>
          </ac:spMkLst>
        </pc:spChg>
        <pc:spChg chg="add del mod">
          <ac:chgData name="Guney Kuran" userId="1ecdfae72f8f6dfb" providerId="LiveId" clId="{AB04BE09-E814-4960-9D3D-3067FCE66097}" dt="2023-03-29T20:31:29.995" v="1946"/>
          <ac:spMkLst>
            <pc:docMk/>
            <pc:sldMk cId="2335631927" sldId="263"/>
            <ac:spMk id="6" creationId="{BB35F8B2-6EF9-D49E-614F-6323329BBA30}"/>
          </ac:spMkLst>
        </pc:spChg>
        <pc:spChg chg="add mod">
          <ac:chgData name="Guney Kuran" userId="1ecdfae72f8f6dfb" providerId="LiveId" clId="{AB04BE09-E814-4960-9D3D-3067FCE66097}" dt="2023-03-30T17:35:15.741" v="7579" actId="34135"/>
          <ac:spMkLst>
            <pc:docMk/>
            <pc:sldMk cId="2335631927" sldId="263"/>
            <ac:spMk id="7" creationId="{764D5133-9CDF-47C1-BE2A-A6382229F0B0}"/>
          </ac:spMkLst>
        </pc:spChg>
        <pc:spChg chg="add">
          <ac:chgData name="Guney Kuran" userId="1ecdfae72f8f6dfb" providerId="LiveId" clId="{AB04BE09-E814-4960-9D3D-3067FCE66097}" dt="2023-03-29T20:20:23.051" v="1886" actId="26606"/>
          <ac:spMkLst>
            <pc:docMk/>
            <pc:sldMk cId="2335631927" sldId="263"/>
            <ac:spMk id="8" creationId="{100EDD19-6802-4EC3-95CE-CFFAB042CFD6}"/>
          </ac:spMkLst>
        </pc:spChg>
        <pc:spChg chg="add del mod">
          <ac:chgData name="Guney Kuran" userId="1ecdfae72f8f6dfb" providerId="LiveId" clId="{AB04BE09-E814-4960-9D3D-3067FCE66097}" dt="2023-03-29T21:03:31.245" v="2837"/>
          <ac:spMkLst>
            <pc:docMk/>
            <pc:sldMk cId="2335631927" sldId="263"/>
            <ac:spMk id="9" creationId="{2BD6CC56-9F7C-5179-AE2E-E1DA1DEC953B}"/>
          </ac:spMkLst>
        </pc:spChg>
        <pc:spChg chg="add">
          <ac:chgData name="Guney Kuran" userId="1ecdfae72f8f6dfb" providerId="LiveId" clId="{AB04BE09-E814-4960-9D3D-3067FCE66097}" dt="2023-03-29T20:20:23.051" v="1886" actId="26606"/>
          <ac:spMkLst>
            <pc:docMk/>
            <pc:sldMk cId="2335631927" sldId="263"/>
            <ac:spMk id="10" creationId="{DB17E863-922E-4C26-BD64-E8FD41D28661}"/>
          </ac:spMkLst>
        </pc:spChg>
        <pc:spChg chg="add mod">
          <ac:chgData name="Guney Kuran" userId="1ecdfae72f8f6dfb" providerId="LiveId" clId="{AB04BE09-E814-4960-9D3D-3067FCE66097}" dt="2023-03-30T19:27:38.421" v="7692" actId="164"/>
          <ac:spMkLst>
            <pc:docMk/>
            <pc:sldMk cId="2335631927" sldId="263"/>
            <ac:spMk id="14" creationId="{55BF223E-6AB8-23AF-0E27-62AB4BAF20A7}"/>
          </ac:spMkLst>
        </pc:spChg>
        <pc:spChg chg="add mod">
          <ac:chgData name="Guney Kuran" userId="1ecdfae72f8f6dfb" providerId="LiveId" clId="{AB04BE09-E814-4960-9D3D-3067FCE66097}" dt="2023-03-30T19:27:47.892" v="7694" actId="164"/>
          <ac:spMkLst>
            <pc:docMk/>
            <pc:sldMk cId="2335631927" sldId="263"/>
            <ac:spMk id="16" creationId="{AAB4A550-493B-79BB-4CA7-299B3DFA5295}"/>
          </ac:spMkLst>
        </pc:spChg>
        <pc:spChg chg="add mod">
          <ac:chgData name="Guney Kuran" userId="1ecdfae72f8f6dfb" providerId="LiveId" clId="{AB04BE09-E814-4960-9D3D-3067FCE66097}" dt="2023-03-31T10:00:18.776" v="7860" actId="1076"/>
          <ac:spMkLst>
            <pc:docMk/>
            <pc:sldMk cId="2335631927" sldId="263"/>
            <ac:spMk id="18" creationId="{1E8A4C04-7D07-0775-FCBA-0DB6A2DE38E7}"/>
          </ac:spMkLst>
        </pc:spChg>
        <pc:grpChg chg="add mod">
          <ac:chgData name="Guney Kuran" userId="1ecdfae72f8f6dfb" providerId="LiveId" clId="{AB04BE09-E814-4960-9D3D-3067FCE66097}" dt="2023-03-31T10:00:11.239" v="7858" actId="1076"/>
          <ac:grpSpMkLst>
            <pc:docMk/>
            <pc:sldMk cId="2335631927" sldId="263"/>
            <ac:grpSpMk id="3" creationId="{41D13E7A-EC1E-4CFA-54C6-95FCCA3925C3}"/>
          </ac:grpSpMkLst>
        </pc:grpChg>
        <pc:grpChg chg="add mod">
          <ac:chgData name="Guney Kuran" userId="1ecdfae72f8f6dfb" providerId="LiveId" clId="{AB04BE09-E814-4960-9D3D-3067FCE66097}" dt="2023-03-31T10:00:15.951" v="7859" actId="1076"/>
          <ac:grpSpMkLst>
            <pc:docMk/>
            <pc:sldMk cId="2335631927" sldId="263"/>
            <ac:grpSpMk id="4" creationId="{EB236C23-C7A9-4BDB-01AB-F3F3FA39FEBE}"/>
          </ac:grpSpMkLst>
        </pc:grpChg>
        <pc:grpChg chg="add mod">
          <ac:chgData name="Guney Kuran" userId="1ecdfae72f8f6dfb" providerId="LiveId" clId="{AB04BE09-E814-4960-9D3D-3067FCE66097}" dt="2023-03-31T10:00:21.874" v="7861" actId="1076"/>
          <ac:grpSpMkLst>
            <pc:docMk/>
            <pc:sldMk cId="2335631927" sldId="263"/>
            <ac:grpSpMk id="6" creationId="{087ABF82-4F8E-8739-5BA5-F2516F86450C}"/>
          </ac:grpSpMkLst>
        </pc:grpChg>
        <pc:picChg chg="add mod ord">
          <ac:chgData name="Guney Kuran" userId="1ecdfae72f8f6dfb" providerId="LiveId" clId="{AB04BE09-E814-4960-9D3D-3067FCE66097}" dt="2023-03-31T10:00:05.882" v="7857" actId="1076"/>
          <ac:picMkLst>
            <pc:docMk/>
            <pc:sldMk cId="2335631927" sldId="263"/>
            <ac:picMk id="5" creationId="{85A60A89-B03A-F501-4D53-6CA7824C2909}"/>
          </ac:picMkLst>
        </pc:picChg>
        <pc:picChg chg="add mod">
          <ac:chgData name="Guney Kuran" userId="1ecdfae72f8f6dfb" providerId="LiveId" clId="{AB04BE09-E814-4960-9D3D-3067FCE66097}" dt="2023-03-30T19:27:38.421" v="7692" actId="164"/>
          <ac:picMkLst>
            <pc:docMk/>
            <pc:sldMk cId="2335631927" sldId="263"/>
            <ac:picMk id="12" creationId="{D967E879-B864-4FB6-D99D-FAAC9585CCD1}"/>
          </ac:picMkLst>
        </pc:picChg>
        <pc:picChg chg="add mod">
          <ac:chgData name="Guney Kuran" userId="1ecdfae72f8f6dfb" providerId="LiveId" clId="{AB04BE09-E814-4960-9D3D-3067FCE66097}" dt="2023-03-30T19:27:47.892" v="7694" actId="164"/>
          <ac:picMkLst>
            <pc:docMk/>
            <pc:sldMk cId="2335631927" sldId="263"/>
            <ac:picMk id="13" creationId="{AB9E0B52-8FD7-A78E-5900-3E738D70C179}"/>
          </ac:picMkLst>
        </pc:picChg>
        <pc:picChg chg="add del mod">
          <ac:chgData name="Guney Kuran" userId="1ecdfae72f8f6dfb" providerId="LiveId" clId="{AB04BE09-E814-4960-9D3D-3067FCE66097}" dt="2023-03-29T21:04:47.827" v="2866"/>
          <ac:picMkLst>
            <pc:docMk/>
            <pc:sldMk cId="2335631927" sldId="263"/>
            <ac:picMk id="15" creationId="{EC1E861D-66A4-EC09-5E59-5E50B6A33D83}"/>
          </ac:picMkLst>
        </pc:picChg>
        <pc:picChg chg="add mod">
          <ac:chgData name="Guney Kuran" userId="1ecdfae72f8f6dfb" providerId="LiveId" clId="{AB04BE09-E814-4960-9D3D-3067FCE66097}" dt="2023-03-30T19:27:57.695" v="7696" actId="164"/>
          <ac:picMkLst>
            <pc:docMk/>
            <pc:sldMk cId="2335631927" sldId="263"/>
            <ac:picMk id="17" creationId="{4B06D7B0-EB91-691E-B5C9-3C27A8F00B0B}"/>
          </ac:picMkLst>
        </pc:picChg>
      </pc:sldChg>
      <pc:sldChg chg="addSp delSp modSp new mod ord setBg modAnim">
        <pc:chgData name="Guney Kuran" userId="1ecdfae72f8f6dfb" providerId="LiveId" clId="{AB04BE09-E814-4960-9D3D-3067FCE66097}" dt="2023-03-31T12:34:41.041" v="7923" actId="404"/>
        <pc:sldMkLst>
          <pc:docMk/>
          <pc:sldMk cId="2127222147" sldId="264"/>
        </pc:sldMkLst>
        <pc:spChg chg="mod">
          <ac:chgData name="Guney Kuran" userId="1ecdfae72f8f6dfb" providerId="LiveId" clId="{AB04BE09-E814-4960-9D3D-3067FCE66097}" dt="2023-03-30T17:34:58.381" v="7572" actId="34135"/>
          <ac:spMkLst>
            <pc:docMk/>
            <pc:sldMk cId="2127222147" sldId="264"/>
            <ac:spMk id="2" creationId="{C586A5D2-D79B-B858-984A-11790014DEDB}"/>
          </ac:spMkLst>
        </pc:spChg>
        <pc:spChg chg="del mod">
          <ac:chgData name="Guney Kuran" userId="1ecdfae72f8f6dfb" providerId="LiveId" clId="{AB04BE09-E814-4960-9D3D-3067FCE66097}" dt="2023-03-29T21:12:05.166" v="3483" actId="22"/>
          <ac:spMkLst>
            <pc:docMk/>
            <pc:sldMk cId="2127222147" sldId="264"/>
            <ac:spMk id="3" creationId="{4CB41E25-214A-7070-6F2B-58ABB1F7F34D}"/>
          </ac:spMkLst>
        </pc:spChg>
        <pc:spChg chg="add del mod">
          <ac:chgData name="Guney Kuran" userId="1ecdfae72f8f6dfb" providerId="LiveId" clId="{AB04BE09-E814-4960-9D3D-3067FCE66097}" dt="2023-03-29T21:14:42.007" v="3489" actId="22"/>
          <ac:spMkLst>
            <pc:docMk/>
            <pc:sldMk cId="2127222147" sldId="264"/>
            <ac:spMk id="7" creationId="{8AD9065B-61BE-B8E2-759F-A0CA837CB4B5}"/>
          </ac:spMkLst>
        </pc:spChg>
        <pc:spChg chg="add">
          <ac:chgData name="Guney Kuran" userId="1ecdfae72f8f6dfb" providerId="LiveId" clId="{AB04BE09-E814-4960-9D3D-3067FCE66097}" dt="2023-03-29T21:12:00.639" v="3482" actId="26606"/>
          <ac:spMkLst>
            <pc:docMk/>
            <pc:sldMk cId="2127222147" sldId="264"/>
            <ac:spMk id="8" creationId="{100EDD19-6802-4EC3-95CE-CFFAB042CFD6}"/>
          </ac:spMkLst>
        </pc:spChg>
        <pc:spChg chg="add">
          <ac:chgData name="Guney Kuran" userId="1ecdfae72f8f6dfb" providerId="LiveId" clId="{AB04BE09-E814-4960-9D3D-3067FCE66097}" dt="2023-03-29T21:12:00.639" v="3482" actId="26606"/>
          <ac:spMkLst>
            <pc:docMk/>
            <pc:sldMk cId="2127222147" sldId="264"/>
            <ac:spMk id="10" creationId="{DB17E863-922E-4C26-BD64-E8FD41D28661}"/>
          </ac:spMkLst>
        </pc:spChg>
        <pc:spChg chg="add del mod">
          <ac:chgData name="Guney Kuran" userId="1ecdfae72f8f6dfb" providerId="LiveId" clId="{AB04BE09-E814-4960-9D3D-3067FCE66097}" dt="2023-03-29T21:15:50.343" v="3518"/>
          <ac:spMkLst>
            <pc:docMk/>
            <pc:sldMk cId="2127222147" sldId="264"/>
            <ac:spMk id="12" creationId="{756D5EBB-52D0-3463-58DA-A0CFD9056701}"/>
          </ac:spMkLst>
        </pc:spChg>
        <pc:spChg chg="add del mod">
          <ac:chgData name="Guney Kuran" userId="1ecdfae72f8f6dfb" providerId="LiveId" clId="{AB04BE09-E814-4960-9D3D-3067FCE66097}" dt="2023-03-29T21:21:17.717" v="3533"/>
          <ac:spMkLst>
            <pc:docMk/>
            <pc:sldMk cId="2127222147" sldId="264"/>
            <ac:spMk id="18" creationId="{09D644B6-4446-5175-D735-D675B41ECE19}"/>
          </ac:spMkLst>
        </pc:spChg>
        <pc:spChg chg="add del mod">
          <ac:chgData name="Guney Kuran" userId="1ecdfae72f8f6dfb" providerId="LiveId" clId="{AB04BE09-E814-4960-9D3D-3067FCE66097}" dt="2023-03-29T21:21:33.503" v="3537"/>
          <ac:spMkLst>
            <pc:docMk/>
            <pc:sldMk cId="2127222147" sldId="264"/>
            <ac:spMk id="19" creationId="{5157A335-31E6-8E9F-F5EF-10DD3C83977B}"/>
          </ac:spMkLst>
        </pc:spChg>
        <pc:spChg chg="add mod">
          <ac:chgData name="Guney Kuran" userId="1ecdfae72f8f6dfb" providerId="LiveId" clId="{AB04BE09-E814-4960-9D3D-3067FCE66097}" dt="2023-03-31T12:34:41.041" v="7923" actId="404"/>
          <ac:spMkLst>
            <pc:docMk/>
            <pc:sldMk cId="2127222147" sldId="264"/>
            <ac:spMk id="20" creationId="{398F0186-38E6-2A37-EC1F-82104DDEC43A}"/>
          </ac:spMkLst>
        </pc:spChg>
        <pc:spChg chg="add mod">
          <ac:chgData name="Guney Kuran" userId="1ecdfae72f8f6dfb" providerId="LiveId" clId="{AB04BE09-E814-4960-9D3D-3067FCE66097}" dt="2023-03-30T19:56:31.786" v="7703" actId="164"/>
          <ac:spMkLst>
            <pc:docMk/>
            <pc:sldMk cId="2127222147" sldId="264"/>
            <ac:spMk id="21" creationId="{1E6F1AAA-9BBA-0CC0-0959-2B6825421D0D}"/>
          </ac:spMkLst>
        </pc:spChg>
        <pc:grpChg chg="add mod">
          <ac:chgData name="Guney Kuran" userId="1ecdfae72f8f6dfb" providerId="LiveId" clId="{AB04BE09-E814-4960-9D3D-3067FCE66097}" dt="2023-03-30T19:56:28.514" v="7702" actId="164"/>
          <ac:grpSpMkLst>
            <pc:docMk/>
            <pc:sldMk cId="2127222147" sldId="264"/>
            <ac:grpSpMk id="3" creationId="{81E943CA-4D4B-F024-90E6-967D1D0F0A05}"/>
          </ac:grpSpMkLst>
        </pc:grpChg>
        <pc:grpChg chg="add mod">
          <ac:chgData name="Guney Kuran" userId="1ecdfae72f8f6dfb" providerId="LiveId" clId="{AB04BE09-E814-4960-9D3D-3067FCE66097}" dt="2023-03-30T19:56:31.786" v="7703" actId="164"/>
          <ac:grpSpMkLst>
            <pc:docMk/>
            <pc:sldMk cId="2127222147" sldId="264"/>
            <ac:grpSpMk id="4" creationId="{E2AFED6F-CA51-01B5-4271-12F6082B0E81}"/>
          </ac:grpSpMkLst>
        </pc:grpChg>
        <pc:picChg chg="add del mod ord">
          <ac:chgData name="Guney Kuran" userId="1ecdfae72f8f6dfb" providerId="LiveId" clId="{AB04BE09-E814-4960-9D3D-3067FCE66097}" dt="2023-03-29T21:14:38.866" v="3488" actId="478"/>
          <ac:picMkLst>
            <pc:docMk/>
            <pc:sldMk cId="2127222147" sldId="264"/>
            <ac:picMk id="5" creationId="{3812DB20-3F07-79CA-C891-CFA012467BEE}"/>
          </ac:picMkLst>
        </pc:picChg>
        <pc:picChg chg="add mod ord">
          <ac:chgData name="Guney Kuran" userId="1ecdfae72f8f6dfb" providerId="LiveId" clId="{AB04BE09-E814-4960-9D3D-3067FCE66097}" dt="2023-03-30T17:35:00.172" v="7573" actId="34135"/>
          <ac:picMkLst>
            <pc:docMk/>
            <pc:sldMk cId="2127222147" sldId="264"/>
            <ac:picMk id="11" creationId="{E2C5CCD0-82B2-2279-F234-802AE0B8DE72}"/>
          </ac:picMkLst>
        </pc:picChg>
        <pc:picChg chg="add mod">
          <ac:chgData name="Guney Kuran" userId="1ecdfae72f8f6dfb" providerId="LiveId" clId="{AB04BE09-E814-4960-9D3D-3067FCE66097}" dt="2023-03-30T19:56:28.514" v="7702" actId="164"/>
          <ac:picMkLst>
            <pc:docMk/>
            <pc:sldMk cId="2127222147" sldId="264"/>
            <ac:picMk id="14" creationId="{577B9039-09D6-323B-80B1-CA79D4C7FCFB}"/>
          </ac:picMkLst>
        </pc:picChg>
        <pc:picChg chg="add del">
          <ac:chgData name="Guney Kuran" userId="1ecdfae72f8f6dfb" providerId="LiveId" clId="{AB04BE09-E814-4960-9D3D-3067FCE66097}" dt="2023-03-29T21:15:53.874" v="3520" actId="22"/>
          <ac:picMkLst>
            <pc:docMk/>
            <pc:sldMk cId="2127222147" sldId="264"/>
            <ac:picMk id="16" creationId="{2BAC5596-B06A-81F5-D608-48193BC315BE}"/>
          </ac:picMkLst>
        </pc:picChg>
        <pc:picChg chg="add mod">
          <ac:chgData name="Guney Kuran" userId="1ecdfae72f8f6dfb" providerId="LiveId" clId="{AB04BE09-E814-4960-9D3D-3067FCE66097}" dt="2023-03-30T19:56:31.786" v="7703" actId="164"/>
          <ac:picMkLst>
            <pc:docMk/>
            <pc:sldMk cId="2127222147" sldId="264"/>
            <ac:picMk id="17" creationId="{97202153-683C-25FE-0154-AEE09E390BFF}"/>
          </ac:picMkLst>
        </pc:picChg>
      </pc:sldChg>
      <pc:sldChg chg="addSp delSp modSp new mod modAnim">
        <pc:chgData name="Guney Kuran" userId="1ecdfae72f8f6dfb" providerId="LiveId" clId="{AB04BE09-E814-4960-9D3D-3067FCE66097}" dt="2023-03-31T12:34:00.614" v="7920" actId="403"/>
        <pc:sldMkLst>
          <pc:docMk/>
          <pc:sldMk cId="1596275900" sldId="265"/>
        </pc:sldMkLst>
        <pc:spChg chg="del">
          <ac:chgData name="Guney Kuran" userId="1ecdfae72f8f6dfb" providerId="LiveId" clId="{AB04BE09-E814-4960-9D3D-3067FCE66097}" dt="2023-03-29T21:36:59.873" v="3896" actId="478"/>
          <ac:spMkLst>
            <pc:docMk/>
            <pc:sldMk cId="1596275900" sldId="265"/>
            <ac:spMk id="2" creationId="{1AC3B375-1A66-D095-B6E8-A7B1117E876D}"/>
          </ac:spMkLst>
        </pc:spChg>
        <pc:spChg chg="del">
          <ac:chgData name="Guney Kuran" userId="1ecdfae72f8f6dfb" providerId="LiveId" clId="{AB04BE09-E814-4960-9D3D-3067FCE66097}" dt="2023-03-29T21:37:01.514" v="3897" actId="478"/>
          <ac:spMkLst>
            <pc:docMk/>
            <pc:sldMk cId="1596275900" sldId="265"/>
            <ac:spMk id="3" creationId="{67463AFD-6690-753F-B1A5-CD72E2A023ED}"/>
          </ac:spMkLst>
        </pc:spChg>
        <pc:spChg chg="add mod">
          <ac:chgData name="Guney Kuran" userId="1ecdfae72f8f6dfb" providerId="LiveId" clId="{AB04BE09-E814-4960-9D3D-3067FCE66097}" dt="2023-03-31T12:33:37.433" v="7917" actId="403"/>
          <ac:spMkLst>
            <pc:docMk/>
            <pc:sldMk cId="1596275900" sldId="265"/>
            <ac:spMk id="3" creationId="{B86CB7E9-7246-AA79-B24A-9910E50A6A2E}"/>
          </ac:spMkLst>
        </pc:spChg>
        <pc:spChg chg="add mod">
          <ac:chgData name="Guney Kuran" userId="1ecdfae72f8f6dfb" providerId="LiveId" clId="{AB04BE09-E814-4960-9D3D-3067FCE66097}" dt="2023-03-30T19:58:09.410" v="7723" actId="164"/>
          <ac:spMkLst>
            <pc:docMk/>
            <pc:sldMk cId="1596275900" sldId="265"/>
            <ac:spMk id="4" creationId="{3837BEC8-E2A0-218D-9282-531A2B7CCFA4}"/>
          </ac:spMkLst>
        </pc:spChg>
        <pc:spChg chg="add mod">
          <ac:chgData name="Guney Kuran" userId="1ecdfae72f8f6dfb" providerId="LiveId" clId="{AB04BE09-E814-4960-9D3D-3067FCE66097}" dt="2023-03-30T19:59:02.219" v="7733" actId="34135"/>
          <ac:spMkLst>
            <pc:docMk/>
            <pc:sldMk cId="1596275900" sldId="265"/>
            <ac:spMk id="9" creationId="{B12BD162-3D0A-3211-7EAF-137A59ECE3FC}"/>
          </ac:spMkLst>
        </pc:spChg>
        <pc:spChg chg="add mod">
          <ac:chgData name="Guney Kuran" userId="1ecdfae72f8f6dfb" providerId="LiveId" clId="{AB04BE09-E814-4960-9D3D-3067FCE66097}" dt="2023-03-31T12:33:55.503" v="7919" actId="403"/>
          <ac:spMkLst>
            <pc:docMk/>
            <pc:sldMk cId="1596275900" sldId="265"/>
            <ac:spMk id="12" creationId="{D869E7CC-C331-3049-81EF-04CF2BA62753}"/>
          </ac:spMkLst>
        </pc:spChg>
        <pc:spChg chg="add mod">
          <ac:chgData name="Guney Kuran" userId="1ecdfae72f8f6dfb" providerId="LiveId" clId="{AB04BE09-E814-4960-9D3D-3067FCE66097}" dt="2023-03-31T12:33:46.303" v="7918" actId="403"/>
          <ac:spMkLst>
            <pc:docMk/>
            <pc:sldMk cId="1596275900" sldId="265"/>
            <ac:spMk id="14" creationId="{4D8B8ED1-DC9B-DA18-E555-BF039643F4C0}"/>
          </ac:spMkLst>
        </pc:spChg>
        <pc:spChg chg="add mod">
          <ac:chgData name="Guney Kuran" userId="1ecdfae72f8f6dfb" providerId="LiveId" clId="{AB04BE09-E814-4960-9D3D-3067FCE66097}" dt="2023-03-31T12:34:00.614" v="7920" actId="403"/>
          <ac:spMkLst>
            <pc:docMk/>
            <pc:sldMk cId="1596275900" sldId="265"/>
            <ac:spMk id="16" creationId="{9F9CE749-660B-3E4D-57F3-9584023BB70C}"/>
          </ac:spMkLst>
        </pc:spChg>
        <pc:spChg chg="add del mod">
          <ac:chgData name="Guney Kuran" userId="1ecdfae72f8f6dfb" providerId="LiveId" clId="{AB04BE09-E814-4960-9D3D-3067FCE66097}" dt="2023-03-29T21:49:18.208" v="4064" actId="478"/>
          <ac:spMkLst>
            <pc:docMk/>
            <pc:sldMk cId="1596275900" sldId="265"/>
            <ac:spMk id="19" creationId="{790F11C2-53B3-C127-EB30-0B5924F530C9}"/>
          </ac:spMkLst>
        </pc:spChg>
        <pc:grpChg chg="add mod">
          <ac:chgData name="Guney Kuran" userId="1ecdfae72f8f6dfb" providerId="LiveId" clId="{AB04BE09-E814-4960-9D3D-3067FCE66097}" dt="2023-03-30T19:59:02.219" v="7733" actId="34135"/>
          <ac:grpSpMkLst>
            <pc:docMk/>
            <pc:sldMk cId="1596275900" sldId="265"/>
            <ac:grpSpMk id="5" creationId="{FDA75E08-2F77-2473-B34F-91AFFF5591E1}"/>
          </ac:grpSpMkLst>
        </pc:grpChg>
        <pc:grpChg chg="add mod">
          <ac:chgData name="Guney Kuran" userId="1ecdfae72f8f6dfb" providerId="LiveId" clId="{AB04BE09-E814-4960-9D3D-3067FCE66097}" dt="2023-03-30T19:59:02.219" v="7733" actId="34135"/>
          <ac:grpSpMkLst>
            <pc:docMk/>
            <pc:sldMk cId="1596275900" sldId="265"/>
            <ac:grpSpMk id="7" creationId="{EF6BDCE6-BF3E-9400-FF32-38235268F109}"/>
          </ac:grpSpMkLst>
        </pc:grpChg>
        <pc:grpChg chg="add mod">
          <ac:chgData name="Guney Kuran" userId="1ecdfae72f8f6dfb" providerId="LiveId" clId="{AB04BE09-E814-4960-9D3D-3067FCE66097}" dt="2023-03-30T19:59:02.219" v="7733" actId="34135"/>
          <ac:grpSpMkLst>
            <pc:docMk/>
            <pc:sldMk cId="1596275900" sldId="265"/>
            <ac:grpSpMk id="10" creationId="{FA990279-E374-0DE5-C5ED-22EB27257BEF}"/>
          </ac:grpSpMkLst>
        </pc:grpChg>
        <pc:grpChg chg="add mod">
          <ac:chgData name="Guney Kuran" userId="1ecdfae72f8f6dfb" providerId="LiveId" clId="{AB04BE09-E814-4960-9D3D-3067FCE66097}" dt="2023-03-30T19:58:09.410" v="7723" actId="164"/>
          <ac:grpSpMkLst>
            <pc:docMk/>
            <pc:sldMk cId="1596275900" sldId="265"/>
            <ac:grpSpMk id="13" creationId="{6E8A30FE-D24C-75C8-BC6A-E3B5FE46E4E9}"/>
          </ac:grpSpMkLst>
        </pc:grpChg>
        <pc:grpChg chg="add mod">
          <ac:chgData name="Guney Kuran" userId="1ecdfae72f8f6dfb" providerId="LiveId" clId="{AB04BE09-E814-4960-9D3D-3067FCE66097}" dt="2023-03-30T19:59:02.219" v="7733" actId="34135"/>
          <ac:grpSpMkLst>
            <pc:docMk/>
            <pc:sldMk cId="1596275900" sldId="265"/>
            <ac:grpSpMk id="15" creationId="{A5EAA1F0-5B86-57FF-BF47-4699E33D630B}"/>
          </ac:grpSpMkLst>
        </pc:grpChg>
        <pc:graphicFrameChg chg="add mod ord modGraphic">
          <ac:chgData name="Guney Kuran" userId="1ecdfae72f8f6dfb" providerId="LiveId" clId="{AB04BE09-E814-4960-9D3D-3067FCE66097}" dt="2023-03-30T19:58:12.985" v="7724" actId="34135"/>
          <ac:graphicFrameMkLst>
            <pc:docMk/>
            <pc:sldMk cId="1596275900" sldId="265"/>
            <ac:graphicFrameMk id="2" creationId="{B027B8AC-D434-380D-C8D5-080027365240}"/>
          </ac:graphicFrameMkLst>
        </pc:graphicFrameChg>
        <pc:picChg chg="add del mod">
          <ac:chgData name="Guney Kuran" userId="1ecdfae72f8f6dfb" providerId="LiveId" clId="{AB04BE09-E814-4960-9D3D-3067FCE66097}" dt="2023-03-30T14:53:55.384" v="7229" actId="478"/>
          <ac:picMkLst>
            <pc:docMk/>
            <pc:sldMk cId="1596275900" sldId="265"/>
            <ac:picMk id="6" creationId="{7D216A75-7491-3833-067B-89093E63753A}"/>
          </ac:picMkLst>
        </pc:picChg>
        <pc:picChg chg="add del mod">
          <ac:chgData name="Guney Kuran" userId="1ecdfae72f8f6dfb" providerId="LiveId" clId="{AB04BE09-E814-4960-9D3D-3067FCE66097}" dt="2023-03-30T08:13:48.155" v="4820" actId="478"/>
          <ac:picMkLst>
            <pc:docMk/>
            <pc:sldMk cId="1596275900" sldId="265"/>
            <ac:picMk id="8" creationId="{61ABE9ED-5A89-CE7D-8454-5357145ED748}"/>
          </ac:picMkLst>
        </pc:picChg>
        <pc:picChg chg="add mod">
          <ac:chgData name="Guney Kuran" userId="1ecdfae72f8f6dfb" providerId="LiveId" clId="{AB04BE09-E814-4960-9D3D-3067FCE66097}" dt="2023-03-30T19:59:02.219" v="7733" actId="34135"/>
          <ac:picMkLst>
            <pc:docMk/>
            <pc:sldMk cId="1596275900" sldId="265"/>
            <ac:picMk id="11" creationId="{BCC51A95-5C26-8663-706A-644770F5E0C4}"/>
          </ac:picMkLst>
        </pc:picChg>
        <pc:picChg chg="add del mod">
          <ac:chgData name="Guney Kuran" userId="1ecdfae72f8f6dfb" providerId="LiveId" clId="{AB04BE09-E814-4960-9D3D-3067FCE66097}" dt="2023-03-29T21:48:56.319" v="4059" actId="478"/>
          <ac:picMkLst>
            <pc:docMk/>
            <pc:sldMk cId="1596275900" sldId="265"/>
            <ac:picMk id="13" creationId="{118BBBAF-1D76-8F00-334A-1C9BA1D14A24}"/>
          </ac:picMkLst>
        </pc:picChg>
        <pc:picChg chg="add del mod">
          <ac:chgData name="Guney Kuran" userId="1ecdfae72f8f6dfb" providerId="LiveId" clId="{AB04BE09-E814-4960-9D3D-3067FCE66097}" dt="2023-03-29T21:49:38.999" v="4067" actId="478"/>
          <ac:picMkLst>
            <pc:docMk/>
            <pc:sldMk cId="1596275900" sldId="265"/>
            <ac:picMk id="15" creationId="{F9E60936-2E13-E406-CD38-65F229AD3865}"/>
          </ac:picMkLst>
        </pc:picChg>
        <pc:picChg chg="add mod">
          <ac:chgData name="Guney Kuran" userId="1ecdfae72f8f6dfb" providerId="LiveId" clId="{AB04BE09-E814-4960-9D3D-3067FCE66097}" dt="2023-03-30T19:59:02.219" v="7733" actId="34135"/>
          <ac:picMkLst>
            <pc:docMk/>
            <pc:sldMk cId="1596275900" sldId="265"/>
            <ac:picMk id="18" creationId="{89E2FDB6-C471-0DEB-DA59-16AF8FCB3AD0}"/>
          </ac:picMkLst>
        </pc:picChg>
        <pc:picChg chg="add mod">
          <ac:chgData name="Guney Kuran" userId="1ecdfae72f8f6dfb" providerId="LiveId" clId="{AB04BE09-E814-4960-9D3D-3067FCE66097}" dt="2023-03-30T19:59:02.219" v="7733" actId="34135"/>
          <ac:picMkLst>
            <pc:docMk/>
            <pc:sldMk cId="1596275900" sldId="265"/>
            <ac:picMk id="21" creationId="{E123F018-B757-01EC-B8A1-7A5F7949C6CC}"/>
          </ac:picMkLst>
        </pc:picChg>
      </pc:sldChg>
      <pc:sldChg chg="addSp delSp modSp new mod setBg modAnim">
        <pc:chgData name="Guney Kuran" userId="1ecdfae72f8f6dfb" providerId="LiveId" clId="{AB04BE09-E814-4960-9D3D-3067FCE66097}" dt="2023-03-31T12:33:31.035" v="7916" actId="403"/>
        <pc:sldMkLst>
          <pc:docMk/>
          <pc:sldMk cId="3484587953" sldId="266"/>
        </pc:sldMkLst>
        <pc:spChg chg="mod">
          <ac:chgData name="Guney Kuran" userId="1ecdfae72f8f6dfb" providerId="LiveId" clId="{AB04BE09-E814-4960-9D3D-3067FCE66097}" dt="2023-03-29T22:34:16.277" v="4115" actId="26606"/>
          <ac:spMkLst>
            <pc:docMk/>
            <pc:sldMk cId="3484587953" sldId="266"/>
            <ac:spMk id="2" creationId="{618CEF0A-7436-1102-7FD7-6C6EFD4B6932}"/>
          </ac:spMkLst>
        </pc:spChg>
        <pc:spChg chg="del mod">
          <ac:chgData name="Guney Kuran" userId="1ecdfae72f8f6dfb" providerId="LiveId" clId="{AB04BE09-E814-4960-9D3D-3067FCE66097}" dt="2023-03-29T22:34:39.380" v="4116" actId="3680"/>
          <ac:spMkLst>
            <pc:docMk/>
            <pc:sldMk cId="3484587953" sldId="266"/>
            <ac:spMk id="3" creationId="{B2BC2508-05C5-6616-DCF2-5F80E6B3B498}"/>
          </ac:spMkLst>
        </pc:spChg>
        <pc:spChg chg="add del mod">
          <ac:chgData name="Guney Kuran" userId="1ecdfae72f8f6dfb" providerId="LiveId" clId="{AB04BE09-E814-4960-9D3D-3067FCE66097}" dt="2023-03-30T08:18:56.344" v="5019" actId="478"/>
          <ac:spMkLst>
            <pc:docMk/>
            <pc:sldMk cId="3484587953" sldId="266"/>
            <ac:spMk id="3" creationId="{DB384CEB-A4CC-BDA2-4F1C-8252D94A76D3}"/>
          </ac:spMkLst>
        </pc:spChg>
        <pc:spChg chg="add mod">
          <ac:chgData name="Guney Kuran" userId="1ecdfae72f8f6dfb" providerId="LiveId" clId="{AB04BE09-E814-4960-9D3D-3067FCE66097}" dt="2023-03-31T12:33:31.035" v="7916" actId="403"/>
          <ac:spMkLst>
            <pc:docMk/>
            <pc:sldMk cId="3484587953" sldId="266"/>
            <ac:spMk id="4" creationId="{D9ABCFF9-4F4A-7E55-2B36-72C36F055619}"/>
          </ac:spMkLst>
        </pc:spChg>
        <pc:spChg chg="add">
          <ac:chgData name="Guney Kuran" userId="1ecdfae72f8f6dfb" providerId="LiveId" clId="{AB04BE09-E814-4960-9D3D-3067FCE66097}" dt="2023-03-29T22:34:16.277" v="4115" actId="26606"/>
          <ac:spMkLst>
            <pc:docMk/>
            <pc:sldMk cId="3484587953" sldId="266"/>
            <ac:spMk id="8" creationId="{100EDD19-6802-4EC3-95CE-CFFAB042CFD6}"/>
          </ac:spMkLst>
        </pc:spChg>
        <pc:spChg chg="add del mod">
          <ac:chgData name="Guney Kuran" userId="1ecdfae72f8f6dfb" providerId="LiveId" clId="{AB04BE09-E814-4960-9D3D-3067FCE66097}" dt="2023-03-29T22:37:24.969" v="4176" actId="3680"/>
          <ac:spMkLst>
            <pc:docMk/>
            <pc:sldMk cId="3484587953" sldId="266"/>
            <ac:spMk id="9" creationId="{55E13CCD-B3EC-CB4F-46DC-D7C28BA6D3E4}"/>
          </ac:spMkLst>
        </pc:spChg>
        <pc:spChg chg="add">
          <ac:chgData name="Guney Kuran" userId="1ecdfae72f8f6dfb" providerId="LiveId" clId="{AB04BE09-E814-4960-9D3D-3067FCE66097}" dt="2023-03-29T22:34:16.277" v="4115" actId="26606"/>
          <ac:spMkLst>
            <pc:docMk/>
            <pc:sldMk cId="3484587953" sldId="266"/>
            <ac:spMk id="10" creationId="{DB17E863-922E-4C26-BD64-E8FD41D28661}"/>
          </ac:spMkLst>
        </pc:spChg>
        <pc:graphicFrameChg chg="add del mod ord modGraphic">
          <ac:chgData name="Guney Kuran" userId="1ecdfae72f8f6dfb" providerId="LiveId" clId="{AB04BE09-E814-4960-9D3D-3067FCE66097}" dt="2023-03-29T22:37:09.008" v="4174" actId="478"/>
          <ac:graphicFrameMkLst>
            <pc:docMk/>
            <pc:sldMk cId="3484587953" sldId="266"/>
            <ac:graphicFrameMk id="4" creationId="{6F35E838-98E9-19F1-1F3B-583D0FFA350D}"/>
          </ac:graphicFrameMkLst>
        </pc:graphicFrameChg>
        <pc:graphicFrameChg chg="add del">
          <ac:chgData name="Guney Kuran" userId="1ecdfae72f8f6dfb" providerId="LiveId" clId="{AB04BE09-E814-4960-9D3D-3067FCE66097}" dt="2023-03-29T22:36:27.330" v="4172"/>
          <ac:graphicFrameMkLst>
            <pc:docMk/>
            <pc:sldMk cId="3484587953" sldId="266"/>
            <ac:graphicFrameMk id="5" creationId="{1E011917-0160-CDA6-FEB3-15659FE0C6BA}"/>
          </ac:graphicFrameMkLst>
        </pc:graphicFrameChg>
        <pc:graphicFrameChg chg="add del">
          <ac:chgData name="Guney Kuran" userId="1ecdfae72f8f6dfb" providerId="LiveId" clId="{AB04BE09-E814-4960-9D3D-3067FCE66097}" dt="2023-03-29T22:37:14.554" v="4175" actId="478"/>
          <ac:graphicFrameMkLst>
            <pc:docMk/>
            <pc:sldMk cId="3484587953" sldId="266"/>
            <ac:graphicFrameMk id="6" creationId="{029D038A-BA93-DFDB-527E-6AB22B9A14A8}"/>
          </ac:graphicFrameMkLst>
        </pc:graphicFrameChg>
        <pc:graphicFrameChg chg="add mod ord modGraphic">
          <ac:chgData name="Guney Kuran" userId="1ecdfae72f8f6dfb" providerId="LiveId" clId="{AB04BE09-E814-4960-9D3D-3067FCE66097}" dt="2023-03-30T17:34:18.024" v="7556" actId="34135"/>
          <ac:graphicFrameMkLst>
            <pc:docMk/>
            <pc:sldMk cId="3484587953" sldId="266"/>
            <ac:graphicFrameMk id="11" creationId="{DD0CF64D-6853-FAD2-5D07-C02E4FAEF6C5}"/>
          </ac:graphicFrameMkLst>
        </pc:graphicFrameChg>
        <pc:picChg chg="add mod">
          <ac:chgData name="Guney Kuran" userId="1ecdfae72f8f6dfb" providerId="LiveId" clId="{AB04BE09-E814-4960-9D3D-3067FCE66097}" dt="2023-03-29T22:51:05.209" v="4247" actId="1076"/>
          <ac:picMkLst>
            <pc:docMk/>
            <pc:sldMk cId="3484587953" sldId="266"/>
            <ac:picMk id="13" creationId="{0A0BD88B-3121-4033-438D-01B3AC1C3973}"/>
          </ac:picMkLst>
        </pc:picChg>
        <pc:picChg chg="add mod">
          <ac:chgData name="Guney Kuran" userId="1ecdfae72f8f6dfb" providerId="LiveId" clId="{AB04BE09-E814-4960-9D3D-3067FCE66097}" dt="2023-03-29T22:51:36.943" v="4253" actId="1076"/>
          <ac:picMkLst>
            <pc:docMk/>
            <pc:sldMk cId="3484587953" sldId="266"/>
            <ac:picMk id="15" creationId="{37AD24F6-558F-D478-427F-11E4AFA4A558}"/>
          </ac:picMkLst>
        </pc:picChg>
        <pc:picChg chg="add mod">
          <ac:chgData name="Guney Kuran" userId="1ecdfae72f8f6dfb" providerId="LiveId" clId="{AB04BE09-E814-4960-9D3D-3067FCE66097}" dt="2023-03-29T22:51:55.295" v="4256" actId="1076"/>
          <ac:picMkLst>
            <pc:docMk/>
            <pc:sldMk cId="3484587953" sldId="266"/>
            <ac:picMk id="17" creationId="{49FDDE7A-44A3-1699-447F-BD953114587F}"/>
          </ac:picMkLst>
        </pc:picChg>
        <pc:picChg chg="add del mod">
          <ac:chgData name="Guney Kuran" userId="1ecdfae72f8f6dfb" providerId="LiveId" clId="{AB04BE09-E814-4960-9D3D-3067FCE66097}" dt="2023-03-30T08:14:22.658" v="4822" actId="478"/>
          <ac:picMkLst>
            <pc:docMk/>
            <pc:sldMk cId="3484587953" sldId="266"/>
            <ac:picMk id="19" creationId="{75F4F6CF-8475-A118-0B51-9CC70760D6A5}"/>
          </ac:picMkLst>
        </pc:picChg>
      </pc:sldChg>
      <pc:sldChg chg="addSp modSp new del mod setBg">
        <pc:chgData name="Guney Kuran" userId="1ecdfae72f8f6dfb" providerId="LiveId" clId="{AB04BE09-E814-4960-9D3D-3067FCE66097}" dt="2023-03-30T12:49:28.092" v="6730" actId="2696"/>
        <pc:sldMkLst>
          <pc:docMk/>
          <pc:sldMk cId="848902556" sldId="267"/>
        </pc:sldMkLst>
        <pc:spChg chg="mod">
          <ac:chgData name="Guney Kuran" userId="1ecdfae72f8f6dfb" providerId="LiveId" clId="{AB04BE09-E814-4960-9D3D-3067FCE66097}" dt="2023-03-29T23:26:25.672" v="4386" actId="26606"/>
          <ac:spMkLst>
            <pc:docMk/>
            <pc:sldMk cId="848902556" sldId="267"/>
            <ac:spMk id="2" creationId="{34F40FDA-4F91-F83A-484C-F20DE7A13B16}"/>
          </ac:spMkLst>
        </pc:spChg>
        <pc:spChg chg="mod">
          <ac:chgData name="Guney Kuran" userId="1ecdfae72f8f6dfb" providerId="LiveId" clId="{AB04BE09-E814-4960-9D3D-3067FCE66097}" dt="2023-03-29T23:26:25.672" v="4386" actId="26606"/>
          <ac:spMkLst>
            <pc:docMk/>
            <pc:sldMk cId="848902556" sldId="267"/>
            <ac:spMk id="3" creationId="{E5D78C97-7F05-EF03-C28F-316EDC386A8B}"/>
          </ac:spMkLst>
        </pc:spChg>
        <pc:spChg chg="add">
          <ac:chgData name="Guney Kuran" userId="1ecdfae72f8f6dfb" providerId="LiveId" clId="{AB04BE09-E814-4960-9D3D-3067FCE66097}" dt="2023-03-29T23:26:25.672" v="4386" actId="26606"/>
          <ac:spMkLst>
            <pc:docMk/>
            <pc:sldMk cId="848902556" sldId="267"/>
            <ac:spMk id="8" creationId="{100EDD19-6802-4EC3-95CE-CFFAB042CFD6}"/>
          </ac:spMkLst>
        </pc:spChg>
        <pc:spChg chg="add">
          <ac:chgData name="Guney Kuran" userId="1ecdfae72f8f6dfb" providerId="LiveId" clId="{AB04BE09-E814-4960-9D3D-3067FCE66097}" dt="2023-03-29T23:26:25.672" v="4386" actId="26606"/>
          <ac:spMkLst>
            <pc:docMk/>
            <pc:sldMk cId="848902556" sldId="267"/>
            <ac:spMk id="10" creationId="{DB17E863-922E-4C26-BD64-E8FD41D28661}"/>
          </ac:spMkLst>
        </pc:spChg>
      </pc:sldChg>
      <pc:sldChg chg="addSp delSp modSp new mod setBg modAnim">
        <pc:chgData name="Guney Kuran" userId="1ecdfae72f8f6dfb" providerId="LiveId" clId="{AB04BE09-E814-4960-9D3D-3067FCE66097}" dt="2023-03-31T12:32:32.436" v="7906" actId="34135"/>
        <pc:sldMkLst>
          <pc:docMk/>
          <pc:sldMk cId="4114215634" sldId="268"/>
        </pc:sldMkLst>
        <pc:spChg chg="mod">
          <ac:chgData name="Guney Kuran" userId="1ecdfae72f8f6dfb" providerId="LiveId" clId="{AB04BE09-E814-4960-9D3D-3067FCE66097}" dt="2023-03-29T23:27:14.825" v="4457" actId="26606"/>
          <ac:spMkLst>
            <pc:docMk/>
            <pc:sldMk cId="4114215634" sldId="268"/>
            <ac:spMk id="2" creationId="{CC12ED4B-7A4B-4DE0-8F49-269571FC46BC}"/>
          </ac:spMkLst>
        </pc:spChg>
        <pc:spChg chg="del mod">
          <ac:chgData name="Guney Kuran" userId="1ecdfae72f8f6dfb" providerId="LiveId" clId="{AB04BE09-E814-4960-9D3D-3067FCE66097}" dt="2023-03-30T08:56:48.500" v="5375" actId="478"/>
          <ac:spMkLst>
            <pc:docMk/>
            <pc:sldMk cId="4114215634" sldId="268"/>
            <ac:spMk id="3" creationId="{A878D1E0-57AB-B21F-F94F-6BB5FB619EB0}"/>
          </ac:spMkLst>
        </pc:spChg>
        <pc:spChg chg="add mod">
          <ac:chgData name="Guney Kuran" userId="1ecdfae72f8f6dfb" providerId="LiveId" clId="{AB04BE09-E814-4960-9D3D-3067FCE66097}" dt="2023-03-31T12:32:06.569" v="7900" actId="403"/>
          <ac:spMkLst>
            <pc:docMk/>
            <pc:sldMk cId="4114215634" sldId="268"/>
            <ac:spMk id="6" creationId="{A2BEEB9A-EA04-5C51-410D-CC133FE2AD59}"/>
          </ac:spMkLst>
        </pc:spChg>
        <pc:spChg chg="add">
          <ac:chgData name="Guney Kuran" userId="1ecdfae72f8f6dfb" providerId="LiveId" clId="{AB04BE09-E814-4960-9D3D-3067FCE66097}" dt="2023-03-29T23:27:14.825" v="4457" actId="26606"/>
          <ac:spMkLst>
            <pc:docMk/>
            <pc:sldMk cId="4114215634" sldId="268"/>
            <ac:spMk id="8" creationId="{100EDD19-6802-4EC3-95CE-CFFAB042CFD6}"/>
          </ac:spMkLst>
        </pc:spChg>
        <pc:spChg chg="add">
          <ac:chgData name="Guney Kuran" userId="1ecdfae72f8f6dfb" providerId="LiveId" clId="{AB04BE09-E814-4960-9D3D-3067FCE66097}" dt="2023-03-29T23:27:14.825" v="4457" actId="26606"/>
          <ac:spMkLst>
            <pc:docMk/>
            <pc:sldMk cId="4114215634" sldId="268"/>
            <ac:spMk id="10" creationId="{DB17E863-922E-4C26-BD64-E8FD41D28661}"/>
          </ac:spMkLst>
        </pc:spChg>
        <pc:spChg chg="add mod">
          <ac:chgData name="Guney Kuran" userId="1ecdfae72f8f6dfb" providerId="LiveId" clId="{AB04BE09-E814-4960-9D3D-3067FCE66097}" dt="2023-03-31T12:32:13.721" v="7901" actId="403"/>
          <ac:spMkLst>
            <pc:docMk/>
            <pc:sldMk cId="4114215634" sldId="268"/>
            <ac:spMk id="11" creationId="{07E4C3C6-0083-B231-5067-5428A04AF68B}"/>
          </ac:spMkLst>
        </pc:spChg>
        <pc:spChg chg="add mod">
          <ac:chgData name="Guney Kuran" userId="1ecdfae72f8f6dfb" providerId="LiveId" clId="{AB04BE09-E814-4960-9D3D-3067FCE66097}" dt="2023-03-31T12:32:17.686" v="7902" actId="403"/>
          <ac:spMkLst>
            <pc:docMk/>
            <pc:sldMk cId="4114215634" sldId="268"/>
            <ac:spMk id="13" creationId="{23A43D8A-1200-4D93-439D-D3523B12985E}"/>
          </ac:spMkLst>
        </pc:spChg>
        <pc:spChg chg="add del mod">
          <ac:chgData name="Guney Kuran" userId="1ecdfae72f8f6dfb" providerId="LiveId" clId="{AB04BE09-E814-4960-9D3D-3067FCE66097}" dt="2023-03-30T09:53:59.001" v="5682"/>
          <ac:spMkLst>
            <pc:docMk/>
            <pc:sldMk cId="4114215634" sldId="268"/>
            <ac:spMk id="14" creationId="{C2AA3695-C868-795D-C1AC-A294F18319E9}"/>
          </ac:spMkLst>
        </pc:spChg>
        <pc:spChg chg="add mod">
          <ac:chgData name="Guney Kuran" userId="1ecdfae72f8f6dfb" providerId="LiveId" clId="{AB04BE09-E814-4960-9D3D-3067FCE66097}" dt="2023-03-31T12:32:32.436" v="7906" actId="34135"/>
          <ac:spMkLst>
            <pc:docMk/>
            <pc:sldMk cId="4114215634" sldId="268"/>
            <ac:spMk id="15" creationId="{B33D4C30-277E-59A0-3BA4-D6F5A3E5A284}"/>
          </ac:spMkLst>
        </pc:spChg>
        <pc:grpChg chg="add mod">
          <ac:chgData name="Guney Kuran" userId="1ecdfae72f8f6dfb" providerId="LiveId" clId="{AB04BE09-E814-4960-9D3D-3067FCE66097}" dt="2023-03-30T20:12:04.663" v="7758" actId="34135"/>
          <ac:grpSpMkLst>
            <pc:docMk/>
            <pc:sldMk cId="4114215634" sldId="268"/>
            <ac:grpSpMk id="16" creationId="{DCCBA339-6A5C-3ECA-1068-3D0EE4E2CF58}"/>
          </ac:grpSpMkLst>
        </pc:grpChg>
        <pc:grpChg chg="add mod">
          <ac:chgData name="Guney Kuran" userId="1ecdfae72f8f6dfb" providerId="LiveId" clId="{AB04BE09-E814-4960-9D3D-3067FCE66097}" dt="2023-03-30T20:12:01.952" v="7757" actId="34135"/>
          <ac:grpSpMkLst>
            <pc:docMk/>
            <pc:sldMk cId="4114215634" sldId="268"/>
            <ac:grpSpMk id="17" creationId="{3CA027DC-A5B6-4932-BC6C-BC55A60CD56D}"/>
          </ac:grpSpMkLst>
        </pc:grpChg>
        <pc:grpChg chg="add mod">
          <ac:chgData name="Guney Kuran" userId="1ecdfae72f8f6dfb" providerId="LiveId" clId="{AB04BE09-E814-4960-9D3D-3067FCE66097}" dt="2023-03-30T20:11:56.709" v="7755" actId="34135"/>
          <ac:grpSpMkLst>
            <pc:docMk/>
            <pc:sldMk cId="4114215634" sldId="268"/>
            <ac:grpSpMk id="18" creationId="{3EFC26CF-B6CA-1851-76D6-6012826DAC9B}"/>
          </ac:grpSpMkLst>
        </pc:grpChg>
        <pc:grpChg chg="add mod">
          <ac:chgData name="Guney Kuran" userId="1ecdfae72f8f6dfb" providerId="LiveId" clId="{AB04BE09-E814-4960-9D3D-3067FCE66097}" dt="2023-03-30T20:11:54.857" v="7754" actId="34135"/>
          <ac:grpSpMkLst>
            <pc:docMk/>
            <pc:sldMk cId="4114215634" sldId="268"/>
            <ac:grpSpMk id="19" creationId="{427732F4-C1B4-2BD3-A813-E5E7DC675478}"/>
          </ac:grpSpMkLst>
        </pc:grpChg>
        <pc:picChg chg="add mod">
          <ac:chgData name="Guney Kuran" userId="1ecdfae72f8f6dfb" providerId="LiveId" clId="{AB04BE09-E814-4960-9D3D-3067FCE66097}" dt="2023-03-30T20:12:04.663" v="7758" actId="34135"/>
          <ac:picMkLst>
            <pc:docMk/>
            <pc:sldMk cId="4114215634" sldId="268"/>
            <ac:picMk id="5" creationId="{52B7CFFB-1DB2-D018-FFA7-24FF4E06DF9B}"/>
          </ac:picMkLst>
        </pc:picChg>
        <pc:picChg chg="add mod">
          <ac:chgData name="Guney Kuran" userId="1ecdfae72f8f6dfb" providerId="LiveId" clId="{AB04BE09-E814-4960-9D3D-3067FCE66097}" dt="2023-03-30T20:12:01.952" v="7757" actId="34135"/>
          <ac:picMkLst>
            <pc:docMk/>
            <pc:sldMk cId="4114215634" sldId="268"/>
            <ac:picMk id="7" creationId="{5527CEF9-3A3C-940A-5EA5-B709FC3186CE}"/>
          </ac:picMkLst>
        </pc:picChg>
        <pc:picChg chg="add mod">
          <ac:chgData name="Guney Kuran" userId="1ecdfae72f8f6dfb" providerId="LiveId" clId="{AB04BE09-E814-4960-9D3D-3067FCE66097}" dt="2023-03-30T20:11:56.709" v="7755" actId="34135"/>
          <ac:picMkLst>
            <pc:docMk/>
            <pc:sldMk cId="4114215634" sldId="268"/>
            <ac:picMk id="9" creationId="{6C2D1699-8B9C-45CE-CAFB-C21EBF90B33A}"/>
          </ac:picMkLst>
        </pc:picChg>
        <pc:picChg chg="add mod">
          <ac:chgData name="Guney Kuran" userId="1ecdfae72f8f6dfb" providerId="LiveId" clId="{AB04BE09-E814-4960-9D3D-3067FCE66097}" dt="2023-03-30T20:11:54.857" v="7754" actId="34135"/>
          <ac:picMkLst>
            <pc:docMk/>
            <pc:sldMk cId="4114215634" sldId="268"/>
            <ac:picMk id="12" creationId="{4E5D1A53-1AFF-FAF9-8633-9F4EA4821F08}"/>
          </ac:picMkLst>
        </pc:picChg>
      </pc:sldChg>
      <pc:sldChg chg="addSp delSp modSp new mod setBg modAnim">
        <pc:chgData name="Guney Kuran" userId="1ecdfae72f8f6dfb" providerId="LiveId" clId="{AB04BE09-E814-4960-9D3D-3067FCE66097}" dt="2023-03-31T12:33:06.316" v="7915" actId="34135"/>
        <pc:sldMkLst>
          <pc:docMk/>
          <pc:sldMk cId="131057347" sldId="269"/>
        </pc:sldMkLst>
        <pc:spChg chg="mod">
          <ac:chgData name="Guney Kuran" userId="1ecdfae72f8f6dfb" providerId="LiveId" clId="{AB04BE09-E814-4960-9D3D-3067FCE66097}" dt="2023-03-29T23:28:08.842" v="4484" actId="26606"/>
          <ac:spMkLst>
            <pc:docMk/>
            <pc:sldMk cId="131057347" sldId="269"/>
            <ac:spMk id="2" creationId="{BFA28557-B72C-4680-A92B-F2780C3CF9EA}"/>
          </ac:spMkLst>
        </pc:spChg>
        <pc:spChg chg="del mod">
          <ac:chgData name="Guney Kuran" userId="1ecdfae72f8f6dfb" providerId="LiveId" clId="{AB04BE09-E814-4960-9D3D-3067FCE66097}" dt="2023-03-30T10:02:22.832" v="5994" actId="478"/>
          <ac:spMkLst>
            <pc:docMk/>
            <pc:sldMk cId="131057347" sldId="269"/>
            <ac:spMk id="3" creationId="{64583BEE-ACB1-580C-D43C-AD94265A10FD}"/>
          </ac:spMkLst>
        </pc:spChg>
        <pc:spChg chg="add del mod">
          <ac:chgData name="Guney Kuran" userId="1ecdfae72f8f6dfb" providerId="LiveId" clId="{AB04BE09-E814-4960-9D3D-3067FCE66097}" dt="2023-03-30T10:17:45.261" v="6027"/>
          <ac:spMkLst>
            <pc:docMk/>
            <pc:sldMk cId="131057347" sldId="269"/>
            <ac:spMk id="6" creationId="{F35DF9D8-4FE3-1B62-F23A-2C9EC29C9B82}"/>
          </ac:spMkLst>
        </pc:spChg>
        <pc:spChg chg="add mod">
          <ac:chgData name="Guney Kuran" userId="1ecdfae72f8f6dfb" providerId="LiveId" clId="{AB04BE09-E814-4960-9D3D-3067FCE66097}" dt="2023-03-31T12:32:37.554" v="7907" actId="403"/>
          <ac:spMkLst>
            <pc:docMk/>
            <pc:sldMk cId="131057347" sldId="269"/>
            <ac:spMk id="7" creationId="{62FA58C8-6069-3BE2-52EC-4410D21C77F1}"/>
          </ac:spMkLst>
        </pc:spChg>
        <pc:spChg chg="add del">
          <ac:chgData name="Guney Kuran" userId="1ecdfae72f8f6dfb" providerId="LiveId" clId="{AB04BE09-E814-4960-9D3D-3067FCE66097}" dt="2023-03-29T23:28:00.389" v="4481" actId="26606"/>
          <ac:spMkLst>
            <pc:docMk/>
            <pc:sldMk cId="131057347" sldId="269"/>
            <ac:spMk id="8" creationId="{100EDD19-6802-4EC3-95CE-CFFAB042CFD6}"/>
          </ac:spMkLst>
        </pc:spChg>
        <pc:spChg chg="add mod">
          <ac:chgData name="Guney Kuran" userId="1ecdfae72f8f6dfb" providerId="LiveId" clId="{AB04BE09-E814-4960-9D3D-3067FCE66097}" dt="2023-03-31T12:32:53.359" v="7911" actId="34135"/>
          <ac:spMkLst>
            <pc:docMk/>
            <pc:sldMk cId="131057347" sldId="269"/>
            <ac:spMk id="9" creationId="{6A9ADF0C-BBA4-30DC-256A-88A47F328BEC}"/>
          </ac:spMkLst>
        </pc:spChg>
        <pc:spChg chg="add del">
          <ac:chgData name="Guney Kuran" userId="1ecdfae72f8f6dfb" providerId="LiveId" clId="{AB04BE09-E814-4960-9D3D-3067FCE66097}" dt="2023-03-29T23:28:00.389" v="4481" actId="26606"/>
          <ac:spMkLst>
            <pc:docMk/>
            <pc:sldMk cId="131057347" sldId="269"/>
            <ac:spMk id="10" creationId="{DB17E863-922E-4C26-BD64-E8FD41D28661}"/>
          </ac:spMkLst>
        </pc:spChg>
        <pc:spChg chg="add del mod">
          <ac:chgData name="Guney Kuran" userId="1ecdfae72f8f6dfb" providerId="LiveId" clId="{AB04BE09-E814-4960-9D3D-3067FCE66097}" dt="2023-03-30T12:20:10.507" v="6564"/>
          <ac:spMkLst>
            <pc:docMk/>
            <pc:sldMk cId="131057347" sldId="269"/>
            <ac:spMk id="11" creationId="{1A2CAD29-D047-ADD7-7375-A519BF6AE5D2}"/>
          </ac:spMkLst>
        </pc:spChg>
        <pc:spChg chg="add del mod">
          <ac:chgData name="Guney Kuran" userId="1ecdfae72f8f6dfb" providerId="LiveId" clId="{AB04BE09-E814-4960-9D3D-3067FCE66097}" dt="2023-03-30T12:20:30.661" v="6568"/>
          <ac:spMkLst>
            <pc:docMk/>
            <pc:sldMk cId="131057347" sldId="269"/>
            <ac:spMk id="12" creationId="{5CB62EEE-8E05-8906-D6E7-E79BFBB90784}"/>
          </ac:spMkLst>
        </pc:spChg>
        <pc:spChg chg="add del">
          <ac:chgData name="Guney Kuran" userId="1ecdfae72f8f6dfb" providerId="LiveId" clId="{AB04BE09-E814-4960-9D3D-3067FCE66097}" dt="2023-03-29T23:28:08.835" v="4483" actId="26606"/>
          <ac:spMkLst>
            <pc:docMk/>
            <pc:sldMk cId="131057347" sldId="269"/>
            <ac:spMk id="12" creationId="{71877DBC-BB60-40F0-AC93-2ACDBAAE60CE}"/>
          </ac:spMkLst>
        </pc:spChg>
        <pc:spChg chg="add del">
          <ac:chgData name="Guney Kuran" userId="1ecdfae72f8f6dfb" providerId="LiveId" clId="{AB04BE09-E814-4960-9D3D-3067FCE66097}" dt="2023-03-29T23:28:08.835" v="4483" actId="26606"/>
          <ac:spMkLst>
            <pc:docMk/>
            <pc:sldMk cId="131057347" sldId="269"/>
            <ac:spMk id="13" creationId="{743AA782-23D1-4521-8CAD-47662984AA08}"/>
          </ac:spMkLst>
        </pc:spChg>
        <pc:spChg chg="add mod">
          <ac:chgData name="Guney Kuran" userId="1ecdfae72f8f6dfb" providerId="LiveId" clId="{AB04BE09-E814-4960-9D3D-3067FCE66097}" dt="2023-03-31T12:33:06.316" v="7915" actId="34135"/>
          <ac:spMkLst>
            <pc:docMk/>
            <pc:sldMk cId="131057347" sldId="269"/>
            <ac:spMk id="13" creationId="{D6A1956B-A9E7-DEF7-D305-D2535C6D3613}"/>
          </ac:spMkLst>
        </pc:spChg>
        <pc:spChg chg="add">
          <ac:chgData name="Guney Kuran" userId="1ecdfae72f8f6dfb" providerId="LiveId" clId="{AB04BE09-E814-4960-9D3D-3067FCE66097}" dt="2023-03-29T23:28:08.842" v="4484" actId="26606"/>
          <ac:spMkLst>
            <pc:docMk/>
            <pc:sldMk cId="131057347" sldId="269"/>
            <ac:spMk id="15" creationId="{100EDD19-6802-4EC3-95CE-CFFAB042CFD6}"/>
          </ac:spMkLst>
        </pc:spChg>
        <pc:spChg chg="add">
          <ac:chgData name="Guney Kuran" userId="1ecdfae72f8f6dfb" providerId="LiveId" clId="{AB04BE09-E814-4960-9D3D-3067FCE66097}" dt="2023-03-29T23:28:08.842" v="4484" actId="26606"/>
          <ac:spMkLst>
            <pc:docMk/>
            <pc:sldMk cId="131057347" sldId="269"/>
            <ac:spMk id="16" creationId="{DB17E863-922E-4C26-BD64-E8FD41D28661}"/>
          </ac:spMkLst>
        </pc:spChg>
        <pc:grpChg chg="add mod">
          <ac:chgData name="Guney Kuran" userId="1ecdfae72f8f6dfb" providerId="LiveId" clId="{AB04BE09-E814-4960-9D3D-3067FCE66097}" dt="2023-03-30T20:13:01.481" v="7769" actId="34135"/>
          <ac:grpSpMkLst>
            <pc:docMk/>
            <pc:sldMk cId="131057347" sldId="269"/>
            <ac:grpSpMk id="14" creationId="{4F575A8B-CE24-A420-D276-07CBEDC07E15}"/>
          </ac:grpSpMkLst>
        </pc:grpChg>
        <pc:grpChg chg="add mod">
          <ac:chgData name="Guney Kuran" userId="1ecdfae72f8f6dfb" providerId="LiveId" clId="{AB04BE09-E814-4960-9D3D-3067FCE66097}" dt="2023-03-30T20:13:03.289" v="7770" actId="34135"/>
          <ac:grpSpMkLst>
            <pc:docMk/>
            <pc:sldMk cId="131057347" sldId="269"/>
            <ac:grpSpMk id="17" creationId="{909E201C-E264-B50E-A1E6-16A4BA841C91}"/>
          </ac:grpSpMkLst>
        </pc:grpChg>
        <pc:grpChg chg="add mod">
          <ac:chgData name="Guney Kuran" userId="1ecdfae72f8f6dfb" providerId="LiveId" clId="{AB04BE09-E814-4960-9D3D-3067FCE66097}" dt="2023-03-30T20:13:05.211" v="7771" actId="34135"/>
          <ac:grpSpMkLst>
            <pc:docMk/>
            <pc:sldMk cId="131057347" sldId="269"/>
            <ac:grpSpMk id="18" creationId="{9819DC5D-C495-3156-3A01-C336C08F12DC}"/>
          </ac:grpSpMkLst>
        </pc:grpChg>
        <pc:picChg chg="add mod">
          <ac:chgData name="Guney Kuran" userId="1ecdfae72f8f6dfb" providerId="LiveId" clId="{AB04BE09-E814-4960-9D3D-3067FCE66097}" dt="2023-03-30T20:13:01.481" v="7769" actId="34135"/>
          <ac:picMkLst>
            <pc:docMk/>
            <pc:sldMk cId="131057347" sldId="269"/>
            <ac:picMk id="5" creationId="{D87C45A5-252B-EE39-B603-619E9C730201}"/>
          </ac:picMkLst>
        </pc:picChg>
        <pc:picChg chg="add del">
          <ac:chgData name="Guney Kuran" userId="1ecdfae72f8f6dfb" providerId="LiveId" clId="{AB04BE09-E814-4960-9D3D-3067FCE66097}" dt="2023-03-29T23:28:08.835" v="4483" actId="26606"/>
          <ac:picMkLst>
            <pc:docMk/>
            <pc:sldMk cId="131057347" sldId="269"/>
            <ac:picMk id="7" creationId="{32EB98D5-EB12-EDB3-86F9-37C5FA59A9EA}"/>
          </ac:picMkLst>
        </pc:picChg>
        <pc:picChg chg="add mod">
          <ac:chgData name="Guney Kuran" userId="1ecdfae72f8f6dfb" providerId="LiveId" clId="{AB04BE09-E814-4960-9D3D-3067FCE66097}" dt="2023-03-30T20:13:03.289" v="7770" actId="34135"/>
          <ac:picMkLst>
            <pc:docMk/>
            <pc:sldMk cId="131057347" sldId="269"/>
            <ac:picMk id="8" creationId="{AD7600C5-97AA-F957-7176-2D2D359EDF25}"/>
          </ac:picMkLst>
        </pc:picChg>
        <pc:picChg chg="add mod">
          <ac:chgData name="Guney Kuran" userId="1ecdfae72f8f6dfb" providerId="LiveId" clId="{AB04BE09-E814-4960-9D3D-3067FCE66097}" dt="2023-03-30T20:13:05.211" v="7771" actId="34135"/>
          <ac:picMkLst>
            <pc:docMk/>
            <pc:sldMk cId="131057347" sldId="269"/>
            <ac:picMk id="10" creationId="{B1B77BA2-F674-0366-414F-99EB23C1227A}"/>
          </ac:picMkLst>
        </pc:picChg>
      </pc:sldChg>
      <pc:sldChg chg="addSp delSp modSp new del mod setBg modShow">
        <pc:chgData name="Guney Kuran" userId="1ecdfae72f8f6dfb" providerId="LiveId" clId="{AB04BE09-E814-4960-9D3D-3067FCE66097}" dt="2023-03-30T18:13:01.742" v="7582" actId="2696"/>
        <pc:sldMkLst>
          <pc:docMk/>
          <pc:sldMk cId="1446535755" sldId="270"/>
        </pc:sldMkLst>
        <pc:spChg chg="mod">
          <ac:chgData name="Guney Kuran" userId="1ecdfae72f8f6dfb" providerId="LiveId" clId="{AB04BE09-E814-4960-9D3D-3067FCE66097}" dt="2023-03-29T23:37:02.340" v="4568" actId="26606"/>
          <ac:spMkLst>
            <pc:docMk/>
            <pc:sldMk cId="1446535755" sldId="270"/>
            <ac:spMk id="2" creationId="{328B1C76-390C-510C-1E82-4E125104FAB1}"/>
          </ac:spMkLst>
        </pc:spChg>
        <pc:spChg chg="del mod">
          <ac:chgData name="Guney Kuran" userId="1ecdfae72f8f6dfb" providerId="LiveId" clId="{AB04BE09-E814-4960-9D3D-3067FCE66097}" dt="2023-03-29T23:37:04.228" v="4569" actId="22"/>
          <ac:spMkLst>
            <pc:docMk/>
            <pc:sldMk cId="1446535755" sldId="270"/>
            <ac:spMk id="3" creationId="{60D5AFBB-35DB-F50A-1D7D-5FC316462E39}"/>
          </ac:spMkLst>
        </pc:spChg>
        <pc:spChg chg="add del mod">
          <ac:chgData name="Guney Kuran" userId="1ecdfae72f8f6dfb" providerId="LiveId" clId="{AB04BE09-E814-4960-9D3D-3067FCE66097}" dt="2023-03-30T08:49:15.096" v="5237" actId="22"/>
          <ac:spMkLst>
            <pc:docMk/>
            <pc:sldMk cId="1446535755" sldId="270"/>
            <ac:spMk id="4" creationId="{891F36F0-071F-8524-F915-44A2CE8ABA97}"/>
          </ac:spMkLst>
        </pc:spChg>
        <pc:spChg chg="add">
          <ac:chgData name="Guney Kuran" userId="1ecdfae72f8f6dfb" providerId="LiveId" clId="{AB04BE09-E814-4960-9D3D-3067FCE66097}" dt="2023-03-29T23:37:02.340" v="4568" actId="26606"/>
          <ac:spMkLst>
            <pc:docMk/>
            <pc:sldMk cId="1446535755" sldId="270"/>
            <ac:spMk id="8" creationId="{100EDD19-6802-4EC3-95CE-CFFAB042CFD6}"/>
          </ac:spMkLst>
        </pc:spChg>
        <pc:spChg chg="add mod">
          <ac:chgData name="Guney Kuran" userId="1ecdfae72f8f6dfb" providerId="LiveId" clId="{AB04BE09-E814-4960-9D3D-3067FCE66097}" dt="2023-03-29T23:42:33.505" v="4736" actId="1076"/>
          <ac:spMkLst>
            <pc:docMk/>
            <pc:sldMk cId="1446535755" sldId="270"/>
            <ac:spMk id="9" creationId="{57642C04-657B-52D4-134C-9B2775AD5444}"/>
          </ac:spMkLst>
        </pc:spChg>
        <pc:spChg chg="add">
          <ac:chgData name="Guney Kuran" userId="1ecdfae72f8f6dfb" providerId="LiveId" clId="{AB04BE09-E814-4960-9D3D-3067FCE66097}" dt="2023-03-29T23:37:02.340" v="4568" actId="26606"/>
          <ac:spMkLst>
            <pc:docMk/>
            <pc:sldMk cId="1446535755" sldId="270"/>
            <ac:spMk id="10" creationId="{DB17E863-922E-4C26-BD64-E8FD41D28661}"/>
          </ac:spMkLst>
        </pc:spChg>
        <pc:picChg chg="add del mod ord">
          <ac:chgData name="Guney Kuran" userId="1ecdfae72f8f6dfb" providerId="LiveId" clId="{AB04BE09-E814-4960-9D3D-3067FCE66097}" dt="2023-03-30T08:49:12.783" v="5236" actId="478"/>
          <ac:picMkLst>
            <pc:docMk/>
            <pc:sldMk cId="1446535755" sldId="270"/>
            <ac:picMk id="5" creationId="{6E06EF51-8009-9E60-FA07-FCCAFF8FE2A7}"/>
          </ac:picMkLst>
        </pc:picChg>
        <pc:picChg chg="add mod">
          <ac:chgData name="Guney Kuran" userId="1ecdfae72f8f6dfb" providerId="LiveId" clId="{AB04BE09-E814-4960-9D3D-3067FCE66097}" dt="2023-03-29T23:40:44.442" v="4588" actId="1076"/>
          <ac:picMkLst>
            <pc:docMk/>
            <pc:sldMk cId="1446535755" sldId="270"/>
            <ac:picMk id="7" creationId="{CEBFE927-9F89-C417-839B-CC1ADFC25B06}"/>
          </ac:picMkLst>
        </pc:picChg>
        <pc:picChg chg="add mod ord">
          <ac:chgData name="Guney Kuran" userId="1ecdfae72f8f6dfb" providerId="LiveId" clId="{AB04BE09-E814-4960-9D3D-3067FCE66097}" dt="2023-03-30T08:49:31.672" v="5242" actId="12788"/>
          <ac:picMkLst>
            <pc:docMk/>
            <pc:sldMk cId="1446535755" sldId="270"/>
            <ac:picMk id="11" creationId="{5F3B8075-CA78-E4FC-849A-6E5453CEA710}"/>
          </ac:picMkLst>
        </pc:picChg>
      </pc:sldChg>
      <pc:sldChg chg="addSp delSp modSp new mod setBg">
        <pc:chgData name="Guney Kuran" userId="1ecdfae72f8f6dfb" providerId="LiveId" clId="{AB04BE09-E814-4960-9D3D-3067FCE66097}" dt="2023-03-30T17:34:47.923" v="7570" actId="34135"/>
        <pc:sldMkLst>
          <pc:docMk/>
          <pc:sldMk cId="485202337" sldId="271"/>
        </pc:sldMkLst>
        <pc:spChg chg="mod">
          <ac:chgData name="Guney Kuran" userId="1ecdfae72f8f6dfb" providerId="LiveId" clId="{AB04BE09-E814-4960-9D3D-3067FCE66097}" dt="2023-03-30T17:34:46.398" v="7569" actId="34135"/>
          <ac:spMkLst>
            <pc:docMk/>
            <pc:sldMk cId="485202337" sldId="271"/>
            <ac:spMk id="2" creationId="{E42FDF07-E12F-F23B-E945-4086C9177A78}"/>
          </ac:spMkLst>
        </pc:spChg>
        <pc:spChg chg="add del mod">
          <ac:chgData name="Guney Kuran" userId="1ecdfae72f8f6dfb" providerId="LiveId" clId="{AB04BE09-E814-4960-9D3D-3067FCE66097}" dt="2023-03-30T08:58:20.145" v="5389" actId="26606"/>
          <ac:spMkLst>
            <pc:docMk/>
            <pc:sldMk cId="485202337" sldId="271"/>
            <ac:spMk id="3" creationId="{93871725-C305-8E0D-9D1F-569075057160}"/>
          </ac:spMkLst>
        </pc:spChg>
        <pc:spChg chg="add del">
          <ac:chgData name="Guney Kuran" userId="1ecdfae72f8f6dfb" providerId="LiveId" clId="{AB04BE09-E814-4960-9D3D-3067FCE66097}" dt="2023-03-30T08:58:01.814" v="5382" actId="26606"/>
          <ac:spMkLst>
            <pc:docMk/>
            <pc:sldMk cId="485202337" sldId="271"/>
            <ac:spMk id="8" creationId="{CBB2B1F0-0DD6-4744-9A46-7A344FB48E40}"/>
          </ac:spMkLst>
        </pc:spChg>
        <pc:spChg chg="add del">
          <ac:chgData name="Guney Kuran" userId="1ecdfae72f8f6dfb" providerId="LiveId" clId="{AB04BE09-E814-4960-9D3D-3067FCE66097}" dt="2023-03-30T08:58:01.814" v="5382" actId="26606"/>
          <ac:spMkLst>
            <pc:docMk/>
            <pc:sldMk cId="485202337" sldId="271"/>
            <ac:spMk id="10" creationId="{52D502E5-F6B4-4D58-B4AE-FC466FF15EE8}"/>
          </ac:spMkLst>
        </pc:spChg>
        <pc:spChg chg="add del">
          <ac:chgData name="Guney Kuran" userId="1ecdfae72f8f6dfb" providerId="LiveId" clId="{AB04BE09-E814-4960-9D3D-3067FCE66097}" dt="2023-03-30T08:58:01.814" v="5382" actId="26606"/>
          <ac:spMkLst>
            <pc:docMk/>
            <pc:sldMk cId="485202337" sldId="271"/>
            <ac:spMk id="12" creationId="{9DECDBF4-02B6-4BB4-B65B-B8107AD6A9E8}"/>
          </ac:spMkLst>
        </pc:spChg>
        <pc:spChg chg="add del">
          <ac:chgData name="Guney Kuran" userId="1ecdfae72f8f6dfb" providerId="LiveId" clId="{AB04BE09-E814-4960-9D3D-3067FCE66097}" dt="2023-03-30T08:58:07.759" v="5384" actId="26606"/>
          <ac:spMkLst>
            <pc:docMk/>
            <pc:sldMk cId="485202337" sldId="271"/>
            <ac:spMk id="14" creationId="{74751229-0244-4FBB-BED1-407467F4C951}"/>
          </ac:spMkLst>
        </pc:spChg>
        <pc:spChg chg="add del">
          <ac:chgData name="Guney Kuran" userId="1ecdfae72f8f6dfb" providerId="LiveId" clId="{AB04BE09-E814-4960-9D3D-3067FCE66097}" dt="2023-03-30T08:58:18.470" v="5386" actId="26606"/>
          <ac:spMkLst>
            <pc:docMk/>
            <pc:sldMk cId="485202337" sldId="271"/>
            <ac:spMk id="18" creationId="{A3363022-C969-41E9-8EB2-E4C94908C1FA}"/>
          </ac:spMkLst>
        </pc:spChg>
        <pc:spChg chg="add del">
          <ac:chgData name="Guney Kuran" userId="1ecdfae72f8f6dfb" providerId="LiveId" clId="{AB04BE09-E814-4960-9D3D-3067FCE66097}" dt="2023-03-30T08:58:18.470" v="5386" actId="26606"/>
          <ac:spMkLst>
            <pc:docMk/>
            <pc:sldMk cId="485202337" sldId="271"/>
            <ac:spMk id="19" creationId="{8D1AD6B3-BE88-4CEB-BA17-790657CC4729}"/>
          </ac:spMkLst>
        </pc:spChg>
        <pc:spChg chg="add del">
          <ac:chgData name="Guney Kuran" userId="1ecdfae72f8f6dfb" providerId="LiveId" clId="{AB04BE09-E814-4960-9D3D-3067FCE66097}" dt="2023-03-30T08:58:20.134" v="5388" actId="26606"/>
          <ac:spMkLst>
            <pc:docMk/>
            <pc:sldMk cId="485202337" sldId="271"/>
            <ac:spMk id="23" creationId="{CBB2B1F0-0DD6-4744-9A46-7A344FB48E40}"/>
          </ac:spMkLst>
        </pc:spChg>
        <pc:spChg chg="add del">
          <ac:chgData name="Guney Kuran" userId="1ecdfae72f8f6dfb" providerId="LiveId" clId="{AB04BE09-E814-4960-9D3D-3067FCE66097}" dt="2023-03-30T08:58:20.134" v="5388" actId="26606"/>
          <ac:spMkLst>
            <pc:docMk/>
            <pc:sldMk cId="485202337" sldId="271"/>
            <ac:spMk id="24" creationId="{52D502E5-F6B4-4D58-B4AE-FC466FF15EE8}"/>
          </ac:spMkLst>
        </pc:spChg>
        <pc:spChg chg="add del">
          <ac:chgData name="Guney Kuran" userId="1ecdfae72f8f6dfb" providerId="LiveId" clId="{AB04BE09-E814-4960-9D3D-3067FCE66097}" dt="2023-03-30T08:58:20.134" v="5388" actId="26606"/>
          <ac:spMkLst>
            <pc:docMk/>
            <pc:sldMk cId="485202337" sldId="271"/>
            <ac:spMk id="25" creationId="{9DECDBF4-02B6-4BB4-B65B-B8107AD6A9E8}"/>
          </ac:spMkLst>
        </pc:spChg>
        <pc:spChg chg="add del">
          <ac:chgData name="Guney Kuran" userId="1ecdfae72f8f6dfb" providerId="LiveId" clId="{AB04BE09-E814-4960-9D3D-3067FCE66097}" dt="2023-03-30T08:58:20.134" v="5388" actId="26606"/>
          <ac:spMkLst>
            <pc:docMk/>
            <pc:sldMk cId="485202337" sldId="271"/>
            <ac:spMk id="26" creationId="{93871725-C305-8E0D-9D1F-569075057160}"/>
          </ac:spMkLst>
        </pc:spChg>
        <pc:spChg chg="add del">
          <ac:chgData name="Guney Kuran" userId="1ecdfae72f8f6dfb" providerId="LiveId" clId="{AB04BE09-E814-4960-9D3D-3067FCE66097}" dt="2023-03-30T08:58:34.921" v="5408" actId="26606"/>
          <ac:spMkLst>
            <pc:docMk/>
            <pc:sldMk cId="485202337" sldId="271"/>
            <ac:spMk id="28" creationId="{A3363022-C969-41E9-8EB2-E4C94908C1FA}"/>
          </ac:spMkLst>
        </pc:spChg>
        <pc:spChg chg="add del">
          <ac:chgData name="Guney Kuran" userId="1ecdfae72f8f6dfb" providerId="LiveId" clId="{AB04BE09-E814-4960-9D3D-3067FCE66097}" dt="2023-03-30T08:58:34.921" v="5408" actId="26606"/>
          <ac:spMkLst>
            <pc:docMk/>
            <pc:sldMk cId="485202337" sldId="271"/>
            <ac:spMk id="29" creationId="{8D1AD6B3-BE88-4CEB-BA17-790657CC4729}"/>
          </ac:spMkLst>
        </pc:spChg>
        <pc:spChg chg="add">
          <ac:chgData name="Guney Kuran" userId="1ecdfae72f8f6dfb" providerId="LiveId" clId="{AB04BE09-E814-4960-9D3D-3067FCE66097}" dt="2023-03-30T08:58:34.921" v="5408" actId="26606"/>
          <ac:spMkLst>
            <pc:docMk/>
            <pc:sldMk cId="485202337" sldId="271"/>
            <ac:spMk id="36" creationId="{665DBBEF-238B-476B-96AB-8AAC3224ECEA}"/>
          </ac:spMkLst>
        </pc:spChg>
        <pc:spChg chg="add">
          <ac:chgData name="Guney Kuran" userId="1ecdfae72f8f6dfb" providerId="LiveId" clId="{AB04BE09-E814-4960-9D3D-3067FCE66097}" dt="2023-03-30T08:58:34.921" v="5408" actId="26606"/>
          <ac:spMkLst>
            <pc:docMk/>
            <pc:sldMk cId="485202337" sldId="271"/>
            <ac:spMk id="38" creationId="{3FCFB1DE-0B7E-48CC-BA90-B2AB0889F9D6}"/>
          </ac:spMkLst>
        </pc:spChg>
        <pc:grpChg chg="add del">
          <ac:chgData name="Guney Kuran" userId="1ecdfae72f8f6dfb" providerId="LiveId" clId="{AB04BE09-E814-4960-9D3D-3067FCE66097}" dt="2023-03-30T08:58:18.470" v="5386" actId="26606"/>
          <ac:grpSpMkLst>
            <pc:docMk/>
            <pc:sldMk cId="485202337" sldId="271"/>
            <ac:grpSpMk id="21" creationId="{89D1390B-7E13-4B4F-9CB2-391063412E54}"/>
          </ac:grpSpMkLst>
        </pc:grpChg>
        <pc:grpChg chg="add del">
          <ac:chgData name="Guney Kuran" userId="1ecdfae72f8f6dfb" providerId="LiveId" clId="{AB04BE09-E814-4960-9D3D-3067FCE66097}" dt="2023-03-30T08:58:34.921" v="5408" actId="26606"/>
          <ac:grpSpMkLst>
            <pc:docMk/>
            <pc:sldMk cId="485202337" sldId="271"/>
            <ac:grpSpMk id="31" creationId="{89D1390B-7E13-4B4F-9CB2-391063412E54}"/>
          </ac:grpSpMkLst>
        </pc:grpChg>
        <pc:picChg chg="add del">
          <ac:chgData name="Guney Kuran" userId="1ecdfae72f8f6dfb" providerId="LiveId" clId="{AB04BE09-E814-4960-9D3D-3067FCE66097}" dt="2023-03-30T08:58:07.759" v="5384" actId="26606"/>
          <ac:picMkLst>
            <pc:docMk/>
            <pc:sldMk cId="485202337" sldId="271"/>
            <ac:picMk id="7" creationId="{AB76725C-4866-C262-22F9-A87487AB82C9}"/>
          </ac:picMkLst>
        </pc:picChg>
        <pc:picChg chg="add del">
          <ac:chgData name="Guney Kuran" userId="1ecdfae72f8f6dfb" providerId="LiveId" clId="{AB04BE09-E814-4960-9D3D-3067FCE66097}" dt="2023-03-30T08:58:07.759" v="5384" actId="26606"/>
          <ac:picMkLst>
            <pc:docMk/>
            <pc:sldMk cId="485202337" sldId="271"/>
            <ac:picMk id="9" creationId="{618C6B4A-18CC-48C0-A2E9-C34BD5091172}"/>
          </ac:picMkLst>
        </pc:picChg>
        <pc:picChg chg="add del">
          <ac:chgData name="Guney Kuran" userId="1ecdfae72f8f6dfb" providerId="LiveId" clId="{AB04BE09-E814-4960-9D3D-3067FCE66097}" dt="2023-03-30T08:58:18.470" v="5386" actId="26606"/>
          <ac:picMkLst>
            <pc:docMk/>
            <pc:sldMk cId="485202337" sldId="271"/>
            <ac:picMk id="20" creationId="{37A59460-31D9-D37F-2E24-9868C391382A}"/>
          </ac:picMkLst>
        </pc:picChg>
        <pc:picChg chg="add mod">
          <ac:chgData name="Guney Kuran" userId="1ecdfae72f8f6dfb" providerId="LiveId" clId="{AB04BE09-E814-4960-9D3D-3067FCE66097}" dt="2023-03-30T17:34:47.923" v="7570" actId="34135"/>
          <ac:picMkLst>
            <pc:docMk/>
            <pc:sldMk cId="485202337" sldId="271"/>
            <ac:picMk id="30" creationId="{37A59460-31D9-D37F-2E24-9868C391382A}"/>
          </ac:picMkLst>
        </pc:picChg>
      </pc:sldChg>
      <pc:sldChg chg="delSp new del mod">
        <pc:chgData name="Guney Kuran" userId="1ecdfae72f8f6dfb" providerId="LiveId" clId="{AB04BE09-E814-4960-9D3D-3067FCE66097}" dt="2023-03-30T08:52:34.191" v="5246" actId="2696"/>
        <pc:sldMkLst>
          <pc:docMk/>
          <pc:sldMk cId="1260179240" sldId="272"/>
        </pc:sldMkLst>
        <pc:spChg chg="del">
          <ac:chgData name="Guney Kuran" userId="1ecdfae72f8f6dfb" providerId="LiveId" clId="{AB04BE09-E814-4960-9D3D-3067FCE66097}" dt="2023-03-30T08:50:41.129" v="5244" actId="478"/>
          <ac:spMkLst>
            <pc:docMk/>
            <pc:sldMk cId="1260179240" sldId="272"/>
            <ac:spMk id="2" creationId="{D8768573-5442-5D8E-5957-37C52614EAD9}"/>
          </ac:spMkLst>
        </pc:spChg>
        <pc:spChg chg="del">
          <ac:chgData name="Guney Kuran" userId="1ecdfae72f8f6dfb" providerId="LiveId" clId="{AB04BE09-E814-4960-9D3D-3067FCE66097}" dt="2023-03-30T08:50:44.841" v="5245" actId="478"/>
          <ac:spMkLst>
            <pc:docMk/>
            <pc:sldMk cId="1260179240" sldId="272"/>
            <ac:spMk id="3" creationId="{18B0C6A3-109F-00DF-920D-B3300796F1B9}"/>
          </ac:spMkLst>
        </pc:spChg>
      </pc:sldChg>
      <pc:sldChg chg="addSp delSp modSp new mod setBg modAnim">
        <pc:chgData name="Guney Kuran" userId="1ecdfae72f8f6dfb" providerId="LiveId" clId="{AB04BE09-E814-4960-9D3D-3067FCE66097}" dt="2023-03-31T12:34:18.710" v="7921" actId="403"/>
        <pc:sldMkLst>
          <pc:docMk/>
          <pc:sldMk cId="1922064213" sldId="272"/>
        </pc:sldMkLst>
        <pc:spChg chg="mod">
          <ac:chgData name="Guney Kuran" userId="1ecdfae72f8f6dfb" providerId="LiveId" clId="{AB04BE09-E814-4960-9D3D-3067FCE66097}" dt="2023-03-30T14:01:59.222" v="6742" actId="20577"/>
          <ac:spMkLst>
            <pc:docMk/>
            <pc:sldMk cId="1922064213" sldId="272"/>
            <ac:spMk id="2" creationId="{97329766-03FB-BEF6-B150-34D34972392E}"/>
          </ac:spMkLst>
        </pc:spChg>
        <pc:spChg chg="del mod">
          <ac:chgData name="Guney Kuran" userId="1ecdfae72f8f6dfb" providerId="LiveId" clId="{AB04BE09-E814-4960-9D3D-3067FCE66097}" dt="2023-03-30T08:53:39.286" v="5278" actId="22"/>
          <ac:spMkLst>
            <pc:docMk/>
            <pc:sldMk cId="1922064213" sldId="272"/>
            <ac:spMk id="3" creationId="{59F587FA-5D41-74DE-2BD7-44EE8A9DD342}"/>
          </ac:spMkLst>
        </pc:spChg>
        <pc:spChg chg="add mod">
          <ac:chgData name="Guney Kuran" userId="1ecdfae72f8f6dfb" providerId="LiveId" clId="{AB04BE09-E814-4960-9D3D-3067FCE66097}" dt="2023-03-31T12:34:18.710" v="7921" actId="403"/>
          <ac:spMkLst>
            <pc:docMk/>
            <pc:sldMk cId="1922064213" sldId="272"/>
            <ac:spMk id="6" creationId="{7E6AB928-A059-6F92-194E-CE4A4D4D6247}"/>
          </ac:spMkLst>
        </pc:spChg>
        <pc:spChg chg="add">
          <ac:chgData name="Guney Kuran" userId="1ecdfae72f8f6dfb" providerId="LiveId" clId="{AB04BE09-E814-4960-9D3D-3067FCE66097}" dt="2023-03-30T08:52:59.059" v="5277" actId="26606"/>
          <ac:spMkLst>
            <pc:docMk/>
            <pc:sldMk cId="1922064213" sldId="272"/>
            <ac:spMk id="8" creationId="{100EDD19-6802-4EC3-95CE-CFFAB042CFD6}"/>
          </ac:spMkLst>
        </pc:spChg>
        <pc:spChg chg="add">
          <ac:chgData name="Guney Kuran" userId="1ecdfae72f8f6dfb" providerId="LiveId" clId="{AB04BE09-E814-4960-9D3D-3067FCE66097}" dt="2023-03-30T08:52:59.059" v="5277" actId="26606"/>
          <ac:spMkLst>
            <pc:docMk/>
            <pc:sldMk cId="1922064213" sldId="272"/>
            <ac:spMk id="10" creationId="{DB17E863-922E-4C26-BD64-E8FD41D28661}"/>
          </ac:spMkLst>
        </pc:spChg>
        <pc:picChg chg="add mod ord">
          <ac:chgData name="Guney Kuran" userId="1ecdfae72f8f6dfb" providerId="LiveId" clId="{AB04BE09-E814-4960-9D3D-3067FCE66097}" dt="2023-03-30T10:51:57.973" v="6275" actId="34135"/>
          <ac:picMkLst>
            <pc:docMk/>
            <pc:sldMk cId="1922064213" sldId="272"/>
            <ac:picMk id="5" creationId="{DC0542FA-D852-6A5D-627E-DCC9CCFB9D1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CC9E0B-FD93-4030-8E54-52AF47E81EB3}"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333343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C9E0B-FD93-4030-8E54-52AF47E81EB3}"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363180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C9E0B-FD93-4030-8E54-52AF47E81EB3}"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331122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C9E0B-FD93-4030-8E54-52AF47E81EB3}"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405846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CC9E0B-FD93-4030-8E54-52AF47E81EB3}"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291626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CC9E0B-FD93-4030-8E54-52AF47E81EB3}"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20060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CC9E0B-FD93-4030-8E54-52AF47E81EB3}" type="datetimeFigureOut">
              <a:rPr lang="en-GB" smtClean="0"/>
              <a:t>20/04/2023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205662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C9E0B-FD93-4030-8E54-52AF47E81EB3}" type="datetimeFigureOut">
              <a:rPr lang="en-GB" smtClean="0"/>
              <a:t>20/04/2023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409144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C9E0B-FD93-4030-8E54-52AF47E81EB3}" type="datetimeFigureOut">
              <a:rPr lang="en-GB" smtClean="0"/>
              <a:t>20/04/2023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74381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CC9E0B-FD93-4030-8E54-52AF47E81EB3}"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322734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CC9E0B-FD93-4030-8E54-52AF47E81EB3}"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627771-EB17-4248-9C3D-A84C817D1690}" type="slidenum">
              <a:rPr lang="en-GB" smtClean="0"/>
              <a:t>‹#›</a:t>
            </a:fld>
            <a:endParaRPr lang="en-GB"/>
          </a:p>
        </p:txBody>
      </p:sp>
    </p:spTree>
    <p:extLst>
      <p:ext uri="{BB962C8B-B14F-4D97-AF65-F5344CB8AC3E}">
        <p14:creationId xmlns:p14="http://schemas.microsoft.com/office/powerpoint/2010/main" val="10988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C9E0B-FD93-4030-8E54-52AF47E81EB3}" type="datetimeFigureOut">
              <a:rPr lang="en-GB" smtClean="0"/>
              <a:t>20/04/2023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27771-EB17-4248-9C3D-A84C817D1690}" type="slidenum">
              <a:rPr lang="en-GB" smtClean="0"/>
              <a:t>‹#›</a:t>
            </a:fld>
            <a:endParaRPr lang="en-GB"/>
          </a:p>
        </p:txBody>
      </p:sp>
    </p:spTree>
    <p:extLst>
      <p:ext uri="{BB962C8B-B14F-4D97-AF65-F5344CB8AC3E}">
        <p14:creationId xmlns:p14="http://schemas.microsoft.com/office/powerpoint/2010/main" val="3080371101"/>
      </p:ext>
    </p:extLst>
  </p:cSld>
  <p:clrMap bg1="dk1" tx1="lt1" bg2="dk2" tx2="lt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78AA-A3DB-2903-4B83-00DA640EBED4}"/>
              </a:ext>
            </a:extLst>
          </p:cNvPr>
          <p:cNvSpPr>
            <a:spLocks noGrp="1" noRot="1" noMove="1" noResize="1" noEditPoints="1" noAdjustHandles="1" noChangeArrowheads="1" noChangeShapeType="1"/>
          </p:cNvSpPr>
          <p:nvPr>
            <p:ph type="ctrTitle"/>
          </p:nvPr>
        </p:nvSpPr>
        <p:spPr>
          <a:xfrm>
            <a:off x="638882" y="639193"/>
            <a:ext cx="3571810" cy="3573516"/>
          </a:xfrm>
        </p:spPr>
        <p:txBody>
          <a:bodyPr>
            <a:normAutofit/>
          </a:bodyPr>
          <a:lstStyle/>
          <a:p>
            <a:pPr algn="l"/>
            <a:r>
              <a:rPr lang="en-US" sz="4600" dirty="0"/>
              <a:t>Key factors that determine the intensity of Lung Cancer</a:t>
            </a:r>
            <a:endParaRPr lang="en-GB" sz="4600" dirty="0"/>
          </a:p>
        </p:txBody>
      </p:sp>
      <p:sp>
        <p:nvSpPr>
          <p:cNvPr id="3" name="Subtitle 2">
            <a:extLst>
              <a:ext uri="{FF2B5EF4-FFF2-40B4-BE49-F238E27FC236}">
                <a16:creationId xmlns:a16="http://schemas.microsoft.com/office/drawing/2014/main" id="{631A84FA-8545-983E-AAC1-AE1D5A6EA20B}"/>
              </a:ext>
            </a:extLst>
          </p:cNvPr>
          <p:cNvSpPr>
            <a:spLocks noGrp="1" noRot="1" noMove="1" noResize="1" noEditPoints="1" noAdjustHandles="1" noChangeArrowheads="1" noChangeShapeType="1"/>
          </p:cNvSpPr>
          <p:nvPr>
            <p:ph type="subTitle" idx="1"/>
          </p:nvPr>
        </p:nvSpPr>
        <p:spPr>
          <a:xfrm>
            <a:off x="638882" y="4631161"/>
            <a:ext cx="3571810" cy="1559327"/>
          </a:xfrm>
        </p:spPr>
        <p:txBody>
          <a:bodyPr>
            <a:normAutofit/>
          </a:bodyPr>
          <a:lstStyle/>
          <a:p>
            <a:pPr algn="l"/>
            <a:r>
              <a:rPr lang="en-GB" dirty="0"/>
              <a:t>By Guney</a:t>
            </a:r>
          </a:p>
        </p:txBody>
      </p:sp>
      <p:sp>
        <p:nvSpPr>
          <p:cNvPr id="9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descr="A picture containing invertebrate, dark, coelenterate">
            <a:extLst>
              <a:ext uri="{FF2B5EF4-FFF2-40B4-BE49-F238E27FC236}">
                <a16:creationId xmlns:a16="http://schemas.microsoft.com/office/drawing/2014/main" id="{EABA323C-507F-3CE8-CFEE-08640B6738C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4654296" y="1810032"/>
            <a:ext cx="7214616" cy="3210503"/>
          </a:xfrm>
          <a:prstGeom prst="rect">
            <a:avLst/>
          </a:prstGeom>
        </p:spPr>
      </p:pic>
    </p:spTree>
    <p:extLst>
      <p:ext uri="{BB962C8B-B14F-4D97-AF65-F5344CB8AC3E}">
        <p14:creationId xmlns:p14="http://schemas.microsoft.com/office/powerpoint/2010/main" val="1477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29766-03FB-BEF6-B150-34D34972392E}"/>
              </a:ext>
            </a:extLst>
          </p:cNvPr>
          <p:cNvSpPr>
            <a:spLocks noGrp="1"/>
          </p:cNvSpPr>
          <p:nvPr>
            <p:ph type="title"/>
          </p:nvPr>
        </p:nvSpPr>
        <p:spPr>
          <a:xfrm>
            <a:off x="838200" y="365125"/>
            <a:ext cx="10515600" cy="1325563"/>
          </a:xfrm>
        </p:spPr>
        <p:txBody>
          <a:bodyPr>
            <a:normAutofit/>
          </a:bodyPr>
          <a:lstStyle/>
          <a:p>
            <a:r>
              <a:rPr lang="en-GB" sz="5400" dirty="0"/>
              <a:t>Correlation Matrix &amp; Modelling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C0542FA-D852-6A5D-627E-DCC9CCFB9D10}"/>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605127" y="1922282"/>
            <a:ext cx="7376396" cy="4252912"/>
          </a:xfrm>
        </p:spPr>
      </p:pic>
      <p:sp>
        <p:nvSpPr>
          <p:cNvPr id="6" name="TextBox 5">
            <a:extLst>
              <a:ext uri="{FF2B5EF4-FFF2-40B4-BE49-F238E27FC236}">
                <a16:creationId xmlns:a16="http://schemas.microsoft.com/office/drawing/2014/main" id="{7E6AB928-A059-6F92-194E-CE4A4D4D6247}"/>
              </a:ext>
            </a:extLst>
          </p:cNvPr>
          <p:cNvSpPr txBox="1">
            <a:spLocks noGrp="1" noRot="1" noMove="1" noResize="1" noEditPoints="1" noAdjustHandles="1" noChangeArrowheads="1" noChangeShapeType="1"/>
          </p:cNvSpPr>
          <p:nvPr/>
        </p:nvSpPr>
        <p:spPr>
          <a:xfrm>
            <a:off x="8498913" y="1922282"/>
            <a:ext cx="3024051" cy="3785652"/>
          </a:xfrm>
          <a:prstGeom prst="rect">
            <a:avLst/>
          </a:prstGeom>
          <a:noFill/>
        </p:spPr>
        <p:txBody>
          <a:bodyPr wrap="square" rtlCol="0">
            <a:spAutoFit/>
          </a:bodyPr>
          <a:lstStyle/>
          <a:p>
            <a:pPr marL="285750" indent="-285750">
              <a:buFont typeface="Arial" panose="020B0604020202020204" pitchFamily="34" charset="0"/>
              <a:buChar char="•"/>
            </a:pPr>
            <a:r>
              <a:rPr lang="en-GB" sz="2000" dirty="0"/>
              <a:t>A strong signal overall</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Correlation between categorical variables :</a:t>
            </a:r>
            <a:br>
              <a:rPr lang="en-GB" sz="2000" dirty="0"/>
            </a:br>
            <a:r>
              <a:rPr lang="en-GB" sz="2000" dirty="0"/>
              <a:t>Genetic risk and Occupation hazard - 0.89</a:t>
            </a:r>
            <a:br>
              <a:rPr lang="en-GB" sz="2000" dirty="0"/>
            </a:br>
            <a:r>
              <a:rPr lang="en-GB" sz="2000" dirty="0"/>
              <a:t>Genetic risk and Alcohol use - 0.88</a:t>
            </a:r>
            <a:br>
              <a:rPr lang="en-GB" sz="2000" dirty="0"/>
            </a:br>
            <a:r>
              <a:rPr lang="en-GB" sz="2000" dirty="0"/>
              <a:t>Chronic lung disease and Occupational hazard - 0.86</a:t>
            </a:r>
          </a:p>
        </p:txBody>
      </p:sp>
    </p:spTree>
    <p:extLst>
      <p:ext uri="{BB962C8B-B14F-4D97-AF65-F5344CB8AC3E}">
        <p14:creationId xmlns:p14="http://schemas.microsoft.com/office/powerpoint/2010/main" val="192206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E8A30FE-D24C-75C8-BC6A-E3B5FE46E4E9}"/>
              </a:ext>
            </a:extLst>
          </p:cNvPr>
          <p:cNvGrpSpPr/>
          <p:nvPr/>
        </p:nvGrpSpPr>
        <p:grpSpPr>
          <a:xfrm>
            <a:off x="6096000" y="1100328"/>
            <a:ext cx="5877426" cy="2786317"/>
            <a:chOff x="6096000" y="1100328"/>
            <a:chExt cx="5877426" cy="2786317"/>
          </a:xfrm>
        </p:grpSpPr>
        <p:graphicFrame>
          <p:nvGraphicFramePr>
            <p:cNvPr id="2" name="Table 2">
              <a:extLst>
                <a:ext uri="{FF2B5EF4-FFF2-40B4-BE49-F238E27FC236}">
                  <a16:creationId xmlns:a16="http://schemas.microsoft.com/office/drawing/2014/main" id="{B027B8AC-D434-380D-C8D5-080027365240}"/>
                </a:ext>
              </a:extLst>
            </p:cNvPr>
            <p:cNvGraphicFramePr>
              <a:graphicFrameLocks noGrp="1" noDrilldown="1" noMove="1" noResize="1"/>
            </p:cNvGraphicFramePr>
            <p:nvPr>
              <p:extLst>
                <p:ext uri="{D42A27DB-BD31-4B8C-83A1-F6EECF244321}">
                  <p14:modId xmlns:p14="http://schemas.microsoft.com/office/powerpoint/2010/main" val="3833211394"/>
                </p:ext>
              </p:extLst>
            </p:nvPr>
          </p:nvGraphicFramePr>
          <p:xfrm>
            <a:off x="6096000" y="1984733"/>
            <a:ext cx="5334442" cy="1901912"/>
          </p:xfrm>
          <a:graphic>
            <a:graphicData uri="http://schemas.openxmlformats.org/drawingml/2006/table">
              <a:tbl>
                <a:tblPr firstRow="1" bandRow="1">
                  <a:tableStyleId>{073A0DAA-6AF3-43AB-8588-CEC1D06C72B9}</a:tableStyleId>
                </a:tblPr>
                <a:tblGrid>
                  <a:gridCol w="2667221">
                    <a:extLst>
                      <a:ext uri="{9D8B030D-6E8A-4147-A177-3AD203B41FA5}">
                        <a16:colId xmlns:a16="http://schemas.microsoft.com/office/drawing/2014/main" val="3673348345"/>
                      </a:ext>
                    </a:extLst>
                  </a:gridCol>
                  <a:gridCol w="2667221">
                    <a:extLst>
                      <a:ext uri="{9D8B030D-6E8A-4147-A177-3AD203B41FA5}">
                        <a16:colId xmlns:a16="http://schemas.microsoft.com/office/drawing/2014/main" val="1463441779"/>
                      </a:ext>
                    </a:extLst>
                  </a:gridCol>
                </a:tblGrid>
                <a:tr h="475478">
                  <a:tc>
                    <a:txBody>
                      <a:bodyPr/>
                      <a:lstStyle/>
                      <a:p>
                        <a:r>
                          <a:rPr lang="en-GB" dirty="0"/>
                          <a:t>Intensity of Cancer</a:t>
                        </a:r>
                      </a:p>
                    </a:txBody>
                    <a:tcPr/>
                  </a:tc>
                  <a:tc>
                    <a:txBody>
                      <a:bodyPr/>
                      <a:lstStyle/>
                      <a:p>
                        <a:r>
                          <a:rPr lang="en-GB" dirty="0"/>
                          <a:t>Count</a:t>
                        </a:r>
                      </a:p>
                    </a:txBody>
                    <a:tcPr/>
                  </a:tc>
                  <a:extLst>
                    <a:ext uri="{0D108BD9-81ED-4DB2-BD59-A6C34878D82A}">
                      <a16:rowId xmlns:a16="http://schemas.microsoft.com/office/drawing/2014/main" val="1202100158"/>
                    </a:ext>
                  </a:extLst>
                </a:tr>
                <a:tr h="475478">
                  <a:tc>
                    <a:txBody>
                      <a:bodyPr/>
                      <a:lstStyle/>
                      <a:p>
                        <a:r>
                          <a:rPr lang="en-GB" dirty="0"/>
                          <a:t>High</a:t>
                        </a:r>
                      </a:p>
                    </a:txBody>
                    <a:tcPr/>
                  </a:tc>
                  <a:tc>
                    <a:txBody>
                      <a:bodyPr/>
                      <a:lstStyle/>
                      <a:p>
                        <a:r>
                          <a:rPr lang="en-GB" dirty="0"/>
                          <a:t>365</a:t>
                        </a:r>
                      </a:p>
                    </a:txBody>
                    <a:tcPr/>
                  </a:tc>
                  <a:extLst>
                    <a:ext uri="{0D108BD9-81ED-4DB2-BD59-A6C34878D82A}">
                      <a16:rowId xmlns:a16="http://schemas.microsoft.com/office/drawing/2014/main" val="1460574884"/>
                    </a:ext>
                  </a:extLst>
                </a:tr>
                <a:tr h="475478">
                  <a:tc>
                    <a:txBody>
                      <a:bodyPr/>
                      <a:lstStyle/>
                      <a:p>
                        <a:r>
                          <a:rPr lang="en-GB" dirty="0"/>
                          <a:t>Medium</a:t>
                        </a:r>
                      </a:p>
                    </a:txBody>
                    <a:tcPr/>
                  </a:tc>
                  <a:tc>
                    <a:txBody>
                      <a:bodyPr/>
                      <a:lstStyle/>
                      <a:p>
                        <a:r>
                          <a:rPr lang="en-GB" dirty="0"/>
                          <a:t>332</a:t>
                        </a:r>
                      </a:p>
                    </a:txBody>
                    <a:tcPr/>
                  </a:tc>
                  <a:extLst>
                    <a:ext uri="{0D108BD9-81ED-4DB2-BD59-A6C34878D82A}">
                      <a16:rowId xmlns:a16="http://schemas.microsoft.com/office/drawing/2014/main" val="3671946044"/>
                    </a:ext>
                  </a:extLst>
                </a:tr>
                <a:tr h="475478">
                  <a:tc>
                    <a:txBody>
                      <a:bodyPr/>
                      <a:lstStyle/>
                      <a:p>
                        <a:r>
                          <a:rPr lang="en-GB" dirty="0"/>
                          <a:t>Low</a:t>
                        </a:r>
                      </a:p>
                    </a:txBody>
                    <a:tcPr/>
                  </a:tc>
                  <a:tc>
                    <a:txBody>
                      <a:bodyPr/>
                      <a:lstStyle/>
                      <a:p>
                        <a:r>
                          <a:rPr lang="en-GB" dirty="0"/>
                          <a:t>303</a:t>
                        </a:r>
                      </a:p>
                    </a:txBody>
                    <a:tcPr/>
                  </a:tc>
                  <a:extLst>
                    <a:ext uri="{0D108BD9-81ED-4DB2-BD59-A6C34878D82A}">
                      <a16:rowId xmlns:a16="http://schemas.microsoft.com/office/drawing/2014/main" val="1236408913"/>
                    </a:ext>
                  </a:extLst>
                </a:tr>
              </a:tbl>
            </a:graphicData>
          </a:graphic>
        </p:graphicFrame>
        <p:sp>
          <p:nvSpPr>
            <p:cNvPr id="4" name="TextBox 3">
              <a:extLst>
                <a:ext uri="{FF2B5EF4-FFF2-40B4-BE49-F238E27FC236}">
                  <a16:creationId xmlns:a16="http://schemas.microsoft.com/office/drawing/2014/main" id="{3837BEC8-E2A0-218D-9282-531A2B7CCFA4}"/>
                </a:ext>
              </a:extLst>
            </p:cNvPr>
            <p:cNvSpPr txBox="1">
              <a:spLocks/>
            </p:cNvSpPr>
            <p:nvPr/>
          </p:nvSpPr>
          <p:spPr>
            <a:xfrm>
              <a:off x="6096000" y="1100328"/>
              <a:ext cx="5877426" cy="369332"/>
            </a:xfrm>
            <a:prstGeom prst="rect">
              <a:avLst/>
            </a:prstGeom>
            <a:noFill/>
          </p:spPr>
          <p:txBody>
            <a:bodyPr wrap="square" rtlCol="0">
              <a:spAutoFit/>
            </a:bodyPr>
            <a:lstStyle/>
            <a:p>
              <a:r>
                <a:rPr lang="en-GB" b="1" dirty="0"/>
                <a:t>Balance of Classes </a:t>
              </a:r>
            </a:p>
          </p:txBody>
        </p:sp>
      </p:grpSp>
      <p:grpSp>
        <p:nvGrpSpPr>
          <p:cNvPr id="15" name="Group 14">
            <a:extLst>
              <a:ext uri="{FF2B5EF4-FFF2-40B4-BE49-F238E27FC236}">
                <a16:creationId xmlns:a16="http://schemas.microsoft.com/office/drawing/2014/main" id="{A5EAA1F0-5B86-57FF-BF47-4699E33D630B}"/>
              </a:ext>
            </a:extLst>
          </p:cNvPr>
          <p:cNvGrpSpPr>
            <a:grpSpLocks noGrp="1" noUngrp="1" noRot="1" noMove="1" noResize="1"/>
          </p:cNvGrpSpPr>
          <p:nvPr/>
        </p:nvGrpSpPr>
        <p:grpSpPr>
          <a:xfrm>
            <a:off x="626502" y="1100328"/>
            <a:ext cx="7224532" cy="4724470"/>
            <a:chOff x="626502" y="1100328"/>
            <a:chExt cx="7224532" cy="4724470"/>
          </a:xfrm>
        </p:grpSpPr>
        <p:sp>
          <p:nvSpPr>
            <p:cNvPr id="9" name="TextBox 8">
              <a:extLst>
                <a:ext uri="{FF2B5EF4-FFF2-40B4-BE49-F238E27FC236}">
                  <a16:creationId xmlns:a16="http://schemas.microsoft.com/office/drawing/2014/main" id="{B12BD162-3D0A-3211-7EAF-137A59ECE3FC}"/>
                </a:ext>
              </a:extLst>
            </p:cNvPr>
            <p:cNvSpPr txBox="1">
              <a:spLocks noGrp="1" noRot="1" noMove="1" noResize="1" noEditPoints="1" noAdjustHandles="1" noChangeArrowheads="1" noChangeShapeType="1"/>
            </p:cNvSpPr>
            <p:nvPr/>
          </p:nvSpPr>
          <p:spPr>
            <a:xfrm>
              <a:off x="632517" y="1100328"/>
              <a:ext cx="6075947" cy="369332"/>
            </a:xfrm>
            <a:prstGeom prst="rect">
              <a:avLst/>
            </a:prstGeom>
            <a:noFill/>
          </p:spPr>
          <p:txBody>
            <a:bodyPr wrap="square" rtlCol="0">
              <a:spAutoFit/>
            </a:bodyPr>
            <a:lstStyle/>
            <a:p>
              <a:r>
                <a:rPr lang="en-GB" b="1" dirty="0"/>
                <a:t>Classification models</a:t>
              </a:r>
            </a:p>
          </p:txBody>
        </p:sp>
        <p:grpSp>
          <p:nvGrpSpPr>
            <p:cNvPr id="5" name="Group 4">
              <a:extLst>
                <a:ext uri="{FF2B5EF4-FFF2-40B4-BE49-F238E27FC236}">
                  <a16:creationId xmlns:a16="http://schemas.microsoft.com/office/drawing/2014/main" id="{FDA75E08-2F77-2473-B34F-91AFFF5591E1}"/>
                </a:ext>
              </a:extLst>
            </p:cNvPr>
            <p:cNvGrpSpPr>
              <a:grpSpLocks noGrp="1" noUngrp="1" noRot="1" noMove="1" noResize="1"/>
            </p:cNvGrpSpPr>
            <p:nvPr/>
          </p:nvGrpSpPr>
          <p:grpSpPr>
            <a:xfrm>
              <a:off x="626502" y="1739267"/>
              <a:ext cx="5540111" cy="914400"/>
              <a:chOff x="626502" y="1739267"/>
              <a:chExt cx="5540111" cy="914400"/>
            </a:xfrm>
          </p:grpSpPr>
          <p:pic>
            <p:nvPicPr>
              <p:cNvPr id="11" name="Graphic 10" descr="Periodic Graph with solid fill">
                <a:extLst>
                  <a:ext uri="{FF2B5EF4-FFF2-40B4-BE49-F238E27FC236}">
                    <a16:creationId xmlns:a16="http://schemas.microsoft.com/office/drawing/2014/main" id="{BCC51A95-5C26-8663-706A-644770F5E0C4}"/>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502" y="1739267"/>
                <a:ext cx="914400" cy="914400"/>
              </a:xfrm>
              <a:prstGeom prst="rect">
                <a:avLst/>
              </a:prstGeom>
            </p:spPr>
          </p:pic>
          <p:sp>
            <p:nvSpPr>
              <p:cNvPr id="12" name="TextBox 11">
                <a:extLst>
                  <a:ext uri="{FF2B5EF4-FFF2-40B4-BE49-F238E27FC236}">
                    <a16:creationId xmlns:a16="http://schemas.microsoft.com/office/drawing/2014/main" id="{D869E7CC-C331-3049-81EF-04CF2BA62753}"/>
                  </a:ext>
                </a:extLst>
              </p:cNvPr>
              <p:cNvSpPr txBox="1">
                <a:spLocks noGrp="1" noRot="1" noMove="1" noResize="1" noEditPoints="1" noAdjustHandles="1" noChangeArrowheads="1" noChangeShapeType="1"/>
              </p:cNvSpPr>
              <p:nvPr/>
            </p:nvSpPr>
            <p:spPr>
              <a:xfrm>
                <a:off x="1775087" y="2022818"/>
                <a:ext cx="4391526" cy="400110"/>
              </a:xfrm>
              <a:prstGeom prst="rect">
                <a:avLst/>
              </a:prstGeom>
              <a:noFill/>
            </p:spPr>
            <p:txBody>
              <a:bodyPr wrap="square" rtlCol="0">
                <a:spAutoFit/>
              </a:bodyPr>
              <a:lstStyle/>
              <a:p>
                <a:r>
                  <a:rPr lang="en-GB" sz="2000" dirty="0"/>
                  <a:t>Logistic Regression</a:t>
                </a:r>
              </a:p>
            </p:txBody>
          </p:sp>
        </p:grpSp>
        <p:grpSp>
          <p:nvGrpSpPr>
            <p:cNvPr id="7" name="Group 6">
              <a:extLst>
                <a:ext uri="{FF2B5EF4-FFF2-40B4-BE49-F238E27FC236}">
                  <a16:creationId xmlns:a16="http://schemas.microsoft.com/office/drawing/2014/main" id="{EF6BDCE6-BF3E-9400-FF32-38235268F109}"/>
                </a:ext>
              </a:extLst>
            </p:cNvPr>
            <p:cNvGrpSpPr>
              <a:grpSpLocks noGrp="1" noUngrp="1" noRot="1" noMove="1" noResize="1"/>
            </p:cNvGrpSpPr>
            <p:nvPr/>
          </p:nvGrpSpPr>
          <p:grpSpPr>
            <a:xfrm>
              <a:off x="626502" y="3259776"/>
              <a:ext cx="7224532" cy="914400"/>
              <a:chOff x="626502" y="3259776"/>
              <a:chExt cx="7224532" cy="914400"/>
            </a:xfrm>
          </p:grpSpPr>
          <p:sp>
            <p:nvSpPr>
              <p:cNvPr id="14" name="TextBox 13">
                <a:extLst>
                  <a:ext uri="{FF2B5EF4-FFF2-40B4-BE49-F238E27FC236}">
                    <a16:creationId xmlns:a16="http://schemas.microsoft.com/office/drawing/2014/main" id="{4D8B8ED1-DC9B-DA18-E555-BF039643F4C0}"/>
                  </a:ext>
                </a:extLst>
              </p:cNvPr>
              <p:cNvSpPr txBox="1">
                <a:spLocks noGrp="1" noRot="1" noMove="1" noResize="1" noEditPoints="1" noAdjustHandles="1" noChangeArrowheads="1" noChangeShapeType="1"/>
              </p:cNvSpPr>
              <p:nvPr/>
            </p:nvSpPr>
            <p:spPr>
              <a:xfrm>
                <a:off x="1775087" y="3517313"/>
                <a:ext cx="6075947" cy="400110"/>
              </a:xfrm>
              <a:prstGeom prst="rect">
                <a:avLst/>
              </a:prstGeom>
              <a:noFill/>
            </p:spPr>
            <p:txBody>
              <a:bodyPr wrap="square" rtlCol="0">
                <a:spAutoFit/>
              </a:bodyPr>
              <a:lstStyle/>
              <a:p>
                <a:r>
                  <a:rPr lang="en-GB" sz="2000" dirty="0"/>
                  <a:t>Decision Tree</a:t>
                </a:r>
              </a:p>
            </p:txBody>
          </p:sp>
          <p:pic>
            <p:nvPicPr>
              <p:cNvPr id="18" name="Graphic 17" descr="Deciduous tree with solid fill">
                <a:extLst>
                  <a:ext uri="{FF2B5EF4-FFF2-40B4-BE49-F238E27FC236}">
                    <a16:creationId xmlns:a16="http://schemas.microsoft.com/office/drawing/2014/main" id="{89E2FDB6-C471-0DEB-DA59-16AF8FCB3AD0}"/>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502" y="3259776"/>
                <a:ext cx="914400" cy="914400"/>
              </a:xfrm>
              <a:prstGeom prst="rect">
                <a:avLst/>
              </a:prstGeom>
            </p:spPr>
          </p:pic>
        </p:grpSp>
        <p:grpSp>
          <p:nvGrpSpPr>
            <p:cNvPr id="10" name="Group 9">
              <a:extLst>
                <a:ext uri="{FF2B5EF4-FFF2-40B4-BE49-F238E27FC236}">
                  <a16:creationId xmlns:a16="http://schemas.microsoft.com/office/drawing/2014/main" id="{FA990279-E374-0DE5-C5ED-22EB27257BEF}"/>
                </a:ext>
              </a:extLst>
            </p:cNvPr>
            <p:cNvGrpSpPr>
              <a:grpSpLocks noGrp="1" noUngrp="1" noRot="1" noMove="1" noResize="1"/>
            </p:cNvGrpSpPr>
            <p:nvPr/>
          </p:nvGrpSpPr>
          <p:grpSpPr>
            <a:xfrm>
              <a:off x="626502" y="4910398"/>
              <a:ext cx="5191196" cy="914400"/>
              <a:chOff x="626502" y="4910398"/>
              <a:chExt cx="5191196" cy="914400"/>
            </a:xfrm>
          </p:grpSpPr>
          <p:sp>
            <p:nvSpPr>
              <p:cNvPr id="16" name="TextBox 15">
                <a:extLst>
                  <a:ext uri="{FF2B5EF4-FFF2-40B4-BE49-F238E27FC236}">
                    <a16:creationId xmlns:a16="http://schemas.microsoft.com/office/drawing/2014/main" id="{9F9CE749-660B-3E4D-57F3-9584023BB70C}"/>
                  </a:ext>
                </a:extLst>
              </p:cNvPr>
              <p:cNvSpPr txBox="1">
                <a:spLocks noGrp="1" noRot="1" noMove="1" noResize="1" noEditPoints="1" noAdjustHandles="1" noChangeArrowheads="1" noChangeShapeType="1"/>
              </p:cNvSpPr>
              <p:nvPr/>
            </p:nvSpPr>
            <p:spPr>
              <a:xfrm>
                <a:off x="1775087" y="5182932"/>
                <a:ext cx="4042611" cy="400110"/>
              </a:xfrm>
              <a:prstGeom prst="rect">
                <a:avLst/>
              </a:prstGeom>
              <a:noFill/>
            </p:spPr>
            <p:txBody>
              <a:bodyPr wrap="square" rtlCol="0">
                <a:spAutoFit/>
              </a:bodyPr>
              <a:lstStyle/>
              <a:p>
                <a:r>
                  <a:rPr lang="en-GB" sz="2000" dirty="0"/>
                  <a:t>Random Forest</a:t>
                </a:r>
              </a:p>
            </p:txBody>
          </p:sp>
          <p:pic>
            <p:nvPicPr>
              <p:cNvPr id="21" name="Graphic 20" descr="Forest scene with solid fill">
                <a:extLst>
                  <a:ext uri="{FF2B5EF4-FFF2-40B4-BE49-F238E27FC236}">
                    <a16:creationId xmlns:a16="http://schemas.microsoft.com/office/drawing/2014/main" id="{E123F018-B757-01EC-B8A1-7A5F7949C6CC}"/>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6502" y="4910398"/>
                <a:ext cx="914400" cy="914400"/>
              </a:xfrm>
              <a:prstGeom prst="rect">
                <a:avLst/>
              </a:prstGeom>
            </p:spPr>
          </p:pic>
        </p:grpSp>
      </p:grpSp>
      <p:sp>
        <p:nvSpPr>
          <p:cNvPr id="3" name="TextBox 2">
            <a:extLst>
              <a:ext uri="{FF2B5EF4-FFF2-40B4-BE49-F238E27FC236}">
                <a16:creationId xmlns:a16="http://schemas.microsoft.com/office/drawing/2014/main" id="{B86CB7E9-7246-AA79-B24A-9910E50A6A2E}"/>
              </a:ext>
            </a:extLst>
          </p:cNvPr>
          <p:cNvSpPr txBox="1">
            <a:spLocks noGrp="1" noRot="1" noMove="1" noResize="1" noEditPoints="1" noAdjustHandles="1" noChangeArrowheads="1" noChangeShapeType="1"/>
          </p:cNvSpPr>
          <p:nvPr/>
        </p:nvSpPr>
        <p:spPr>
          <a:xfrm>
            <a:off x="6051883" y="4218896"/>
            <a:ext cx="356134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target variable is well-balanced in the dataset, which is advantageous and can lessen bias against one class.</a:t>
            </a:r>
            <a:endParaRPr lang="en-GB" sz="2000" dirty="0"/>
          </a:p>
        </p:txBody>
      </p:sp>
    </p:spTree>
    <p:extLst>
      <p:ext uri="{BB962C8B-B14F-4D97-AF65-F5344CB8AC3E}">
        <p14:creationId xmlns:p14="http://schemas.microsoft.com/office/powerpoint/2010/main" val="159627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CEF0A-7436-1102-7FD7-6C6EFD4B6932}"/>
              </a:ext>
            </a:extLst>
          </p:cNvPr>
          <p:cNvSpPr>
            <a:spLocks noGrp="1"/>
          </p:cNvSpPr>
          <p:nvPr>
            <p:ph type="title"/>
          </p:nvPr>
        </p:nvSpPr>
        <p:spPr>
          <a:xfrm>
            <a:off x="838200" y="365125"/>
            <a:ext cx="10515600" cy="1325563"/>
          </a:xfrm>
        </p:spPr>
        <p:txBody>
          <a:bodyPr>
            <a:normAutofit/>
          </a:bodyPr>
          <a:lstStyle/>
          <a:p>
            <a:r>
              <a:rPr lang="en-GB" sz="5400"/>
              <a:t>Model Evaluation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DD0CF64D-6853-FAD2-5D07-C02E4FAEF6C5}"/>
              </a:ext>
            </a:extLst>
          </p:cNvPr>
          <p:cNvGraphicFramePr>
            <a:graphicFrameLocks noGrp="1" noDrilldown="1" noMove="1" noResize="1"/>
          </p:cNvGraphicFramePr>
          <p:nvPr>
            <p:ph idx="1"/>
            <p:extLst>
              <p:ext uri="{D42A27DB-BD31-4B8C-83A1-F6EECF244321}">
                <p14:modId xmlns:p14="http://schemas.microsoft.com/office/powerpoint/2010/main" val="2566201496"/>
              </p:ext>
            </p:extLst>
          </p:nvPr>
        </p:nvGraphicFramePr>
        <p:xfrm>
          <a:off x="838200" y="2319847"/>
          <a:ext cx="10515600" cy="2096428"/>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3482644037"/>
                    </a:ext>
                  </a:extLst>
                </a:gridCol>
                <a:gridCol w="2628900">
                  <a:extLst>
                    <a:ext uri="{9D8B030D-6E8A-4147-A177-3AD203B41FA5}">
                      <a16:colId xmlns:a16="http://schemas.microsoft.com/office/drawing/2014/main" val="3465017908"/>
                    </a:ext>
                  </a:extLst>
                </a:gridCol>
                <a:gridCol w="2628900">
                  <a:extLst>
                    <a:ext uri="{9D8B030D-6E8A-4147-A177-3AD203B41FA5}">
                      <a16:colId xmlns:a16="http://schemas.microsoft.com/office/drawing/2014/main" val="519491214"/>
                    </a:ext>
                  </a:extLst>
                </a:gridCol>
                <a:gridCol w="2628900">
                  <a:extLst>
                    <a:ext uri="{9D8B030D-6E8A-4147-A177-3AD203B41FA5}">
                      <a16:colId xmlns:a16="http://schemas.microsoft.com/office/drawing/2014/main" val="4053459190"/>
                    </a:ext>
                  </a:extLst>
                </a:gridCol>
              </a:tblGrid>
              <a:tr h="524107">
                <a:tc>
                  <a:txBody>
                    <a:bodyPr/>
                    <a:lstStyle/>
                    <a:p>
                      <a:r>
                        <a:rPr lang="en-GB" dirty="0"/>
                        <a:t>Model</a:t>
                      </a:r>
                    </a:p>
                  </a:txBody>
                  <a:tcPr/>
                </a:tc>
                <a:tc>
                  <a:txBody>
                    <a:bodyPr/>
                    <a:lstStyle/>
                    <a:p>
                      <a:r>
                        <a:rPr lang="en-GB" dirty="0"/>
                        <a:t>Accuracy</a:t>
                      </a:r>
                    </a:p>
                  </a:txBody>
                  <a:tcPr/>
                </a:tc>
                <a:tc>
                  <a:txBody>
                    <a:bodyPr/>
                    <a:lstStyle/>
                    <a:p>
                      <a:r>
                        <a:rPr lang="en-GB" dirty="0"/>
                        <a:t>Precision </a:t>
                      </a:r>
                    </a:p>
                  </a:txBody>
                  <a:tcPr/>
                </a:tc>
                <a:tc>
                  <a:txBody>
                    <a:bodyPr/>
                    <a:lstStyle/>
                    <a:p>
                      <a:r>
                        <a:rPr lang="en-GB" dirty="0"/>
                        <a:t>Recall</a:t>
                      </a:r>
                    </a:p>
                  </a:txBody>
                  <a:tcPr/>
                </a:tc>
                <a:extLst>
                  <a:ext uri="{0D108BD9-81ED-4DB2-BD59-A6C34878D82A}">
                    <a16:rowId xmlns:a16="http://schemas.microsoft.com/office/drawing/2014/main" val="4153754138"/>
                  </a:ext>
                </a:extLst>
              </a:tr>
              <a:tr h="524107">
                <a:tc>
                  <a:txBody>
                    <a:bodyPr/>
                    <a:lstStyle/>
                    <a:p>
                      <a:endParaRPr lang="en-GB" dirty="0"/>
                    </a:p>
                  </a:txBody>
                  <a:tcPr/>
                </a:tc>
                <a:tc>
                  <a:txBody>
                    <a:bodyPr/>
                    <a:lstStyle/>
                    <a:p>
                      <a:pPr algn="ctr"/>
                      <a:r>
                        <a:rPr lang="en-GB" dirty="0"/>
                        <a:t>0.96</a:t>
                      </a:r>
                    </a:p>
                  </a:txBody>
                  <a:tcPr/>
                </a:tc>
                <a:tc>
                  <a:txBody>
                    <a:bodyPr/>
                    <a:lstStyle/>
                    <a:p>
                      <a:pPr algn="ctr"/>
                      <a:r>
                        <a:rPr lang="en-GB" dirty="0"/>
                        <a:t>0.96</a:t>
                      </a:r>
                    </a:p>
                  </a:txBody>
                  <a:tcPr/>
                </a:tc>
                <a:tc>
                  <a:txBody>
                    <a:bodyPr/>
                    <a:lstStyle/>
                    <a:p>
                      <a:pPr algn="ctr"/>
                      <a:r>
                        <a:rPr lang="en-GB" dirty="0"/>
                        <a:t>0.95</a:t>
                      </a:r>
                    </a:p>
                  </a:txBody>
                  <a:tcPr/>
                </a:tc>
                <a:extLst>
                  <a:ext uri="{0D108BD9-81ED-4DB2-BD59-A6C34878D82A}">
                    <a16:rowId xmlns:a16="http://schemas.microsoft.com/office/drawing/2014/main" val="3452672313"/>
                  </a:ext>
                </a:extLst>
              </a:tr>
              <a:tr h="524107">
                <a:tc>
                  <a:txBody>
                    <a:bodyPr/>
                    <a:lstStyle/>
                    <a:p>
                      <a:endParaRPr lang="en-GB" dirty="0"/>
                    </a:p>
                  </a:txBody>
                  <a:tcPr/>
                </a:tc>
                <a:tc>
                  <a:txBody>
                    <a:bodyPr/>
                    <a:lstStyle/>
                    <a:p>
                      <a:pPr algn="ctr"/>
                      <a:r>
                        <a:rPr lang="en-GB" dirty="0"/>
                        <a:t>0.97</a:t>
                      </a:r>
                    </a:p>
                  </a:txBody>
                  <a:tcPr/>
                </a:tc>
                <a:tc>
                  <a:txBody>
                    <a:bodyPr/>
                    <a:lstStyle/>
                    <a:p>
                      <a:pPr algn="ctr"/>
                      <a:r>
                        <a:rPr lang="en-GB" dirty="0"/>
                        <a:t>0.97</a:t>
                      </a:r>
                    </a:p>
                  </a:txBody>
                  <a:tcPr/>
                </a:tc>
                <a:tc>
                  <a:txBody>
                    <a:bodyPr/>
                    <a:lstStyle/>
                    <a:p>
                      <a:pPr algn="ctr"/>
                      <a:r>
                        <a:rPr lang="en-GB" dirty="0"/>
                        <a:t>0.97</a:t>
                      </a:r>
                    </a:p>
                  </a:txBody>
                  <a:tcPr/>
                </a:tc>
                <a:extLst>
                  <a:ext uri="{0D108BD9-81ED-4DB2-BD59-A6C34878D82A}">
                    <a16:rowId xmlns:a16="http://schemas.microsoft.com/office/drawing/2014/main" val="3272918313"/>
                  </a:ext>
                </a:extLst>
              </a:tr>
              <a:tr h="524107">
                <a:tc>
                  <a:txBody>
                    <a:bodyPr/>
                    <a:lstStyle/>
                    <a:p>
                      <a:endParaRPr lang="en-GB" dirty="0"/>
                    </a:p>
                  </a:txBody>
                  <a:tcPr/>
                </a:tc>
                <a:tc>
                  <a:txBody>
                    <a:bodyPr/>
                    <a:lstStyle/>
                    <a:p>
                      <a:pPr algn="ctr"/>
                      <a:r>
                        <a:rPr lang="en-GB" dirty="0"/>
                        <a:t>0.93</a:t>
                      </a:r>
                    </a:p>
                  </a:txBody>
                  <a:tcPr/>
                </a:tc>
                <a:tc>
                  <a:txBody>
                    <a:bodyPr/>
                    <a:lstStyle/>
                    <a:p>
                      <a:pPr algn="ctr"/>
                      <a:r>
                        <a:rPr lang="en-GB" dirty="0"/>
                        <a:t>0.93</a:t>
                      </a:r>
                    </a:p>
                  </a:txBody>
                  <a:tcPr/>
                </a:tc>
                <a:tc>
                  <a:txBody>
                    <a:bodyPr/>
                    <a:lstStyle/>
                    <a:p>
                      <a:pPr algn="ctr"/>
                      <a:r>
                        <a:rPr lang="en-GB" dirty="0"/>
                        <a:t>0.93</a:t>
                      </a:r>
                    </a:p>
                  </a:txBody>
                  <a:tcPr/>
                </a:tc>
                <a:extLst>
                  <a:ext uri="{0D108BD9-81ED-4DB2-BD59-A6C34878D82A}">
                    <a16:rowId xmlns:a16="http://schemas.microsoft.com/office/drawing/2014/main" val="3107954218"/>
                  </a:ext>
                </a:extLst>
              </a:tr>
            </a:tbl>
          </a:graphicData>
        </a:graphic>
      </p:graphicFrame>
      <p:pic>
        <p:nvPicPr>
          <p:cNvPr id="13" name="Graphic 12" descr="Periodic Graph with solid fill">
            <a:extLst>
              <a:ext uri="{FF2B5EF4-FFF2-40B4-BE49-F238E27FC236}">
                <a16:creationId xmlns:a16="http://schemas.microsoft.com/office/drawing/2014/main" id="{0A0BD88B-3121-4033-438D-01B3AC1C39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48852" y="2869808"/>
            <a:ext cx="457200" cy="457200"/>
          </a:xfrm>
          <a:prstGeom prst="rect">
            <a:avLst/>
          </a:prstGeom>
        </p:spPr>
      </p:pic>
      <p:pic>
        <p:nvPicPr>
          <p:cNvPr id="15" name="Graphic 14" descr="Deciduous tree with solid fill">
            <a:extLst>
              <a:ext uri="{FF2B5EF4-FFF2-40B4-BE49-F238E27FC236}">
                <a16:creationId xmlns:a16="http://schemas.microsoft.com/office/drawing/2014/main" id="{37AD24F6-558F-D478-427F-11E4AFA4A5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48852" y="3419769"/>
            <a:ext cx="457200" cy="457200"/>
          </a:xfrm>
          <a:prstGeom prst="rect">
            <a:avLst/>
          </a:prstGeom>
        </p:spPr>
      </p:pic>
      <p:pic>
        <p:nvPicPr>
          <p:cNvPr id="17" name="Graphic 16" descr="Forest scene with solid fill">
            <a:extLst>
              <a:ext uri="{FF2B5EF4-FFF2-40B4-BE49-F238E27FC236}">
                <a16:creationId xmlns:a16="http://schemas.microsoft.com/office/drawing/2014/main" id="{49FDDE7A-44A3-1699-447F-BD95311458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48852" y="3918022"/>
            <a:ext cx="457200" cy="457200"/>
          </a:xfrm>
          <a:prstGeom prst="rect">
            <a:avLst/>
          </a:prstGeom>
        </p:spPr>
      </p:pic>
      <p:sp>
        <p:nvSpPr>
          <p:cNvPr id="4" name="TextBox 3">
            <a:extLst>
              <a:ext uri="{FF2B5EF4-FFF2-40B4-BE49-F238E27FC236}">
                <a16:creationId xmlns:a16="http://schemas.microsoft.com/office/drawing/2014/main" id="{D9ABCFF9-4F4A-7E55-2B36-72C36F055619}"/>
              </a:ext>
            </a:extLst>
          </p:cNvPr>
          <p:cNvSpPr txBox="1">
            <a:spLocks noGrp="1" noRot="1" noMove="1" noResize="1" noEditPoints="1" noAdjustHandles="1" noChangeArrowheads="1" noChangeShapeType="1"/>
          </p:cNvSpPr>
          <p:nvPr/>
        </p:nvSpPr>
        <p:spPr>
          <a:xfrm>
            <a:off x="838200" y="4764505"/>
            <a:ext cx="10182726"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a:t>Overall, Decision tree performed the best in all areas.</a:t>
            </a:r>
          </a:p>
          <a:p>
            <a:pPr marL="285750" indent="-285750">
              <a:buFont typeface="Arial" panose="020B0604020202020204" pitchFamily="34" charset="0"/>
              <a:buChar char="•"/>
            </a:pPr>
            <a:r>
              <a:rPr lang="en-US" sz="2000" dirty="0"/>
              <a:t>Recall is a valuable indicator in this model since it helps avoid misdiagnosing individuals with low intensity lung cancer when they might have medium or high-intensity lung cancer.</a:t>
            </a:r>
            <a:endParaRPr lang="en-GB" sz="2000" dirty="0"/>
          </a:p>
        </p:txBody>
      </p:sp>
    </p:spTree>
    <p:extLst>
      <p:ext uri="{BB962C8B-B14F-4D97-AF65-F5344CB8AC3E}">
        <p14:creationId xmlns:p14="http://schemas.microsoft.com/office/powerpoint/2010/main" val="348458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2ED4B-7A4B-4DE0-8F49-269571FC46BC}"/>
              </a:ext>
            </a:extLst>
          </p:cNvPr>
          <p:cNvSpPr>
            <a:spLocks noGrp="1"/>
          </p:cNvSpPr>
          <p:nvPr>
            <p:ph type="title"/>
          </p:nvPr>
        </p:nvSpPr>
        <p:spPr>
          <a:xfrm>
            <a:off x="838200" y="365125"/>
            <a:ext cx="10515600" cy="1325563"/>
          </a:xfrm>
        </p:spPr>
        <p:txBody>
          <a:bodyPr>
            <a:normAutofit/>
          </a:bodyPr>
          <a:lstStyle/>
          <a:p>
            <a:r>
              <a:rPr lang="en-GB" sz="5400" dirty="0"/>
              <a:t>Limitations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CCBA339-6A5C-3ECA-1068-3D0EE4E2CF58}"/>
              </a:ext>
            </a:extLst>
          </p:cNvPr>
          <p:cNvGrpSpPr>
            <a:grpSpLocks noGrp="1" noUngrp="1" noRot="1" noMove="1" noResize="1"/>
          </p:cNvGrpSpPr>
          <p:nvPr/>
        </p:nvGrpSpPr>
        <p:grpSpPr>
          <a:xfrm>
            <a:off x="344785" y="2429158"/>
            <a:ext cx="9648301" cy="648502"/>
            <a:chOff x="344785" y="2429158"/>
            <a:chExt cx="9648301" cy="648502"/>
          </a:xfrm>
        </p:grpSpPr>
        <p:pic>
          <p:nvPicPr>
            <p:cNvPr id="5" name="Graphic 4" descr="Settings with solid fill">
              <a:extLst>
                <a:ext uri="{FF2B5EF4-FFF2-40B4-BE49-F238E27FC236}">
                  <a16:creationId xmlns:a16="http://schemas.microsoft.com/office/drawing/2014/main" id="{52B7CFFB-1DB2-D018-FFA7-24FF4E06DF9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785" y="2429158"/>
              <a:ext cx="648502" cy="648502"/>
            </a:xfrm>
            <a:prstGeom prst="rect">
              <a:avLst/>
            </a:prstGeom>
          </p:spPr>
        </p:pic>
        <p:sp>
          <p:nvSpPr>
            <p:cNvPr id="6" name="TextBox 5">
              <a:extLst>
                <a:ext uri="{FF2B5EF4-FFF2-40B4-BE49-F238E27FC236}">
                  <a16:creationId xmlns:a16="http://schemas.microsoft.com/office/drawing/2014/main" id="{A2BEEB9A-EA04-5C51-410D-CC133FE2AD59}"/>
                </a:ext>
              </a:extLst>
            </p:cNvPr>
            <p:cNvSpPr txBox="1">
              <a:spLocks noGrp="1" noRot="1" noMove="1" noResize="1" noEditPoints="1" noAdjustHandles="1" noChangeArrowheads="1" noChangeShapeType="1"/>
            </p:cNvSpPr>
            <p:nvPr/>
          </p:nvSpPr>
          <p:spPr>
            <a:xfrm>
              <a:off x="1175658" y="2568743"/>
              <a:ext cx="8817428" cy="400110"/>
            </a:xfrm>
            <a:prstGeom prst="rect">
              <a:avLst/>
            </a:prstGeom>
            <a:noFill/>
          </p:spPr>
          <p:txBody>
            <a:bodyPr wrap="square" rtlCol="0">
              <a:spAutoFit/>
            </a:bodyPr>
            <a:lstStyle/>
            <a:p>
              <a:r>
                <a:rPr lang="en-GB" sz="2000" dirty="0"/>
                <a:t>Very small dataset and simple</a:t>
              </a:r>
            </a:p>
          </p:txBody>
        </p:sp>
      </p:grpSp>
      <p:grpSp>
        <p:nvGrpSpPr>
          <p:cNvPr id="17" name="Group 16">
            <a:extLst>
              <a:ext uri="{FF2B5EF4-FFF2-40B4-BE49-F238E27FC236}">
                <a16:creationId xmlns:a16="http://schemas.microsoft.com/office/drawing/2014/main" id="{3CA027DC-A5B6-4932-BC6C-BC55A60CD56D}"/>
              </a:ext>
            </a:extLst>
          </p:cNvPr>
          <p:cNvGrpSpPr>
            <a:grpSpLocks noGrp="1" noUngrp="1" noRot="1" noMove="1" noResize="1"/>
          </p:cNvGrpSpPr>
          <p:nvPr/>
        </p:nvGrpSpPr>
        <p:grpSpPr>
          <a:xfrm>
            <a:off x="344785" y="3312958"/>
            <a:ext cx="8603273" cy="652329"/>
            <a:chOff x="344785" y="3312958"/>
            <a:chExt cx="8603273" cy="652329"/>
          </a:xfrm>
        </p:grpSpPr>
        <p:pic>
          <p:nvPicPr>
            <p:cNvPr id="7" name="Picture 6">
              <a:extLst>
                <a:ext uri="{FF2B5EF4-FFF2-40B4-BE49-F238E27FC236}">
                  <a16:creationId xmlns:a16="http://schemas.microsoft.com/office/drawing/2014/main" id="{5527CEF9-3A3C-940A-5EA5-B709FC3186CE}"/>
                </a:ext>
              </a:extLst>
            </p:cNvPr>
            <p:cNvPicPr>
              <a:picLocks noGrp="1" noRot="1" noChangeAspect="1" noMove="1" noResize="1" noEditPoints="1" noAdjustHandles="1" noChangeArrowheads="1" noChangeShapeType="1" noCrop="1"/>
            </p:cNvPicPr>
            <p:nvPr/>
          </p:nvPicPr>
          <p:blipFill>
            <a:blip r:embed="rId4"/>
            <a:stretch>
              <a:fillRect/>
            </a:stretch>
          </p:blipFill>
          <p:spPr>
            <a:xfrm>
              <a:off x="344785" y="3312958"/>
              <a:ext cx="646232" cy="652329"/>
            </a:xfrm>
            <a:prstGeom prst="rect">
              <a:avLst/>
            </a:prstGeom>
          </p:spPr>
        </p:pic>
        <p:sp>
          <p:nvSpPr>
            <p:cNvPr id="11" name="TextBox 10">
              <a:extLst>
                <a:ext uri="{FF2B5EF4-FFF2-40B4-BE49-F238E27FC236}">
                  <a16:creationId xmlns:a16="http://schemas.microsoft.com/office/drawing/2014/main" id="{07E4C3C6-0083-B231-5067-5428A04AF68B}"/>
                </a:ext>
              </a:extLst>
            </p:cNvPr>
            <p:cNvSpPr txBox="1">
              <a:spLocks noGrp="1" noRot="1" noMove="1" noResize="1" noEditPoints="1" noAdjustHandles="1" noChangeArrowheads="1" noChangeShapeType="1"/>
            </p:cNvSpPr>
            <p:nvPr/>
          </p:nvSpPr>
          <p:spPr>
            <a:xfrm>
              <a:off x="1175658" y="3429000"/>
              <a:ext cx="7772400" cy="400110"/>
            </a:xfrm>
            <a:prstGeom prst="rect">
              <a:avLst/>
            </a:prstGeom>
            <a:noFill/>
          </p:spPr>
          <p:txBody>
            <a:bodyPr wrap="square" rtlCol="0">
              <a:spAutoFit/>
            </a:bodyPr>
            <a:lstStyle/>
            <a:p>
              <a:r>
                <a:rPr lang="en-GB" sz="2000" dirty="0"/>
                <a:t>Gender wasn’t specified only labelled as 1 or 2 which wasn’t clear</a:t>
              </a:r>
            </a:p>
          </p:txBody>
        </p:sp>
      </p:grpSp>
      <p:grpSp>
        <p:nvGrpSpPr>
          <p:cNvPr id="18" name="Group 17">
            <a:extLst>
              <a:ext uri="{FF2B5EF4-FFF2-40B4-BE49-F238E27FC236}">
                <a16:creationId xmlns:a16="http://schemas.microsoft.com/office/drawing/2014/main" id="{3EFC26CF-B6CA-1851-76D6-6012826DAC9B}"/>
              </a:ext>
            </a:extLst>
          </p:cNvPr>
          <p:cNvGrpSpPr>
            <a:grpSpLocks noGrp="1" noUngrp="1" noRot="1" noMove="1" noResize="1"/>
          </p:cNvGrpSpPr>
          <p:nvPr/>
        </p:nvGrpSpPr>
        <p:grpSpPr>
          <a:xfrm>
            <a:off x="346790" y="4197852"/>
            <a:ext cx="5309428" cy="652329"/>
            <a:chOff x="346790" y="4197852"/>
            <a:chExt cx="5309428" cy="652329"/>
          </a:xfrm>
        </p:grpSpPr>
        <p:pic>
          <p:nvPicPr>
            <p:cNvPr id="9" name="Picture 8">
              <a:extLst>
                <a:ext uri="{FF2B5EF4-FFF2-40B4-BE49-F238E27FC236}">
                  <a16:creationId xmlns:a16="http://schemas.microsoft.com/office/drawing/2014/main" id="{6C2D1699-8B9C-45CE-CAFB-C21EBF90B33A}"/>
                </a:ext>
              </a:extLst>
            </p:cNvPr>
            <p:cNvPicPr>
              <a:picLocks noGrp="1" noRot="1" noChangeAspect="1" noMove="1" noResize="1" noEditPoints="1" noAdjustHandles="1" noChangeArrowheads="1" noChangeShapeType="1" noCrop="1"/>
            </p:cNvPicPr>
            <p:nvPr/>
          </p:nvPicPr>
          <p:blipFill>
            <a:blip r:embed="rId4"/>
            <a:stretch>
              <a:fillRect/>
            </a:stretch>
          </p:blipFill>
          <p:spPr>
            <a:xfrm>
              <a:off x="346790" y="4197852"/>
              <a:ext cx="646232" cy="652329"/>
            </a:xfrm>
            <a:prstGeom prst="rect">
              <a:avLst/>
            </a:prstGeom>
          </p:spPr>
        </p:pic>
        <p:sp>
          <p:nvSpPr>
            <p:cNvPr id="13" name="TextBox 12">
              <a:extLst>
                <a:ext uri="{FF2B5EF4-FFF2-40B4-BE49-F238E27FC236}">
                  <a16:creationId xmlns:a16="http://schemas.microsoft.com/office/drawing/2014/main" id="{23A43D8A-1200-4D93-439D-D3523B12985E}"/>
                </a:ext>
              </a:extLst>
            </p:cNvPr>
            <p:cNvSpPr txBox="1">
              <a:spLocks noGrp="1" noRot="1" noMove="1" noResize="1" noEditPoints="1" noAdjustHandles="1" noChangeArrowheads="1" noChangeShapeType="1"/>
            </p:cNvSpPr>
            <p:nvPr/>
          </p:nvSpPr>
          <p:spPr>
            <a:xfrm>
              <a:off x="1175658" y="4291148"/>
              <a:ext cx="4480560" cy="400110"/>
            </a:xfrm>
            <a:prstGeom prst="rect">
              <a:avLst/>
            </a:prstGeom>
            <a:noFill/>
          </p:spPr>
          <p:txBody>
            <a:bodyPr wrap="square" rtlCol="0">
              <a:spAutoFit/>
            </a:bodyPr>
            <a:lstStyle/>
            <a:p>
              <a:r>
                <a:rPr lang="en-GB" sz="2000" dirty="0"/>
                <a:t>Lack of Diversity/Representativeness</a:t>
              </a:r>
            </a:p>
          </p:txBody>
        </p:sp>
      </p:grpSp>
      <p:grpSp>
        <p:nvGrpSpPr>
          <p:cNvPr id="19" name="Group 18">
            <a:extLst>
              <a:ext uri="{FF2B5EF4-FFF2-40B4-BE49-F238E27FC236}">
                <a16:creationId xmlns:a16="http://schemas.microsoft.com/office/drawing/2014/main" id="{427732F4-C1B4-2BD3-A813-E5E7DC675478}"/>
              </a:ext>
            </a:extLst>
          </p:cNvPr>
          <p:cNvGrpSpPr>
            <a:grpSpLocks noGrp="1" noUngrp="1" noRot="1" noMove="1" noResize="1"/>
          </p:cNvGrpSpPr>
          <p:nvPr/>
        </p:nvGrpSpPr>
        <p:grpSpPr>
          <a:xfrm>
            <a:off x="344785" y="5201761"/>
            <a:ext cx="7026399" cy="652329"/>
            <a:chOff x="344785" y="5201761"/>
            <a:chExt cx="7026399" cy="652329"/>
          </a:xfrm>
        </p:grpSpPr>
        <p:pic>
          <p:nvPicPr>
            <p:cNvPr id="12" name="Picture 11">
              <a:extLst>
                <a:ext uri="{FF2B5EF4-FFF2-40B4-BE49-F238E27FC236}">
                  <a16:creationId xmlns:a16="http://schemas.microsoft.com/office/drawing/2014/main" id="{4E5D1A53-1AFF-FAF9-8633-9F4EA4821F08}"/>
                </a:ext>
              </a:extLst>
            </p:cNvPr>
            <p:cNvPicPr>
              <a:picLocks noGrp="1" noRot="1" noChangeAspect="1" noMove="1" noResize="1" noEditPoints="1" noAdjustHandles="1" noChangeArrowheads="1" noChangeShapeType="1" noCrop="1"/>
            </p:cNvPicPr>
            <p:nvPr/>
          </p:nvPicPr>
          <p:blipFill>
            <a:blip r:embed="rId4"/>
            <a:stretch>
              <a:fillRect/>
            </a:stretch>
          </p:blipFill>
          <p:spPr>
            <a:xfrm>
              <a:off x="344785" y="5201761"/>
              <a:ext cx="646232" cy="652329"/>
            </a:xfrm>
            <a:prstGeom prst="rect">
              <a:avLst/>
            </a:prstGeom>
          </p:spPr>
        </p:pic>
        <p:sp>
          <p:nvSpPr>
            <p:cNvPr id="15" name="TextBox 14">
              <a:extLst>
                <a:ext uri="{FF2B5EF4-FFF2-40B4-BE49-F238E27FC236}">
                  <a16:creationId xmlns:a16="http://schemas.microsoft.com/office/drawing/2014/main" id="{B33D4C30-277E-59A0-3BA4-D6F5A3E5A284}"/>
                </a:ext>
              </a:extLst>
            </p:cNvPr>
            <p:cNvSpPr txBox="1">
              <a:spLocks noGrp="1" noRot="1" noMove="1" noResize="1" noEditPoints="1" noAdjustHandles="1" noChangeArrowheads="1" noChangeShapeType="1"/>
            </p:cNvSpPr>
            <p:nvPr/>
          </p:nvSpPr>
          <p:spPr>
            <a:xfrm>
              <a:off x="1175658" y="5207759"/>
              <a:ext cx="6195526" cy="400110"/>
            </a:xfrm>
            <a:prstGeom prst="rect">
              <a:avLst/>
            </a:prstGeom>
            <a:noFill/>
          </p:spPr>
          <p:txBody>
            <a:bodyPr wrap="square" rtlCol="0">
              <a:spAutoFit/>
            </a:bodyPr>
            <a:lstStyle/>
            <a:p>
              <a:r>
                <a:rPr lang="en-GB" sz="2000" dirty="0"/>
                <a:t>The ranks of each columns are subjective and unclear</a:t>
              </a:r>
            </a:p>
          </p:txBody>
        </p:sp>
      </p:grpSp>
    </p:spTree>
    <p:extLst>
      <p:ext uri="{BB962C8B-B14F-4D97-AF65-F5344CB8AC3E}">
        <p14:creationId xmlns:p14="http://schemas.microsoft.com/office/powerpoint/2010/main" val="411421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28557-B72C-4680-A92B-F2780C3CF9EA}"/>
              </a:ext>
            </a:extLst>
          </p:cNvPr>
          <p:cNvSpPr>
            <a:spLocks noGrp="1"/>
          </p:cNvSpPr>
          <p:nvPr>
            <p:ph type="title"/>
          </p:nvPr>
        </p:nvSpPr>
        <p:spPr>
          <a:xfrm>
            <a:off x="838200" y="365125"/>
            <a:ext cx="10515600" cy="1325563"/>
          </a:xfrm>
        </p:spPr>
        <p:txBody>
          <a:bodyPr>
            <a:normAutofit/>
          </a:bodyPr>
          <a:lstStyle/>
          <a:p>
            <a:r>
              <a:rPr lang="en-GB" sz="5400" dirty="0"/>
              <a:t>Summary</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F575A8B-CE24-A420-D276-07CBEDC07E15}"/>
              </a:ext>
            </a:extLst>
          </p:cNvPr>
          <p:cNvGrpSpPr>
            <a:grpSpLocks noGrp="1" noUngrp="1" noRot="1" noMove="1" noResize="1"/>
          </p:cNvGrpSpPr>
          <p:nvPr/>
        </p:nvGrpSpPr>
        <p:grpSpPr>
          <a:xfrm>
            <a:off x="398566" y="2286000"/>
            <a:ext cx="8859735" cy="710478"/>
            <a:chOff x="398566" y="2286000"/>
            <a:chExt cx="8859735" cy="710478"/>
          </a:xfrm>
        </p:grpSpPr>
        <p:pic>
          <p:nvPicPr>
            <p:cNvPr id="5" name="Graphic 4" descr="Star with solid fill">
              <a:extLst>
                <a:ext uri="{FF2B5EF4-FFF2-40B4-BE49-F238E27FC236}">
                  <a16:creationId xmlns:a16="http://schemas.microsoft.com/office/drawing/2014/main" id="{D87C45A5-252B-EE39-B603-619E9C73020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566" y="2286000"/>
              <a:ext cx="539897" cy="539897"/>
            </a:xfrm>
            <a:prstGeom prst="rect">
              <a:avLst/>
            </a:prstGeom>
          </p:spPr>
        </p:pic>
        <p:sp>
          <p:nvSpPr>
            <p:cNvPr id="7" name="TextBox 6">
              <a:extLst>
                <a:ext uri="{FF2B5EF4-FFF2-40B4-BE49-F238E27FC236}">
                  <a16:creationId xmlns:a16="http://schemas.microsoft.com/office/drawing/2014/main" id="{62FA58C8-6069-3BE2-52EC-4410D21C77F1}"/>
                </a:ext>
              </a:extLst>
            </p:cNvPr>
            <p:cNvSpPr txBox="1">
              <a:spLocks noGrp="1" noRot="1" noMove="1" noResize="1" noEditPoints="1" noAdjustHandles="1" noChangeArrowheads="1" noChangeShapeType="1"/>
            </p:cNvSpPr>
            <p:nvPr/>
          </p:nvSpPr>
          <p:spPr>
            <a:xfrm>
              <a:off x="1100890" y="2288592"/>
              <a:ext cx="8157411" cy="707886"/>
            </a:xfrm>
            <a:prstGeom prst="rect">
              <a:avLst/>
            </a:prstGeom>
            <a:noFill/>
          </p:spPr>
          <p:txBody>
            <a:bodyPr wrap="square" rtlCol="0">
              <a:spAutoFit/>
            </a:bodyPr>
            <a:lstStyle/>
            <a:p>
              <a:r>
                <a:rPr lang="en-US" sz="2000" dirty="0"/>
                <a:t>Investigated the many significant factors that may influence the seriousness of lung cancer and develop a model using this information.</a:t>
              </a:r>
              <a:endParaRPr lang="en-GB" sz="2000" dirty="0"/>
            </a:p>
          </p:txBody>
        </p:sp>
      </p:grpSp>
      <p:grpSp>
        <p:nvGrpSpPr>
          <p:cNvPr id="17" name="Group 16">
            <a:extLst>
              <a:ext uri="{FF2B5EF4-FFF2-40B4-BE49-F238E27FC236}">
                <a16:creationId xmlns:a16="http://schemas.microsoft.com/office/drawing/2014/main" id="{909E201C-E264-B50E-A1E6-16A4BA841C91}"/>
              </a:ext>
            </a:extLst>
          </p:cNvPr>
          <p:cNvGrpSpPr>
            <a:grpSpLocks noGrp="1" noUngrp="1" noRot="1" noMove="1" noResize="1"/>
          </p:cNvGrpSpPr>
          <p:nvPr/>
        </p:nvGrpSpPr>
        <p:grpSpPr>
          <a:xfrm>
            <a:off x="395872" y="3262506"/>
            <a:ext cx="8862428" cy="542591"/>
            <a:chOff x="395872" y="3262506"/>
            <a:chExt cx="8862428" cy="542591"/>
          </a:xfrm>
        </p:grpSpPr>
        <p:pic>
          <p:nvPicPr>
            <p:cNvPr id="8" name="Picture 7">
              <a:extLst>
                <a:ext uri="{FF2B5EF4-FFF2-40B4-BE49-F238E27FC236}">
                  <a16:creationId xmlns:a16="http://schemas.microsoft.com/office/drawing/2014/main" id="{AD7600C5-97AA-F957-7176-2D2D359EDF25}"/>
                </a:ext>
              </a:extLst>
            </p:cNvPr>
            <p:cNvPicPr>
              <a:picLocks noGrp="1" noRot="1" noChangeAspect="1" noMove="1" noResize="1" noEditPoints="1" noAdjustHandles="1" noChangeArrowheads="1" noChangeShapeType="1" noCrop="1"/>
            </p:cNvPicPr>
            <p:nvPr/>
          </p:nvPicPr>
          <p:blipFill>
            <a:blip r:embed="rId4"/>
            <a:stretch>
              <a:fillRect/>
            </a:stretch>
          </p:blipFill>
          <p:spPr>
            <a:xfrm>
              <a:off x="395872" y="3262506"/>
              <a:ext cx="542591" cy="542591"/>
            </a:xfrm>
            <a:prstGeom prst="rect">
              <a:avLst/>
            </a:prstGeom>
          </p:spPr>
        </p:pic>
        <p:sp>
          <p:nvSpPr>
            <p:cNvPr id="9" name="TextBox 8">
              <a:extLst>
                <a:ext uri="{FF2B5EF4-FFF2-40B4-BE49-F238E27FC236}">
                  <a16:creationId xmlns:a16="http://schemas.microsoft.com/office/drawing/2014/main" id="{6A9ADF0C-BBA4-30DC-256A-88A47F328BEC}"/>
                </a:ext>
              </a:extLst>
            </p:cNvPr>
            <p:cNvSpPr txBox="1">
              <a:spLocks noGrp="1" noRot="1" noMove="1" noResize="1" noEditPoints="1" noAdjustHandles="1" noChangeArrowheads="1" noChangeShapeType="1"/>
            </p:cNvSpPr>
            <p:nvPr/>
          </p:nvSpPr>
          <p:spPr>
            <a:xfrm>
              <a:off x="1100890" y="3374861"/>
              <a:ext cx="8157410" cy="400110"/>
            </a:xfrm>
            <a:prstGeom prst="rect">
              <a:avLst/>
            </a:prstGeom>
            <a:noFill/>
          </p:spPr>
          <p:txBody>
            <a:bodyPr wrap="square" rtlCol="0">
              <a:spAutoFit/>
            </a:bodyPr>
            <a:lstStyle/>
            <a:p>
              <a:r>
                <a:rPr lang="en-GB" sz="2000" dirty="0"/>
                <a:t>Used 3 classification models with the best model being Decision Tree. </a:t>
              </a:r>
            </a:p>
          </p:txBody>
        </p:sp>
      </p:grpSp>
      <p:grpSp>
        <p:nvGrpSpPr>
          <p:cNvPr id="18" name="Group 17">
            <a:extLst>
              <a:ext uri="{FF2B5EF4-FFF2-40B4-BE49-F238E27FC236}">
                <a16:creationId xmlns:a16="http://schemas.microsoft.com/office/drawing/2014/main" id="{9819DC5D-C495-3156-3A01-C336C08F12DC}"/>
              </a:ext>
            </a:extLst>
          </p:cNvPr>
          <p:cNvGrpSpPr>
            <a:grpSpLocks noGrp="1" noUngrp="1" noRot="1" noMove="1" noResize="1"/>
          </p:cNvGrpSpPr>
          <p:nvPr/>
        </p:nvGrpSpPr>
        <p:grpSpPr>
          <a:xfrm>
            <a:off x="396353" y="4100767"/>
            <a:ext cx="9923304" cy="1015663"/>
            <a:chOff x="396353" y="4100767"/>
            <a:chExt cx="9923304" cy="1015663"/>
          </a:xfrm>
        </p:grpSpPr>
        <p:pic>
          <p:nvPicPr>
            <p:cNvPr id="10" name="Picture 9">
              <a:extLst>
                <a:ext uri="{FF2B5EF4-FFF2-40B4-BE49-F238E27FC236}">
                  <a16:creationId xmlns:a16="http://schemas.microsoft.com/office/drawing/2014/main" id="{B1B77BA2-F674-0366-414F-99EB23C1227A}"/>
                </a:ext>
              </a:extLst>
            </p:cNvPr>
            <p:cNvPicPr>
              <a:picLocks noGrp="1" noRot="1" noChangeAspect="1" noMove="1" noResize="1" noEditPoints="1" noAdjustHandles="1" noChangeArrowheads="1" noChangeShapeType="1" noCrop="1"/>
            </p:cNvPicPr>
            <p:nvPr/>
          </p:nvPicPr>
          <p:blipFill>
            <a:blip r:embed="rId4"/>
            <a:stretch>
              <a:fillRect/>
            </a:stretch>
          </p:blipFill>
          <p:spPr>
            <a:xfrm>
              <a:off x="396353" y="4241706"/>
              <a:ext cx="542591" cy="542591"/>
            </a:xfrm>
            <a:prstGeom prst="rect">
              <a:avLst/>
            </a:prstGeom>
          </p:spPr>
        </p:pic>
        <p:sp>
          <p:nvSpPr>
            <p:cNvPr id="13" name="TextBox 12">
              <a:extLst>
                <a:ext uri="{FF2B5EF4-FFF2-40B4-BE49-F238E27FC236}">
                  <a16:creationId xmlns:a16="http://schemas.microsoft.com/office/drawing/2014/main" id="{D6A1956B-A9E7-DEF7-D305-D2535C6D3613}"/>
                </a:ext>
              </a:extLst>
            </p:cNvPr>
            <p:cNvSpPr txBox="1">
              <a:spLocks noGrp="1" noRot="1" noMove="1" noResize="1" noEditPoints="1" noAdjustHandles="1" noChangeArrowheads="1" noChangeShapeType="1"/>
            </p:cNvSpPr>
            <p:nvPr/>
          </p:nvSpPr>
          <p:spPr>
            <a:xfrm>
              <a:off x="1100890" y="4100767"/>
              <a:ext cx="9218767" cy="1015663"/>
            </a:xfrm>
            <a:prstGeom prst="rect">
              <a:avLst/>
            </a:prstGeom>
            <a:noFill/>
          </p:spPr>
          <p:txBody>
            <a:bodyPr wrap="square" rtlCol="0">
              <a:spAutoFit/>
            </a:bodyPr>
            <a:lstStyle/>
            <a:p>
              <a:r>
                <a:rPr lang="en-US" sz="2000" dirty="0"/>
                <a:t>This model can therefore be used as a form of preventive strategy to aid those who are developing lung cancer of a more severe nature or possibly even to offer guidance on how to avoid lung cancer altogether.</a:t>
              </a:r>
              <a:endParaRPr lang="en-GB" sz="2000" dirty="0"/>
            </a:p>
          </p:txBody>
        </p:sp>
      </p:grpSp>
    </p:spTree>
    <p:extLst>
      <p:ext uri="{BB962C8B-B14F-4D97-AF65-F5344CB8AC3E}">
        <p14:creationId xmlns:p14="http://schemas.microsoft.com/office/powerpoint/2010/main" val="13105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FDF07-E12F-F23B-E945-4086C9177A78}"/>
              </a:ext>
            </a:extLst>
          </p:cNvPr>
          <p:cNvSpPr>
            <a:spLocks noGrp="1" noRot="1" noMove="1" noResize="1" noEditPoints="1" noAdjustHandles="1" noChangeArrowheads="1" noChangeShapeType="1"/>
          </p:cNvSpPr>
          <p:nvPr>
            <p:ph type="title"/>
          </p:nvPr>
        </p:nvSpPr>
        <p:spPr>
          <a:xfrm>
            <a:off x="638881" y="639193"/>
            <a:ext cx="4168249" cy="3615380"/>
          </a:xfrm>
        </p:spPr>
        <p:txBody>
          <a:bodyPr vert="horz" lIns="91440" tIns="45720" rIns="91440" bIns="45720" rtlCol="0" anchor="b">
            <a:normAutofit/>
          </a:bodyPr>
          <a:lstStyle/>
          <a:p>
            <a:r>
              <a:rPr lang="en-US" sz="6600" kern="1200" dirty="0">
                <a:solidFill>
                  <a:schemeClr val="tx1"/>
                </a:solidFill>
                <a:latin typeface="+mj-lt"/>
                <a:ea typeface="+mj-ea"/>
                <a:cs typeface="+mj-cs"/>
              </a:rPr>
              <a:t>Thank you for listening</a:t>
            </a:r>
          </a:p>
        </p:txBody>
      </p:sp>
      <p:sp>
        <p:nvSpPr>
          <p:cNvPr id="3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6" descr="Smiling Face with No Fill">
            <a:extLst>
              <a:ext uri="{FF2B5EF4-FFF2-40B4-BE49-F238E27FC236}">
                <a16:creationId xmlns:a16="http://schemas.microsoft.com/office/drawing/2014/main" id="{37A59460-31D9-D37F-2E24-9868C391382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48520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02B9C-A366-8E68-12F2-BCA672A5D32A}"/>
              </a:ext>
            </a:extLst>
          </p:cNvPr>
          <p:cNvSpPr>
            <a:spLocks noGrp="1" noRot="1" noMove="1" noResize="1" noEditPoints="1" noAdjustHandles="1" noChangeArrowheads="1" noChangeShapeType="1"/>
          </p:cNvSpPr>
          <p:nvPr>
            <p:ph type="title"/>
          </p:nvPr>
        </p:nvSpPr>
        <p:spPr>
          <a:xfrm>
            <a:off x="630936" y="640080"/>
            <a:ext cx="4818888" cy="1481328"/>
          </a:xfrm>
        </p:spPr>
        <p:txBody>
          <a:bodyPr anchor="b">
            <a:normAutofit/>
          </a:bodyPr>
          <a:lstStyle/>
          <a:p>
            <a:r>
              <a:rPr lang="en-GB" sz="5400" dirty="0"/>
              <a:t>Objective </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9923075-68B9-B376-F768-CF4488B0A714}"/>
              </a:ext>
            </a:extLst>
          </p:cNvPr>
          <p:cNvGrpSpPr>
            <a:grpSpLocks noGrp="1" noUngrp="1" noRot="1" noMove="1" noResize="1"/>
          </p:cNvGrpSpPr>
          <p:nvPr/>
        </p:nvGrpSpPr>
        <p:grpSpPr>
          <a:xfrm>
            <a:off x="494492" y="2761443"/>
            <a:ext cx="10042663" cy="1540800"/>
            <a:chOff x="486226" y="2761443"/>
            <a:chExt cx="9296322" cy="1540800"/>
          </a:xfrm>
        </p:grpSpPr>
        <p:pic>
          <p:nvPicPr>
            <p:cNvPr id="5" name="Content Placeholder 4" descr="Bullseye with solid fill">
              <a:extLst>
                <a:ext uri="{FF2B5EF4-FFF2-40B4-BE49-F238E27FC236}">
                  <a16:creationId xmlns:a16="http://schemas.microsoft.com/office/drawing/2014/main" id="{D40135DC-053B-F9D9-6EE7-3C6FE73D99F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226" y="2761443"/>
              <a:ext cx="1540800" cy="1540800"/>
            </a:xfrm>
            <a:prstGeom prst="rect">
              <a:avLst/>
            </a:prstGeom>
          </p:spPr>
        </p:pic>
        <p:sp>
          <p:nvSpPr>
            <p:cNvPr id="6" name="TextBox 5">
              <a:extLst>
                <a:ext uri="{FF2B5EF4-FFF2-40B4-BE49-F238E27FC236}">
                  <a16:creationId xmlns:a16="http://schemas.microsoft.com/office/drawing/2014/main" id="{1D372992-C4E0-AB7A-7694-B2C48606B6B4}"/>
                </a:ext>
              </a:extLst>
            </p:cNvPr>
            <p:cNvSpPr txBox="1">
              <a:spLocks noGrp="1" noRot="1" noMove="1" noResize="1" noEditPoints="1" noAdjustHandles="1" noChangeArrowheads="1" noChangeShapeType="1"/>
            </p:cNvSpPr>
            <p:nvPr/>
          </p:nvSpPr>
          <p:spPr>
            <a:xfrm>
              <a:off x="2597976" y="2870123"/>
              <a:ext cx="7184572"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The goal of the project was to identify the critical factors that significantly impacted how serious the patient's lung cancer was.</a:t>
              </a:r>
              <a:br>
                <a:rPr lang="en-US" sz="2000" dirty="0">
                  <a:latin typeface="Calibri" panose="020F0502020204030204" pitchFamily="34" charset="0"/>
                  <a:ea typeface="Calibri" panose="020F0502020204030204" pitchFamily="34" charset="0"/>
                  <a:cs typeface="Times New Roman" panose="02020603050405020304" pitchFamily="18" charset="0"/>
                </a:rPr>
              </a:br>
              <a:r>
                <a:rPr lang="en-US" sz="2000" dirty="0">
                  <a:latin typeface="Calibri" panose="020F0502020204030204" pitchFamily="34" charset="0"/>
                  <a:ea typeface="Calibri" panose="020F0502020204030204" pitchFamily="34" charset="0"/>
                  <a:cs typeface="Times New Roman" panose="02020603050405020304" pitchFamily="18" charset="0"/>
                </a:rPr>
                <a:t>Develop a model that can predict the crucial factors that will have the biggest effects on lung cancer progression.</a:t>
              </a:r>
              <a:endParaRPr lang="en-GB" sz="2000" dirty="0"/>
            </a:p>
          </p:txBody>
        </p:sp>
      </p:grpSp>
      <p:grpSp>
        <p:nvGrpSpPr>
          <p:cNvPr id="4" name="Group 3">
            <a:extLst>
              <a:ext uri="{FF2B5EF4-FFF2-40B4-BE49-F238E27FC236}">
                <a16:creationId xmlns:a16="http://schemas.microsoft.com/office/drawing/2014/main" id="{1177E2D3-2976-747F-9C83-7EDF29A84AB4}"/>
              </a:ext>
            </a:extLst>
          </p:cNvPr>
          <p:cNvGrpSpPr>
            <a:grpSpLocks noGrp="1" noUngrp="1" noRot="1" noMove="1" noResize="1"/>
          </p:cNvGrpSpPr>
          <p:nvPr/>
        </p:nvGrpSpPr>
        <p:grpSpPr>
          <a:xfrm>
            <a:off x="496287" y="4672530"/>
            <a:ext cx="10169651" cy="1540800"/>
            <a:chOff x="383271" y="4672530"/>
            <a:chExt cx="9945717" cy="1540800"/>
          </a:xfrm>
        </p:grpSpPr>
        <p:pic>
          <p:nvPicPr>
            <p:cNvPr id="8" name="Graphic 7" descr="Remote learning language with solid fill">
              <a:extLst>
                <a:ext uri="{FF2B5EF4-FFF2-40B4-BE49-F238E27FC236}">
                  <a16:creationId xmlns:a16="http://schemas.microsoft.com/office/drawing/2014/main" id="{8D27CB23-4EBA-03C5-516F-36E52AD42B45}"/>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271" y="4672530"/>
              <a:ext cx="1540800" cy="1540800"/>
            </a:xfrm>
            <a:prstGeom prst="rect">
              <a:avLst/>
            </a:prstGeom>
          </p:spPr>
        </p:pic>
        <p:sp>
          <p:nvSpPr>
            <p:cNvPr id="11" name="TextBox 10">
              <a:extLst>
                <a:ext uri="{FF2B5EF4-FFF2-40B4-BE49-F238E27FC236}">
                  <a16:creationId xmlns:a16="http://schemas.microsoft.com/office/drawing/2014/main" id="{4188ADD8-3F05-C77E-6B23-0B027F26ECF1}"/>
                </a:ext>
              </a:extLst>
            </p:cNvPr>
            <p:cNvSpPr txBox="1">
              <a:spLocks noGrp="1" noRot="1" noMove="1" noResize="1" noEditPoints="1" noAdjustHandles="1" noChangeArrowheads="1" noChangeShapeType="1"/>
            </p:cNvSpPr>
            <p:nvPr/>
          </p:nvSpPr>
          <p:spPr>
            <a:xfrm>
              <a:off x="2612571" y="4780082"/>
              <a:ext cx="7716417" cy="1323439"/>
            </a:xfrm>
            <a:prstGeom prst="rect">
              <a:avLst/>
            </a:prstGeom>
            <a:noFill/>
          </p:spPr>
          <p:txBody>
            <a:bodyPr wrap="square" rtlCol="0">
              <a:spAutoFit/>
            </a:bodyPr>
            <a:lstStyle/>
            <a:p>
              <a:r>
                <a:rPr lang="en-US" sz="2000" dirty="0"/>
                <a:t>The model can then be applied to help those whose genes or way of life put them at risk for developing lung cancer or lessen the intensity of the cancer as well as provide information that can help prevent lung cancer from ever occurring in the first place.</a:t>
              </a:r>
              <a:endParaRPr lang="en-GB" sz="2000" dirty="0"/>
            </a:p>
          </p:txBody>
        </p:sp>
      </p:grpSp>
    </p:spTree>
    <p:extLst>
      <p:ext uri="{BB962C8B-B14F-4D97-AF65-F5344CB8AC3E}">
        <p14:creationId xmlns:p14="http://schemas.microsoft.com/office/powerpoint/2010/main" val="41878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00DB5-921E-6D9F-9885-9E77231E3C5E}"/>
              </a:ext>
            </a:extLst>
          </p:cNvPr>
          <p:cNvSpPr>
            <a:spLocks noGrp="1"/>
          </p:cNvSpPr>
          <p:nvPr>
            <p:ph type="title"/>
          </p:nvPr>
        </p:nvSpPr>
        <p:spPr>
          <a:xfrm>
            <a:off x="838200" y="365125"/>
            <a:ext cx="10515600" cy="1325563"/>
          </a:xfrm>
        </p:spPr>
        <p:txBody>
          <a:bodyPr>
            <a:normAutofit/>
          </a:bodyPr>
          <a:lstStyle/>
          <a:p>
            <a:r>
              <a:rPr lang="en-GB" sz="5400" dirty="0"/>
              <a:t>What is Lung Cancer?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4DCE5BD-56A7-DD5C-C883-9196FF5FAB28}"/>
              </a:ext>
            </a:extLst>
          </p:cNvPr>
          <p:cNvGrpSpPr/>
          <p:nvPr/>
        </p:nvGrpSpPr>
        <p:grpSpPr>
          <a:xfrm>
            <a:off x="381000" y="2253343"/>
            <a:ext cx="10573139" cy="1015663"/>
            <a:chOff x="381000" y="2253343"/>
            <a:chExt cx="10573139" cy="1015663"/>
          </a:xfrm>
        </p:grpSpPr>
        <p:pic>
          <p:nvPicPr>
            <p:cNvPr id="5" name="Graphic 4" descr="Lungs with solid fill">
              <a:extLst>
                <a:ext uri="{FF2B5EF4-FFF2-40B4-BE49-F238E27FC236}">
                  <a16:creationId xmlns:a16="http://schemas.microsoft.com/office/drawing/2014/main" id="{D6B49C42-37CA-796C-DED6-BABC9D022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2253343"/>
              <a:ext cx="914400" cy="914400"/>
            </a:xfrm>
            <a:prstGeom prst="rect">
              <a:avLst/>
            </a:prstGeom>
          </p:spPr>
        </p:pic>
        <p:sp>
          <p:nvSpPr>
            <p:cNvPr id="6" name="TextBox 5">
              <a:extLst>
                <a:ext uri="{FF2B5EF4-FFF2-40B4-BE49-F238E27FC236}">
                  <a16:creationId xmlns:a16="http://schemas.microsoft.com/office/drawing/2014/main" id="{3878299E-AD69-B62E-619C-5AE0E4ABF3B1}"/>
                </a:ext>
              </a:extLst>
            </p:cNvPr>
            <p:cNvSpPr txBox="1">
              <a:spLocks noGrp="1" noRot="1" noMove="1" noResize="1" noEditPoints="1" noAdjustHandles="1" noChangeArrowheads="1" noChangeShapeType="1"/>
            </p:cNvSpPr>
            <p:nvPr/>
          </p:nvSpPr>
          <p:spPr>
            <a:xfrm>
              <a:off x="1772816" y="2253343"/>
              <a:ext cx="9181323" cy="1015663"/>
            </a:xfrm>
            <a:prstGeom prst="rect">
              <a:avLst/>
            </a:prstGeom>
            <a:noFill/>
          </p:spPr>
          <p:txBody>
            <a:bodyPr wrap="square" rtlCol="0">
              <a:spAutoFit/>
            </a:bodyPr>
            <a:lstStyle/>
            <a:p>
              <a:r>
                <a:rPr lang="en-GB" sz="2000" dirty="0">
                  <a:effectLst/>
                  <a:latin typeface="Calibri" panose="020F0502020204030204" pitchFamily="34" charset="0"/>
                  <a:ea typeface="Calibri" panose="020F0502020204030204" pitchFamily="34" charset="0"/>
                </a:rPr>
                <a:t>When a malignant tumour begins in the lung. In the early stages, you sometimes don’t get any symptoms but after a while you may develop a cough that doesn’t go away, as well as coughing up blood and changes in your breathing.</a:t>
              </a:r>
              <a:endParaRPr lang="en-GB" sz="2000" dirty="0"/>
            </a:p>
          </p:txBody>
        </p:sp>
      </p:grpSp>
      <p:grpSp>
        <p:nvGrpSpPr>
          <p:cNvPr id="4" name="Group 3">
            <a:extLst>
              <a:ext uri="{FF2B5EF4-FFF2-40B4-BE49-F238E27FC236}">
                <a16:creationId xmlns:a16="http://schemas.microsoft.com/office/drawing/2014/main" id="{A7D3D285-4FEC-211D-012D-7F64535F8C5C}"/>
              </a:ext>
            </a:extLst>
          </p:cNvPr>
          <p:cNvGrpSpPr/>
          <p:nvPr/>
        </p:nvGrpSpPr>
        <p:grpSpPr>
          <a:xfrm>
            <a:off x="381000" y="3690258"/>
            <a:ext cx="10349203" cy="914479"/>
            <a:chOff x="381000" y="3690258"/>
            <a:chExt cx="10349203" cy="914479"/>
          </a:xfrm>
        </p:grpSpPr>
        <p:pic>
          <p:nvPicPr>
            <p:cNvPr id="7" name="Picture 6">
              <a:extLst>
                <a:ext uri="{FF2B5EF4-FFF2-40B4-BE49-F238E27FC236}">
                  <a16:creationId xmlns:a16="http://schemas.microsoft.com/office/drawing/2014/main" id="{1C9B6AD3-1D8F-8177-37BA-463A6A9C76D8}"/>
                </a:ext>
              </a:extLst>
            </p:cNvPr>
            <p:cNvPicPr>
              <a:picLocks noChangeAspect="1"/>
            </p:cNvPicPr>
            <p:nvPr/>
          </p:nvPicPr>
          <p:blipFill>
            <a:blip r:embed="rId4"/>
            <a:stretch>
              <a:fillRect/>
            </a:stretch>
          </p:blipFill>
          <p:spPr>
            <a:xfrm>
              <a:off x="381000" y="3690258"/>
              <a:ext cx="914479" cy="914479"/>
            </a:xfrm>
            <a:prstGeom prst="rect">
              <a:avLst/>
            </a:prstGeom>
          </p:spPr>
        </p:pic>
        <p:sp>
          <p:nvSpPr>
            <p:cNvPr id="9" name="TextBox 8">
              <a:extLst>
                <a:ext uri="{FF2B5EF4-FFF2-40B4-BE49-F238E27FC236}">
                  <a16:creationId xmlns:a16="http://schemas.microsoft.com/office/drawing/2014/main" id="{210DEC4E-95D2-499D-1CC3-901F082B8089}"/>
                </a:ext>
              </a:extLst>
            </p:cNvPr>
            <p:cNvSpPr txBox="1">
              <a:spLocks noGrp="1" noRot="1" noMove="1" noResize="1" noEditPoints="1" noAdjustHandles="1" noChangeArrowheads="1" noChangeShapeType="1"/>
            </p:cNvSpPr>
            <p:nvPr/>
          </p:nvSpPr>
          <p:spPr>
            <a:xfrm>
              <a:off x="1772816" y="3962831"/>
              <a:ext cx="8957387" cy="400110"/>
            </a:xfrm>
            <a:prstGeom prst="rect">
              <a:avLst/>
            </a:prstGeom>
            <a:noFill/>
          </p:spPr>
          <p:txBody>
            <a:bodyPr wrap="square" rtlCol="0">
              <a:spAutoFit/>
            </a:bodyPr>
            <a:lstStyle/>
            <a:p>
              <a:r>
                <a:rPr lang="en-US" sz="2000" dirty="0"/>
                <a:t>There were more than 2.2 million new cases of lung cancer in 2020</a:t>
              </a:r>
              <a:endParaRPr lang="en-GB" sz="2000" dirty="0"/>
            </a:p>
          </p:txBody>
        </p:sp>
      </p:grpSp>
      <p:grpSp>
        <p:nvGrpSpPr>
          <p:cNvPr id="13" name="Group 12">
            <a:extLst>
              <a:ext uri="{FF2B5EF4-FFF2-40B4-BE49-F238E27FC236}">
                <a16:creationId xmlns:a16="http://schemas.microsoft.com/office/drawing/2014/main" id="{6152D6AF-72AA-5D9F-AA00-35401B5C6534}"/>
              </a:ext>
            </a:extLst>
          </p:cNvPr>
          <p:cNvGrpSpPr>
            <a:grpSpLocks noGrp="1" noUngrp="1" noRot="1" noMove="1" noResize="1"/>
          </p:cNvGrpSpPr>
          <p:nvPr/>
        </p:nvGrpSpPr>
        <p:grpSpPr>
          <a:xfrm>
            <a:off x="381000" y="5162340"/>
            <a:ext cx="9808028" cy="914479"/>
            <a:chOff x="381000" y="5162340"/>
            <a:chExt cx="9808028" cy="914479"/>
          </a:xfrm>
        </p:grpSpPr>
        <p:pic>
          <p:nvPicPr>
            <p:cNvPr id="11" name="Picture 10">
              <a:extLst>
                <a:ext uri="{FF2B5EF4-FFF2-40B4-BE49-F238E27FC236}">
                  <a16:creationId xmlns:a16="http://schemas.microsoft.com/office/drawing/2014/main" id="{52A188CC-7AA0-749B-3916-1F04AC948A93}"/>
                </a:ext>
              </a:extLst>
            </p:cNvPr>
            <p:cNvPicPr>
              <a:picLocks noGrp="1" noRot="1" noChangeAspect="1" noMove="1" noResize="1" noEditPoints="1" noAdjustHandles="1" noChangeArrowheads="1" noChangeShapeType="1" noCrop="1"/>
            </p:cNvPicPr>
            <p:nvPr/>
          </p:nvPicPr>
          <p:blipFill>
            <a:blip r:embed="rId4"/>
            <a:stretch>
              <a:fillRect/>
            </a:stretch>
          </p:blipFill>
          <p:spPr>
            <a:xfrm>
              <a:off x="381000" y="5162340"/>
              <a:ext cx="914479" cy="914479"/>
            </a:xfrm>
            <a:prstGeom prst="rect">
              <a:avLst/>
            </a:prstGeom>
          </p:spPr>
        </p:pic>
        <p:sp>
          <p:nvSpPr>
            <p:cNvPr id="12" name="TextBox 11">
              <a:extLst>
                <a:ext uri="{FF2B5EF4-FFF2-40B4-BE49-F238E27FC236}">
                  <a16:creationId xmlns:a16="http://schemas.microsoft.com/office/drawing/2014/main" id="{4C734D1E-BEC4-7152-B24C-1748344B211F}"/>
                </a:ext>
              </a:extLst>
            </p:cNvPr>
            <p:cNvSpPr txBox="1">
              <a:spLocks noGrp="1" noRot="1" noMove="1" noResize="1" noEditPoints="1" noAdjustHandles="1" noChangeArrowheads="1" noChangeShapeType="1"/>
            </p:cNvSpPr>
            <p:nvPr/>
          </p:nvSpPr>
          <p:spPr>
            <a:xfrm>
              <a:off x="1772816" y="5290398"/>
              <a:ext cx="8416212" cy="707886"/>
            </a:xfrm>
            <a:prstGeom prst="rect">
              <a:avLst/>
            </a:prstGeom>
            <a:noFill/>
          </p:spPr>
          <p:txBody>
            <a:bodyPr wrap="square" rtlCol="0">
              <a:spAutoFit/>
            </a:bodyPr>
            <a:lstStyle/>
            <a:p>
              <a:r>
                <a:rPr lang="en-US" sz="2000" dirty="0"/>
                <a:t>Cancers that accounted for the largest proportion of the economic cost worldwide included tracheal, bronchus and lung cancer (15.4%, $3.9 trillion)</a:t>
              </a:r>
              <a:endParaRPr lang="en-GB" sz="2000" dirty="0"/>
            </a:p>
          </p:txBody>
        </p:sp>
      </p:grpSp>
    </p:spTree>
    <p:extLst>
      <p:ext uri="{BB962C8B-B14F-4D97-AF65-F5344CB8AC3E}">
        <p14:creationId xmlns:p14="http://schemas.microsoft.com/office/powerpoint/2010/main" val="291974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0E1E6-AF3C-5F38-E79E-C466CECFA3A0}"/>
              </a:ext>
            </a:extLst>
          </p:cNvPr>
          <p:cNvSpPr>
            <a:spLocks noGrp="1"/>
          </p:cNvSpPr>
          <p:nvPr>
            <p:ph type="title"/>
          </p:nvPr>
        </p:nvSpPr>
        <p:spPr>
          <a:xfrm>
            <a:off x="838200" y="365125"/>
            <a:ext cx="10515600" cy="1325563"/>
          </a:xfrm>
        </p:spPr>
        <p:txBody>
          <a:bodyPr>
            <a:normAutofit/>
          </a:bodyPr>
          <a:lstStyle/>
          <a:p>
            <a:r>
              <a:rPr lang="en-US" sz="5400" dirty="0"/>
              <a:t>Causes of Lung Cancer</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1732A06-C74C-F400-E097-6027C4BBADFA}"/>
              </a:ext>
            </a:extLst>
          </p:cNvPr>
          <p:cNvGrpSpPr>
            <a:grpSpLocks noGrp="1" noUngrp="1" noRot="1" noMove="1" noResize="1"/>
          </p:cNvGrpSpPr>
          <p:nvPr/>
        </p:nvGrpSpPr>
        <p:grpSpPr>
          <a:xfrm>
            <a:off x="838200" y="2592515"/>
            <a:ext cx="2747211" cy="914400"/>
            <a:chOff x="838200" y="2514600"/>
            <a:chExt cx="2747211" cy="914400"/>
          </a:xfrm>
        </p:grpSpPr>
        <p:pic>
          <p:nvPicPr>
            <p:cNvPr id="8" name="Graphic 7" descr="Smoking with solid fill">
              <a:extLst>
                <a:ext uri="{FF2B5EF4-FFF2-40B4-BE49-F238E27FC236}">
                  <a16:creationId xmlns:a16="http://schemas.microsoft.com/office/drawing/2014/main" id="{842DE7EF-3B8A-5DE0-B424-206F2ACF7A6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514600"/>
              <a:ext cx="914400" cy="914400"/>
            </a:xfrm>
            <a:prstGeom prst="rect">
              <a:avLst/>
            </a:prstGeom>
          </p:spPr>
        </p:pic>
        <p:sp>
          <p:nvSpPr>
            <p:cNvPr id="18" name="TextBox 17">
              <a:extLst>
                <a:ext uri="{FF2B5EF4-FFF2-40B4-BE49-F238E27FC236}">
                  <a16:creationId xmlns:a16="http://schemas.microsoft.com/office/drawing/2014/main" id="{108472F4-70BD-088D-5C52-A38D370D70DF}"/>
                </a:ext>
              </a:extLst>
            </p:cNvPr>
            <p:cNvSpPr txBox="1">
              <a:spLocks noGrp="1" noRot="1" noMove="1" noResize="1" noEditPoints="1" noAdjustHandles="1" noChangeArrowheads="1" noChangeShapeType="1"/>
            </p:cNvSpPr>
            <p:nvPr/>
          </p:nvSpPr>
          <p:spPr>
            <a:xfrm>
              <a:off x="2394284" y="2971800"/>
              <a:ext cx="1191127" cy="400110"/>
            </a:xfrm>
            <a:prstGeom prst="rect">
              <a:avLst/>
            </a:prstGeom>
            <a:noFill/>
          </p:spPr>
          <p:txBody>
            <a:bodyPr wrap="square" rtlCol="0">
              <a:spAutoFit/>
            </a:bodyPr>
            <a:lstStyle/>
            <a:p>
              <a:r>
                <a:rPr lang="en-GB" sz="2000" dirty="0"/>
                <a:t>Smoking</a:t>
              </a:r>
            </a:p>
          </p:txBody>
        </p:sp>
      </p:grpSp>
      <p:grpSp>
        <p:nvGrpSpPr>
          <p:cNvPr id="4" name="Group 3">
            <a:extLst>
              <a:ext uri="{FF2B5EF4-FFF2-40B4-BE49-F238E27FC236}">
                <a16:creationId xmlns:a16="http://schemas.microsoft.com/office/drawing/2014/main" id="{2A7B593B-6EF2-6454-5237-E7C14C03B1BF}"/>
              </a:ext>
            </a:extLst>
          </p:cNvPr>
          <p:cNvGrpSpPr>
            <a:grpSpLocks noGrp="1" noUngrp="1" noRot="1" noMove="1" noResize="1"/>
          </p:cNvGrpSpPr>
          <p:nvPr/>
        </p:nvGrpSpPr>
        <p:grpSpPr>
          <a:xfrm>
            <a:off x="838200" y="3858701"/>
            <a:ext cx="3679658" cy="914400"/>
            <a:chOff x="838200" y="3855706"/>
            <a:chExt cx="3679658" cy="914400"/>
          </a:xfrm>
        </p:grpSpPr>
        <p:pic>
          <p:nvPicPr>
            <p:cNvPr id="14" name="Graphic 13" descr="Power Plant with solid fill">
              <a:extLst>
                <a:ext uri="{FF2B5EF4-FFF2-40B4-BE49-F238E27FC236}">
                  <a16:creationId xmlns:a16="http://schemas.microsoft.com/office/drawing/2014/main" id="{662BF12A-6FC3-AB89-CFA7-A61B743F381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3855706"/>
              <a:ext cx="914400" cy="914400"/>
            </a:xfrm>
            <a:prstGeom prst="rect">
              <a:avLst/>
            </a:prstGeom>
          </p:spPr>
        </p:pic>
        <p:sp>
          <p:nvSpPr>
            <p:cNvPr id="19" name="TextBox 18">
              <a:extLst>
                <a:ext uri="{FF2B5EF4-FFF2-40B4-BE49-F238E27FC236}">
                  <a16:creationId xmlns:a16="http://schemas.microsoft.com/office/drawing/2014/main" id="{659C0DD1-BF38-C7BF-FA2F-D72E1ECC4C95}"/>
                </a:ext>
              </a:extLst>
            </p:cNvPr>
            <p:cNvSpPr txBox="1">
              <a:spLocks noGrp="1" noRot="1" noMove="1" noResize="1" noEditPoints="1" noAdjustHandles="1" noChangeArrowheads="1" noChangeShapeType="1"/>
            </p:cNvSpPr>
            <p:nvPr/>
          </p:nvSpPr>
          <p:spPr>
            <a:xfrm>
              <a:off x="2394284" y="4209726"/>
              <a:ext cx="2123574" cy="400110"/>
            </a:xfrm>
            <a:prstGeom prst="rect">
              <a:avLst/>
            </a:prstGeom>
            <a:noFill/>
          </p:spPr>
          <p:txBody>
            <a:bodyPr wrap="square" rtlCol="0">
              <a:spAutoFit/>
            </a:bodyPr>
            <a:lstStyle/>
            <a:p>
              <a:r>
                <a:rPr lang="en-GB" sz="2000" dirty="0"/>
                <a:t>Air pollution</a:t>
              </a:r>
            </a:p>
          </p:txBody>
        </p:sp>
      </p:grpSp>
      <p:grpSp>
        <p:nvGrpSpPr>
          <p:cNvPr id="6" name="Group 5">
            <a:extLst>
              <a:ext uri="{FF2B5EF4-FFF2-40B4-BE49-F238E27FC236}">
                <a16:creationId xmlns:a16="http://schemas.microsoft.com/office/drawing/2014/main" id="{25140ADD-8567-A8D2-E913-083F8E3F86C3}"/>
              </a:ext>
            </a:extLst>
          </p:cNvPr>
          <p:cNvGrpSpPr>
            <a:grpSpLocks noGrp="1" noUngrp="1" noRot="1" noMove="1" noResize="1"/>
          </p:cNvGrpSpPr>
          <p:nvPr/>
        </p:nvGrpSpPr>
        <p:grpSpPr>
          <a:xfrm>
            <a:off x="6956258" y="2682213"/>
            <a:ext cx="4459705" cy="914400"/>
            <a:chOff x="6956258" y="2682213"/>
            <a:chExt cx="4459705" cy="914400"/>
          </a:xfrm>
        </p:grpSpPr>
        <p:pic>
          <p:nvPicPr>
            <p:cNvPr id="23" name="Graphic 22" descr="DNA with solid fill">
              <a:extLst>
                <a:ext uri="{FF2B5EF4-FFF2-40B4-BE49-F238E27FC236}">
                  <a16:creationId xmlns:a16="http://schemas.microsoft.com/office/drawing/2014/main" id="{6296DEEC-C89E-C44A-FF2C-4DC7374DF4FC}"/>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6258" y="2682213"/>
              <a:ext cx="914400" cy="914400"/>
            </a:xfrm>
            <a:prstGeom prst="rect">
              <a:avLst/>
            </a:prstGeom>
          </p:spPr>
        </p:pic>
        <p:sp>
          <p:nvSpPr>
            <p:cNvPr id="24" name="TextBox 23">
              <a:extLst>
                <a:ext uri="{FF2B5EF4-FFF2-40B4-BE49-F238E27FC236}">
                  <a16:creationId xmlns:a16="http://schemas.microsoft.com/office/drawing/2014/main" id="{04C6E746-08D4-6685-7CEB-5168B9AFF4B5}"/>
                </a:ext>
              </a:extLst>
            </p:cNvPr>
            <p:cNvSpPr txBox="1">
              <a:spLocks noGrp="1" noRot="1" noMove="1" noResize="1" noEditPoints="1" noAdjustHandles="1" noChangeArrowheads="1" noChangeShapeType="1"/>
            </p:cNvSpPr>
            <p:nvPr/>
          </p:nvSpPr>
          <p:spPr>
            <a:xfrm>
              <a:off x="8179468" y="2896167"/>
              <a:ext cx="3236495" cy="400110"/>
            </a:xfrm>
            <a:prstGeom prst="rect">
              <a:avLst/>
            </a:prstGeom>
            <a:noFill/>
          </p:spPr>
          <p:txBody>
            <a:bodyPr wrap="square" rtlCol="0">
              <a:spAutoFit/>
            </a:bodyPr>
            <a:lstStyle/>
            <a:p>
              <a:r>
                <a:rPr lang="en-GB" sz="2000" dirty="0"/>
                <a:t>Genetics</a:t>
              </a:r>
            </a:p>
          </p:txBody>
        </p:sp>
      </p:grpSp>
      <p:grpSp>
        <p:nvGrpSpPr>
          <p:cNvPr id="5" name="Group 4">
            <a:extLst>
              <a:ext uri="{FF2B5EF4-FFF2-40B4-BE49-F238E27FC236}">
                <a16:creationId xmlns:a16="http://schemas.microsoft.com/office/drawing/2014/main" id="{3E0CD95F-1707-5B44-6D13-BAEF0BE50DB0}"/>
              </a:ext>
            </a:extLst>
          </p:cNvPr>
          <p:cNvGrpSpPr>
            <a:grpSpLocks noGrp="1" noUngrp="1" noRot="1" noMove="1" noResize="1"/>
          </p:cNvGrpSpPr>
          <p:nvPr/>
        </p:nvGrpSpPr>
        <p:grpSpPr>
          <a:xfrm>
            <a:off x="838200" y="5188252"/>
            <a:ext cx="3234489" cy="914400"/>
            <a:chOff x="838200" y="5188252"/>
            <a:chExt cx="3234489" cy="914400"/>
          </a:xfrm>
        </p:grpSpPr>
        <p:sp>
          <p:nvSpPr>
            <p:cNvPr id="20" name="TextBox 19">
              <a:extLst>
                <a:ext uri="{FF2B5EF4-FFF2-40B4-BE49-F238E27FC236}">
                  <a16:creationId xmlns:a16="http://schemas.microsoft.com/office/drawing/2014/main" id="{E5CC4F61-B07E-2171-A768-95DACC2D3F9C}"/>
                </a:ext>
              </a:extLst>
            </p:cNvPr>
            <p:cNvSpPr txBox="1">
              <a:spLocks noGrp="1" noRot="1" noMove="1" noResize="1" noEditPoints="1" noAdjustHandles="1" noChangeArrowheads="1" noChangeShapeType="1"/>
            </p:cNvSpPr>
            <p:nvPr/>
          </p:nvSpPr>
          <p:spPr>
            <a:xfrm>
              <a:off x="2394284" y="5367322"/>
              <a:ext cx="1678405" cy="707886"/>
            </a:xfrm>
            <a:prstGeom prst="rect">
              <a:avLst/>
            </a:prstGeom>
            <a:noFill/>
          </p:spPr>
          <p:txBody>
            <a:bodyPr wrap="square" rtlCol="0">
              <a:spAutoFit/>
            </a:bodyPr>
            <a:lstStyle/>
            <a:p>
              <a:r>
                <a:rPr lang="en-GB" sz="2000" dirty="0"/>
                <a:t>Occupational hazards</a:t>
              </a:r>
            </a:p>
          </p:txBody>
        </p:sp>
        <p:pic>
          <p:nvPicPr>
            <p:cNvPr id="30" name="Graphic 29" descr="Radioactive with solid fill">
              <a:extLst>
                <a:ext uri="{FF2B5EF4-FFF2-40B4-BE49-F238E27FC236}">
                  <a16:creationId xmlns:a16="http://schemas.microsoft.com/office/drawing/2014/main" id="{BE7ECA57-616C-9D70-C3E2-EEE7F0027550}"/>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5188252"/>
              <a:ext cx="914400" cy="914400"/>
            </a:xfrm>
            <a:prstGeom prst="rect">
              <a:avLst/>
            </a:prstGeom>
          </p:spPr>
        </p:pic>
      </p:grpSp>
      <p:grpSp>
        <p:nvGrpSpPr>
          <p:cNvPr id="7" name="Group 6">
            <a:extLst>
              <a:ext uri="{FF2B5EF4-FFF2-40B4-BE49-F238E27FC236}">
                <a16:creationId xmlns:a16="http://schemas.microsoft.com/office/drawing/2014/main" id="{799F0361-8F21-2B47-4B53-02DB83F3013C}"/>
              </a:ext>
            </a:extLst>
          </p:cNvPr>
          <p:cNvGrpSpPr>
            <a:grpSpLocks noGrp="1" noUngrp="1" noRot="1" noMove="1" noResize="1"/>
          </p:cNvGrpSpPr>
          <p:nvPr/>
        </p:nvGrpSpPr>
        <p:grpSpPr>
          <a:xfrm>
            <a:off x="6956258" y="4124853"/>
            <a:ext cx="3214436" cy="914400"/>
            <a:chOff x="6956258" y="4124853"/>
            <a:chExt cx="3214436" cy="914400"/>
          </a:xfrm>
        </p:grpSpPr>
        <p:pic>
          <p:nvPicPr>
            <p:cNvPr id="28" name="Graphic 27" descr="Lungs with virus with solid fill">
              <a:extLst>
                <a:ext uri="{FF2B5EF4-FFF2-40B4-BE49-F238E27FC236}">
                  <a16:creationId xmlns:a16="http://schemas.microsoft.com/office/drawing/2014/main" id="{13BB1386-6D8B-553A-7820-82BC65189910}"/>
                </a:ext>
              </a:extLst>
            </p:cNvPr>
            <p:cNvPicPr>
              <a:picLocks noGrp="1" noRot="1" noChangeAspect="1" noMove="1" noResize="1" noEditPoints="1" noAdjustHandles="1" noChangeArrowheads="1" noChangeShapeType="1" noCrop="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56258" y="4124853"/>
              <a:ext cx="914400" cy="914400"/>
            </a:xfrm>
            <a:prstGeom prst="rect">
              <a:avLst/>
            </a:prstGeom>
          </p:spPr>
        </p:pic>
        <p:sp>
          <p:nvSpPr>
            <p:cNvPr id="31" name="TextBox 30">
              <a:extLst>
                <a:ext uri="{FF2B5EF4-FFF2-40B4-BE49-F238E27FC236}">
                  <a16:creationId xmlns:a16="http://schemas.microsoft.com/office/drawing/2014/main" id="{C01DF9D3-0CC1-367D-19CC-4425D3200131}"/>
                </a:ext>
              </a:extLst>
            </p:cNvPr>
            <p:cNvSpPr txBox="1">
              <a:spLocks noGrp="1" noRot="1" noMove="1" noResize="1" noEditPoints="1" noAdjustHandles="1" noChangeArrowheads="1" noChangeShapeType="1"/>
            </p:cNvSpPr>
            <p:nvPr/>
          </p:nvSpPr>
          <p:spPr>
            <a:xfrm>
              <a:off x="8179468" y="4466005"/>
              <a:ext cx="1991226" cy="400110"/>
            </a:xfrm>
            <a:prstGeom prst="rect">
              <a:avLst/>
            </a:prstGeom>
            <a:noFill/>
          </p:spPr>
          <p:txBody>
            <a:bodyPr wrap="square" rtlCol="0">
              <a:spAutoFit/>
            </a:bodyPr>
            <a:lstStyle/>
            <a:p>
              <a:r>
                <a:rPr lang="en-GB" sz="2000" dirty="0"/>
                <a:t>Lung Disease</a:t>
              </a:r>
            </a:p>
          </p:txBody>
        </p:sp>
      </p:grpSp>
    </p:spTree>
    <p:extLst>
      <p:ext uri="{BB962C8B-B14F-4D97-AF65-F5344CB8AC3E}">
        <p14:creationId xmlns:p14="http://schemas.microsoft.com/office/powerpoint/2010/main" val="277243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16C18-F1A0-98D9-7560-E44128FC7412}"/>
              </a:ext>
            </a:extLst>
          </p:cNvPr>
          <p:cNvSpPr>
            <a:spLocks noGrp="1"/>
          </p:cNvSpPr>
          <p:nvPr>
            <p:ph type="title"/>
          </p:nvPr>
        </p:nvSpPr>
        <p:spPr>
          <a:xfrm>
            <a:off x="838200" y="365125"/>
            <a:ext cx="10515600" cy="1325563"/>
          </a:xfrm>
        </p:spPr>
        <p:txBody>
          <a:bodyPr>
            <a:normAutofit/>
          </a:bodyPr>
          <a:lstStyle/>
          <a:p>
            <a:r>
              <a:rPr lang="en-GB" sz="5400" dirty="0"/>
              <a:t>Dataset &amp; Data Distribution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680DE27A-1F15-77ED-ABF5-55B063E45744}"/>
              </a:ext>
            </a:extLst>
          </p:cNvPr>
          <p:cNvPicPr>
            <a:picLocks noGrp="1" noChangeAspect="1"/>
          </p:cNvPicPr>
          <p:nvPr>
            <p:ph idx="1"/>
          </p:nvPr>
        </p:nvPicPr>
        <p:blipFill rotWithShape="1">
          <a:blip r:embed="rId2"/>
          <a:srcRect l="6903" t="-251" r="2363" b="7915"/>
          <a:stretch/>
        </p:blipFill>
        <p:spPr>
          <a:xfrm>
            <a:off x="2182933" y="2303493"/>
            <a:ext cx="7826134" cy="2877134"/>
          </a:xfrm>
        </p:spPr>
      </p:pic>
      <p:sp>
        <p:nvSpPr>
          <p:cNvPr id="12" name="TextBox 11">
            <a:extLst>
              <a:ext uri="{FF2B5EF4-FFF2-40B4-BE49-F238E27FC236}">
                <a16:creationId xmlns:a16="http://schemas.microsoft.com/office/drawing/2014/main" id="{D62FCACB-0911-C2A9-BB18-5F042B65D5B0}"/>
              </a:ext>
            </a:extLst>
          </p:cNvPr>
          <p:cNvSpPr txBox="1">
            <a:spLocks noGrp="1" noRot="1" noMove="1" noResize="1" noEditPoints="1" noAdjustHandles="1" noChangeArrowheads="1" noChangeShapeType="1"/>
          </p:cNvSpPr>
          <p:nvPr/>
        </p:nvSpPr>
        <p:spPr>
          <a:xfrm>
            <a:off x="669036" y="5372982"/>
            <a:ext cx="114219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individuals with lung cancer of high severity are reported to be between the ages of 20 and 49.</a:t>
            </a:r>
          </a:p>
          <a:p>
            <a:pPr marL="285750" indent="-285750">
              <a:buFont typeface="Arial" panose="020B0604020202020204" pitchFamily="34" charset="0"/>
              <a:buChar char="•"/>
            </a:pPr>
            <a:r>
              <a:rPr lang="en-US" dirty="0"/>
              <a:t>The intensity of lung cancer is quite evenly distributed between 50 and 69 years old.</a:t>
            </a:r>
            <a:endParaRPr lang="en-GB" dirty="0"/>
          </a:p>
        </p:txBody>
      </p:sp>
      <p:sp>
        <p:nvSpPr>
          <p:cNvPr id="13" name="TextBox 12">
            <a:extLst>
              <a:ext uri="{FF2B5EF4-FFF2-40B4-BE49-F238E27FC236}">
                <a16:creationId xmlns:a16="http://schemas.microsoft.com/office/drawing/2014/main" id="{2FA954F9-40F6-3859-2F56-104D7C9A0941}"/>
              </a:ext>
            </a:extLst>
          </p:cNvPr>
          <p:cNvSpPr txBox="1"/>
          <p:nvPr/>
        </p:nvSpPr>
        <p:spPr>
          <a:xfrm>
            <a:off x="669036" y="1851504"/>
            <a:ext cx="9978189" cy="646331"/>
          </a:xfrm>
          <a:prstGeom prst="rect">
            <a:avLst/>
          </a:prstGeom>
          <a:noFill/>
        </p:spPr>
        <p:txBody>
          <a:bodyPr wrap="square" rtlCol="0">
            <a:spAutoFit/>
          </a:bodyPr>
          <a:lstStyle/>
          <a:p>
            <a:r>
              <a:rPr lang="en-GB" sz="1800" dirty="0"/>
              <a:t>The study includes patients that were diagnosed with lung cancer in China. </a:t>
            </a:r>
          </a:p>
          <a:p>
            <a:endParaRPr lang="en-GB" dirty="0"/>
          </a:p>
        </p:txBody>
      </p:sp>
    </p:spTree>
    <p:extLst>
      <p:ext uri="{BB962C8B-B14F-4D97-AF65-F5344CB8AC3E}">
        <p14:creationId xmlns:p14="http://schemas.microsoft.com/office/powerpoint/2010/main" val="3406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E3785-755C-EAE6-8726-3CF26993480C}"/>
              </a:ext>
            </a:extLst>
          </p:cNvPr>
          <p:cNvSpPr>
            <a:spLocks noGrp="1"/>
          </p:cNvSpPr>
          <p:nvPr>
            <p:ph type="title"/>
          </p:nvPr>
        </p:nvSpPr>
        <p:spPr>
          <a:xfrm>
            <a:off x="838200" y="365125"/>
            <a:ext cx="10515600" cy="1325563"/>
          </a:xfrm>
        </p:spPr>
        <p:txBody>
          <a:bodyPr>
            <a:normAutofit/>
          </a:bodyPr>
          <a:lstStyle/>
          <a:p>
            <a:r>
              <a:rPr lang="en-GB" sz="5400" dirty="0"/>
              <a:t>Data Cleaning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46373A8-09EC-BF18-5445-65A917353DC5}"/>
              </a:ext>
            </a:extLst>
          </p:cNvPr>
          <p:cNvGrpSpPr>
            <a:grpSpLocks noGrp="1" noUngrp="1" noRot="1" noMove="1" noResize="1"/>
          </p:cNvGrpSpPr>
          <p:nvPr/>
        </p:nvGrpSpPr>
        <p:grpSpPr>
          <a:xfrm>
            <a:off x="483269" y="2231858"/>
            <a:ext cx="10345152" cy="914400"/>
            <a:chOff x="483269" y="2231858"/>
            <a:chExt cx="10345152" cy="914400"/>
          </a:xfrm>
        </p:grpSpPr>
        <p:pic>
          <p:nvPicPr>
            <p:cNvPr id="5" name="Graphic 4" descr="Folder Search with solid fill">
              <a:extLst>
                <a:ext uri="{FF2B5EF4-FFF2-40B4-BE49-F238E27FC236}">
                  <a16:creationId xmlns:a16="http://schemas.microsoft.com/office/drawing/2014/main" id="{32CEDDF3-E3C5-5628-ADEB-1688E98E61D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269" y="2231858"/>
              <a:ext cx="914400" cy="914400"/>
            </a:xfrm>
            <a:prstGeom prst="rect">
              <a:avLst/>
            </a:prstGeom>
          </p:spPr>
        </p:pic>
        <p:sp>
          <p:nvSpPr>
            <p:cNvPr id="7" name="TextBox 6">
              <a:extLst>
                <a:ext uri="{FF2B5EF4-FFF2-40B4-BE49-F238E27FC236}">
                  <a16:creationId xmlns:a16="http://schemas.microsoft.com/office/drawing/2014/main" id="{2FB67ECA-ECA1-D69F-1FAA-2507A5B0536C}"/>
                </a:ext>
              </a:extLst>
            </p:cNvPr>
            <p:cNvSpPr txBox="1">
              <a:spLocks noGrp="1" noRot="1" noMove="1" noResize="1" noEditPoints="1" noAdjustHandles="1" noChangeArrowheads="1" noChangeShapeType="1"/>
            </p:cNvSpPr>
            <p:nvPr/>
          </p:nvSpPr>
          <p:spPr>
            <a:xfrm>
              <a:off x="1570121" y="2406316"/>
              <a:ext cx="9258300" cy="400110"/>
            </a:xfrm>
            <a:prstGeom prst="rect">
              <a:avLst/>
            </a:prstGeom>
            <a:noFill/>
          </p:spPr>
          <p:txBody>
            <a:bodyPr wrap="square" rtlCol="0">
              <a:spAutoFit/>
            </a:bodyPr>
            <a:lstStyle/>
            <a:p>
              <a:r>
                <a:rPr lang="en-GB" sz="2000" dirty="0"/>
                <a:t>The dataset  : 1000 rows and 25 columns</a:t>
              </a:r>
            </a:p>
          </p:txBody>
        </p:sp>
      </p:grpSp>
      <p:grpSp>
        <p:nvGrpSpPr>
          <p:cNvPr id="4" name="Group 3">
            <a:extLst>
              <a:ext uri="{FF2B5EF4-FFF2-40B4-BE49-F238E27FC236}">
                <a16:creationId xmlns:a16="http://schemas.microsoft.com/office/drawing/2014/main" id="{CFF8DA7E-03E5-6BEA-425D-00021AF60AB9}"/>
              </a:ext>
            </a:extLst>
          </p:cNvPr>
          <p:cNvGrpSpPr>
            <a:grpSpLocks noGrp="1" noUngrp="1" noRot="1" noMove="1" noResize="1"/>
          </p:cNvGrpSpPr>
          <p:nvPr/>
        </p:nvGrpSpPr>
        <p:grpSpPr>
          <a:xfrm>
            <a:off x="483269" y="3357378"/>
            <a:ext cx="9575825" cy="914479"/>
            <a:chOff x="483269" y="3357378"/>
            <a:chExt cx="8360930" cy="914479"/>
          </a:xfrm>
        </p:grpSpPr>
        <p:pic>
          <p:nvPicPr>
            <p:cNvPr id="9" name="Picture 8">
              <a:extLst>
                <a:ext uri="{FF2B5EF4-FFF2-40B4-BE49-F238E27FC236}">
                  <a16:creationId xmlns:a16="http://schemas.microsoft.com/office/drawing/2014/main" id="{35184236-2992-D3AA-3BF4-D97F1EF27695}"/>
                </a:ext>
              </a:extLst>
            </p:cNvPr>
            <p:cNvPicPr>
              <a:picLocks noGrp="1" noRot="1" noChangeAspect="1" noMove="1" noResize="1" noEditPoints="1" noAdjustHandles="1" noChangeArrowheads="1" noChangeShapeType="1" noCrop="1"/>
            </p:cNvPicPr>
            <p:nvPr/>
          </p:nvPicPr>
          <p:blipFill>
            <a:blip r:embed="rId4"/>
            <a:stretch>
              <a:fillRect/>
            </a:stretch>
          </p:blipFill>
          <p:spPr>
            <a:xfrm>
              <a:off x="483269" y="3357378"/>
              <a:ext cx="914479" cy="914479"/>
            </a:xfrm>
            <a:prstGeom prst="rect">
              <a:avLst/>
            </a:prstGeom>
          </p:spPr>
        </p:pic>
        <p:sp>
          <p:nvSpPr>
            <p:cNvPr id="11" name="TextBox 10">
              <a:extLst>
                <a:ext uri="{FF2B5EF4-FFF2-40B4-BE49-F238E27FC236}">
                  <a16:creationId xmlns:a16="http://schemas.microsoft.com/office/drawing/2014/main" id="{A665EC2C-D7D2-0496-7332-4C8A6874DDC4}"/>
                </a:ext>
              </a:extLst>
            </p:cNvPr>
            <p:cNvSpPr txBox="1">
              <a:spLocks noGrp="1" noRot="1" noMove="1" noResize="1" noEditPoints="1" noAdjustHandles="1" noChangeArrowheads="1" noChangeShapeType="1"/>
            </p:cNvSpPr>
            <p:nvPr/>
          </p:nvSpPr>
          <p:spPr>
            <a:xfrm>
              <a:off x="1432231" y="3517081"/>
              <a:ext cx="7411968" cy="707886"/>
            </a:xfrm>
            <a:prstGeom prst="rect">
              <a:avLst/>
            </a:prstGeom>
            <a:noFill/>
          </p:spPr>
          <p:txBody>
            <a:bodyPr wrap="square" rtlCol="0">
              <a:spAutoFit/>
            </a:bodyPr>
            <a:lstStyle/>
            <a:p>
              <a:r>
                <a:rPr lang="en-GB" sz="2000" dirty="0"/>
                <a:t>Dropped the patient_id column and lowercased all the column headers</a:t>
              </a:r>
            </a:p>
          </p:txBody>
        </p:sp>
      </p:grpSp>
      <p:grpSp>
        <p:nvGrpSpPr>
          <p:cNvPr id="6" name="Group 5">
            <a:extLst>
              <a:ext uri="{FF2B5EF4-FFF2-40B4-BE49-F238E27FC236}">
                <a16:creationId xmlns:a16="http://schemas.microsoft.com/office/drawing/2014/main" id="{9F77E20E-5034-6F3F-AD12-9F7AE5147D24}"/>
              </a:ext>
            </a:extLst>
          </p:cNvPr>
          <p:cNvGrpSpPr>
            <a:grpSpLocks noGrp="1" noUngrp="1" noRot="1" noMove="1" noResize="1"/>
          </p:cNvGrpSpPr>
          <p:nvPr/>
        </p:nvGrpSpPr>
        <p:grpSpPr>
          <a:xfrm>
            <a:off x="483269" y="4577976"/>
            <a:ext cx="9424737" cy="914479"/>
            <a:chOff x="483269" y="4577976"/>
            <a:chExt cx="9424737" cy="914479"/>
          </a:xfrm>
        </p:grpSpPr>
        <p:pic>
          <p:nvPicPr>
            <p:cNvPr id="12" name="Picture 11">
              <a:extLst>
                <a:ext uri="{FF2B5EF4-FFF2-40B4-BE49-F238E27FC236}">
                  <a16:creationId xmlns:a16="http://schemas.microsoft.com/office/drawing/2014/main" id="{6AF189C3-5D41-DA0D-F24B-1B290B4BB8BC}"/>
                </a:ext>
              </a:extLst>
            </p:cNvPr>
            <p:cNvPicPr>
              <a:picLocks noGrp="1" noRot="1" noChangeAspect="1" noMove="1" noResize="1" noEditPoints="1" noAdjustHandles="1" noChangeArrowheads="1" noChangeShapeType="1" noCrop="1"/>
            </p:cNvPicPr>
            <p:nvPr/>
          </p:nvPicPr>
          <p:blipFill>
            <a:blip r:embed="rId4"/>
            <a:stretch>
              <a:fillRect/>
            </a:stretch>
          </p:blipFill>
          <p:spPr>
            <a:xfrm>
              <a:off x="483269" y="4577976"/>
              <a:ext cx="914479" cy="914479"/>
            </a:xfrm>
            <a:prstGeom prst="rect">
              <a:avLst/>
            </a:prstGeom>
          </p:spPr>
        </p:pic>
        <p:sp>
          <p:nvSpPr>
            <p:cNvPr id="13" name="TextBox 12">
              <a:extLst>
                <a:ext uri="{FF2B5EF4-FFF2-40B4-BE49-F238E27FC236}">
                  <a16:creationId xmlns:a16="http://schemas.microsoft.com/office/drawing/2014/main" id="{00102F3E-5A4A-74D3-7D78-64770A1B35D2}"/>
                </a:ext>
              </a:extLst>
            </p:cNvPr>
            <p:cNvSpPr txBox="1">
              <a:spLocks noGrp="1" noRot="1" noMove="1" noResize="1" noEditPoints="1" noAdjustHandles="1" noChangeArrowheads="1" noChangeShapeType="1"/>
            </p:cNvSpPr>
            <p:nvPr/>
          </p:nvSpPr>
          <p:spPr>
            <a:xfrm>
              <a:off x="1570121" y="4712049"/>
              <a:ext cx="8337885" cy="707886"/>
            </a:xfrm>
            <a:prstGeom prst="rect">
              <a:avLst/>
            </a:prstGeom>
            <a:noFill/>
          </p:spPr>
          <p:txBody>
            <a:bodyPr wrap="square" rtlCol="0">
              <a:spAutoFit/>
            </a:bodyPr>
            <a:lstStyle/>
            <a:p>
              <a:r>
                <a:rPr lang="en-GB" sz="2000" dirty="0"/>
                <a:t>Mapped the target column with numbers to replace low, medium and high intensity levels</a:t>
              </a:r>
            </a:p>
          </p:txBody>
        </p:sp>
      </p:grpSp>
    </p:spTree>
    <p:extLst>
      <p:ext uri="{BB962C8B-B14F-4D97-AF65-F5344CB8AC3E}">
        <p14:creationId xmlns:p14="http://schemas.microsoft.com/office/powerpoint/2010/main" val="395780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7AD9A-09BF-F04A-C664-4C74302ADC76}"/>
              </a:ext>
            </a:extLst>
          </p:cNvPr>
          <p:cNvSpPr>
            <a:spLocks noGrp="1" noRot="1" noMove="1" noResize="1" noEditPoints="1" noAdjustHandles="1" noChangeArrowheads="1" noChangeShapeType="1"/>
          </p:cNvSpPr>
          <p:nvPr>
            <p:ph type="title"/>
          </p:nvPr>
        </p:nvSpPr>
        <p:spPr>
          <a:xfrm>
            <a:off x="838200" y="365125"/>
            <a:ext cx="10515600" cy="1325563"/>
          </a:xfrm>
        </p:spPr>
        <p:txBody>
          <a:bodyPr>
            <a:normAutofit/>
          </a:bodyPr>
          <a:lstStyle/>
          <a:p>
            <a:r>
              <a:rPr lang="en-GB" sz="5400" dirty="0"/>
              <a:t>Data Exploration (Smoking)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5A60A89-B03A-F501-4D53-6CA7824C2909}"/>
              </a:ext>
            </a:extLst>
          </p:cNvPr>
          <p:cNvPicPr>
            <a:picLocks noGrp="1" noChangeAspect="1"/>
          </p:cNvPicPr>
          <p:nvPr>
            <p:ph idx="1"/>
          </p:nvPr>
        </p:nvPicPr>
        <p:blipFill>
          <a:blip r:embed="rId2"/>
          <a:stretch>
            <a:fillRect/>
          </a:stretch>
        </p:blipFill>
        <p:spPr>
          <a:xfrm>
            <a:off x="1759132" y="1796789"/>
            <a:ext cx="7673824" cy="2902563"/>
          </a:xfrm>
        </p:spPr>
      </p:pic>
      <p:sp>
        <p:nvSpPr>
          <p:cNvPr id="7" name="TextBox 6">
            <a:extLst>
              <a:ext uri="{FF2B5EF4-FFF2-40B4-BE49-F238E27FC236}">
                <a16:creationId xmlns:a16="http://schemas.microsoft.com/office/drawing/2014/main" id="{764D5133-9CDF-47C1-BE2A-A6382229F0B0}"/>
              </a:ext>
            </a:extLst>
          </p:cNvPr>
          <p:cNvSpPr txBox="1">
            <a:spLocks noGrp="1" noRot="1" noMove="1" noResize="1" noEditPoints="1" noAdjustHandles="1" noChangeArrowheads="1" noChangeShapeType="1"/>
          </p:cNvSpPr>
          <p:nvPr/>
        </p:nvSpPr>
        <p:spPr>
          <a:xfrm>
            <a:off x="9695168" y="2695414"/>
            <a:ext cx="2362200" cy="923330"/>
          </a:xfrm>
          <a:prstGeom prst="rect">
            <a:avLst/>
          </a:prstGeom>
          <a:noFill/>
        </p:spPr>
        <p:txBody>
          <a:bodyPr wrap="square" rtlCol="0">
            <a:spAutoFit/>
          </a:bodyPr>
          <a:lstStyle/>
          <a:p>
            <a:r>
              <a:rPr lang="en-GB" dirty="0"/>
              <a:t>The columns are ranked from 1 (very low) to 9 (very high)</a:t>
            </a:r>
          </a:p>
        </p:txBody>
      </p:sp>
      <p:grpSp>
        <p:nvGrpSpPr>
          <p:cNvPr id="3" name="Group 2">
            <a:extLst>
              <a:ext uri="{FF2B5EF4-FFF2-40B4-BE49-F238E27FC236}">
                <a16:creationId xmlns:a16="http://schemas.microsoft.com/office/drawing/2014/main" id="{41D13E7A-EC1E-4CFA-54C6-95FCCA3925C3}"/>
              </a:ext>
            </a:extLst>
          </p:cNvPr>
          <p:cNvGrpSpPr/>
          <p:nvPr/>
        </p:nvGrpSpPr>
        <p:grpSpPr>
          <a:xfrm>
            <a:off x="669036" y="4771578"/>
            <a:ext cx="9482679" cy="447408"/>
            <a:chOff x="669036" y="4986528"/>
            <a:chExt cx="9482679" cy="447408"/>
          </a:xfrm>
        </p:grpSpPr>
        <p:pic>
          <p:nvPicPr>
            <p:cNvPr id="12" name="Graphic 11" descr="Smoking with solid fill">
              <a:extLst>
                <a:ext uri="{FF2B5EF4-FFF2-40B4-BE49-F238E27FC236}">
                  <a16:creationId xmlns:a16="http://schemas.microsoft.com/office/drawing/2014/main" id="{D967E879-B864-4FB6-D99D-FAAC9585C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036" y="4986528"/>
              <a:ext cx="447408" cy="447408"/>
            </a:xfrm>
            <a:prstGeom prst="rect">
              <a:avLst/>
            </a:prstGeom>
          </p:spPr>
        </p:pic>
        <p:sp>
          <p:nvSpPr>
            <p:cNvPr id="14" name="TextBox 13">
              <a:extLst>
                <a:ext uri="{FF2B5EF4-FFF2-40B4-BE49-F238E27FC236}">
                  <a16:creationId xmlns:a16="http://schemas.microsoft.com/office/drawing/2014/main" id="{55BF223E-6AB8-23AF-0E27-62AB4BAF20A7}"/>
                </a:ext>
              </a:extLst>
            </p:cNvPr>
            <p:cNvSpPr txBox="1">
              <a:spLocks/>
            </p:cNvSpPr>
            <p:nvPr/>
          </p:nvSpPr>
          <p:spPr>
            <a:xfrm>
              <a:off x="1301629" y="5064604"/>
              <a:ext cx="8850086" cy="369332"/>
            </a:xfrm>
            <a:prstGeom prst="rect">
              <a:avLst/>
            </a:prstGeom>
            <a:noFill/>
          </p:spPr>
          <p:txBody>
            <a:bodyPr wrap="square" rtlCol="0">
              <a:spAutoFit/>
            </a:bodyPr>
            <a:lstStyle/>
            <a:p>
              <a:r>
                <a:rPr lang="en-GB" dirty="0"/>
                <a:t>Most patients who smoke at a 7 or 8 level have high intensity of lung cancer</a:t>
              </a:r>
            </a:p>
          </p:txBody>
        </p:sp>
      </p:grpSp>
      <p:grpSp>
        <p:nvGrpSpPr>
          <p:cNvPr id="4" name="Group 3">
            <a:extLst>
              <a:ext uri="{FF2B5EF4-FFF2-40B4-BE49-F238E27FC236}">
                <a16:creationId xmlns:a16="http://schemas.microsoft.com/office/drawing/2014/main" id="{EB236C23-C7A9-4BDB-01AB-F3F3FA39FEBE}"/>
              </a:ext>
            </a:extLst>
          </p:cNvPr>
          <p:cNvGrpSpPr/>
          <p:nvPr/>
        </p:nvGrpSpPr>
        <p:grpSpPr>
          <a:xfrm>
            <a:off x="669036" y="5367381"/>
            <a:ext cx="7941261" cy="447408"/>
            <a:chOff x="669036" y="5525471"/>
            <a:chExt cx="7941261" cy="447408"/>
          </a:xfrm>
        </p:grpSpPr>
        <p:pic>
          <p:nvPicPr>
            <p:cNvPr id="13" name="Picture 12">
              <a:extLst>
                <a:ext uri="{FF2B5EF4-FFF2-40B4-BE49-F238E27FC236}">
                  <a16:creationId xmlns:a16="http://schemas.microsoft.com/office/drawing/2014/main" id="{AB9E0B52-8FD7-A78E-5900-3E738D70C179}"/>
                </a:ext>
              </a:extLst>
            </p:cNvPr>
            <p:cNvPicPr>
              <a:picLocks noChangeAspect="1"/>
            </p:cNvPicPr>
            <p:nvPr/>
          </p:nvPicPr>
          <p:blipFill>
            <a:blip r:embed="rId5"/>
            <a:stretch>
              <a:fillRect/>
            </a:stretch>
          </p:blipFill>
          <p:spPr>
            <a:xfrm>
              <a:off x="669036" y="5525471"/>
              <a:ext cx="447408" cy="447408"/>
            </a:xfrm>
            <a:prstGeom prst="rect">
              <a:avLst/>
            </a:prstGeom>
          </p:spPr>
        </p:pic>
        <p:sp>
          <p:nvSpPr>
            <p:cNvPr id="16" name="TextBox 15">
              <a:extLst>
                <a:ext uri="{FF2B5EF4-FFF2-40B4-BE49-F238E27FC236}">
                  <a16:creationId xmlns:a16="http://schemas.microsoft.com/office/drawing/2014/main" id="{AAB4A550-493B-79BB-4CA7-299B3DFA5295}"/>
                </a:ext>
              </a:extLst>
            </p:cNvPr>
            <p:cNvSpPr txBox="1">
              <a:spLocks/>
            </p:cNvSpPr>
            <p:nvPr/>
          </p:nvSpPr>
          <p:spPr>
            <a:xfrm>
              <a:off x="1301629" y="5603547"/>
              <a:ext cx="7308668" cy="369332"/>
            </a:xfrm>
            <a:prstGeom prst="rect">
              <a:avLst/>
            </a:prstGeom>
            <a:noFill/>
          </p:spPr>
          <p:txBody>
            <a:bodyPr wrap="square" rtlCol="0">
              <a:spAutoFit/>
            </a:bodyPr>
            <a:lstStyle/>
            <a:p>
              <a:r>
                <a:rPr lang="en-GB" dirty="0"/>
                <a:t>108 patients with smoking level 2 are ranked high in lung cancer intensity</a:t>
              </a:r>
            </a:p>
          </p:txBody>
        </p:sp>
      </p:grpSp>
      <p:grpSp>
        <p:nvGrpSpPr>
          <p:cNvPr id="6" name="Group 5">
            <a:extLst>
              <a:ext uri="{FF2B5EF4-FFF2-40B4-BE49-F238E27FC236}">
                <a16:creationId xmlns:a16="http://schemas.microsoft.com/office/drawing/2014/main" id="{087ABF82-4F8E-8739-5BA5-F2516F86450C}"/>
              </a:ext>
            </a:extLst>
          </p:cNvPr>
          <p:cNvGrpSpPr/>
          <p:nvPr/>
        </p:nvGrpSpPr>
        <p:grpSpPr>
          <a:xfrm>
            <a:off x="669036" y="5930262"/>
            <a:ext cx="8311192" cy="646331"/>
            <a:chOff x="671397" y="6041260"/>
            <a:chExt cx="8311192" cy="646331"/>
          </a:xfrm>
        </p:grpSpPr>
        <p:pic>
          <p:nvPicPr>
            <p:cNvPr id="17" name="Picture 16">
              <a:extLst>
                <a:ext uri="{FF2B5EF4-FFF2-40B4-BE49-F238E27FC236}">
                  <a16:creationId xmlns:a16="http://schemas.microsoft.com/office/drawing/2014/main" id="{4B06D7B0-EB91-691E-B5C9-3C27A8F00B0B}"/>
                </a:ext>
              </a:extLst>
            </p:cNvPr>
            <p:cNvPicPr>
              <a:picLocks noChangeAspect="1"/>
            </p:cNvPicPr>
            <p:nvPr/>
          </p:nvPicPr>
          <p:blipFill>
            <a:blip r:embed="rId6"/>
            <a:stretch>
              <a:fillRect/>
            </a:stretch>
          </p:blipFill>
          <p:spPr>
            <a:xfrm>
              <a:off x="671397" y="6138442"/>
              <a:ext cx="445047" cy="445047"/>
            </a:xfrm>
            <a:prstGeom prst="rect">
              <a:avLst/>
            </a:prstGeom>
          </p:spPr>
        </p:pic>
        <p:sp>
          <p:nvSpPr>
            <p:cNvPr id="18" name="TextBox 17">
              <a:extLst>
                <a:ext uri="{FF2B5EF4-FFF2-40B4-BE49-F238E27FC236}">
                  <a16:creationId xmlns:a16="http://schemas.microsoft.com/office/drawing/2014/main" id="{1E8A4C04-7D07-0775-FCBA-0DB6A2DE38E7}"/>
                </a:ext>
              </a:extLst>
            </p:cNvPr>
            <p:cNvSpPr txBox="1">
              <a:spLocks/>
            </p:cNvSpPr>
            <p:nvPr/>
          </p:nvSpPr>
          <p:spPr>
            <a:xfrm>
              <a:off x="1301629" y="6041260"/>
              <a:ext cx="7680960" cy="646331"/>
            </a:xfrm>
            <a:prstGeom prst="rect">
              <a:avLst/>
            </a:prstGeom>
            <a:noFill/>
          </p:spPr>
          <p:txBody>
            <a:bodyPr wrap="square" rtlCol="0">
              <a:spAutoFit/>
            </a:bodyPr>
            <a:lstStyle/>
            <a:p>
              <a:r>
                <a:rPr lang="en-US" dirty="0"/>
                <a:t>Overall, it seems clear that smoking does have an impact on the severity of lung cancer.</a:t>
              </a:r>
              <a:endParaRPr lang="en-GB" dirty="0"/>
            </a:p>
          </p:txBody>
        </p:sp>
      </p:grpSp>
    </p:spTree>
    <p:extLst>
      <p:ext uri="{BB962C8B-B14F-4D97-AF65-F5344CB8AC3E}">
        <p14:creationId xmlns:p14="http://schemas.microsoft.com/office/powerpoint/2010/main" val="233563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6A5D2-D79B-B858-984A-11790014DEDB}"/>
              </a:ext>
            </a:extLst>
          </p:cNvPr>
          <p:cNvSpPr>
            <a:spLocks noGrp="1" noRot="1" noMove="1" noResize="1" noEditPoints="1" noAdjustHandles="1" noChangeArrowheads="1" noChangeShapeType="1"/>
          </p:cNvSpPr>
          <p:nvPr>
            <p:ph type="title"/>
          </p:nvPr>
        </p:nvSpPr>
        <p:spPr>
          <a:xfrm>
            <a:off x="838200" y="365125"/>
            <a:ext cx="10515600" cy="1325563"/>
          </a:xfrm>
        </p:spPr>
        <p:txBody>
          <a:bodyPr>
            <a:normAutofit/>
          </a:bodyPr>
          <a:lstStyle/>
          <a:p>
            <a:r>
              <a:rPr lang="en-GB" sz="5400" dirty="0"/>
              <a:t>Data Exploration (Genetics)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E2C5CCD0-82B2-2279-F234-802AE0B8DE72}"/>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1789612" y="1921135"/>
            <a:ext cx="8612777" cy="2989250"/>
          </a:xfrm>
        </p:spPr>
      </p:pic>
      <p:grpSp>
        <p:nvGrpSpPr>
          <p:cNvPr id="3" name="Group 2">
            <a:extLst>
              <a:ext uri="{FF2B5EF4-FFF2-40B4-BE49-F238E27FC236}">
                <a16:creationId xmlns:a16="http://schemas.microsoft.com/office/drawing/2014/main" id="{81E943CA-4D4B-F024-90E6-967D1D0F0A05}"/>
              </a:ext>
            </a:extLst>
          </p:cNvPr>
          <p:cNvGrpSpPr/>
          <p:nvPr/>
        </p:nvGrpSpPr>
        <p:grpSpPr>
          <a:xfrm>
            <a:off x="548000" y="5079254"/>
            <a:ext cx="10130026" cy="502436"/>
            <a:chOff x="548000" y="5079254"/>
            <a:chExt cx="10130026" cy="502436"/>
          </a:xfrm>
        </p:grpSpPr>
        <p:pic>
          <p:nvPicPr>
            <p:cNvPr id="14" name="Graphic 13" descr="DNA with solid fill">
              <a:extLst>
                <a:ext uri="{FF2B5EF4-FFF2-40B4-BE49-F238E27FC236}">
                  <a16:creationId xmlns:a16="http://schemas.microsoft.com/office/drawing/2014/main" id="{577B9039-09D6-323B-80B1-CA79D4C7FC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000" y="5079254"/>
              <a:ext cx="502436" cy="502436"/>
            </a:xfrm>
            <a:prstGeom prst="rect">
              <a:avLst/>
            </a:prstGeom>
          </p:spPr>
        </p:pic>
        <p:sp>
          <p:nvSpPr>
            <p:cNvPr id="20" name="TextBox 19">
              <a:extLst>
                <a:ext uri="{FF2B5EF4-FFF2-40B4-BE49-F238E27FC236}">
                  <a16:creationId xmlns:a16="http://schemas.microsoft.com/office/drawing/2014/main" id="{398F0186-38E6-2A37-EC1F-82104DDEC43A}"/>
                </a:ext>
              </a:extLst>
            </p:cNvPr>
            <p:cNvSpPr txBox="1">
              <a:spLocks/>
            </p:cNvSpPr>
            <p:nvPr/>
          </p:nvSpPr>
          <p:spPr>
            <a:xfrm>
              <a:off x="1179094" y="5145806"/>
              <a:ext cx="9498932" cy="369332"/>
            </a:xfrm>
            <a:prstGeom prst="rect">
              <a:avLst/>
            </a:prstGeom>
            <a:noFill/>
          </p:spPr>
          <p:txBody>
            <a:bodyPr wrap="square" rtlCol="0">
              <a:spAutoFit/>
            </a:bodyPr>
            <a:lstStyle/>
            <a:p>
              <a:r>
                <a:rPr lang="en-GB" dirty="0"/>
                <a:t>A stronger correlation between the level of genetic risk and intensity of lung cancer than smoking</a:t>
              </a:r>
            </a:p>
          </p:txBody>
        </p:sp>
      </p:grpSp>
      <p:grpSp>
        <p:nvGrpSpPr>
          <p:cNvPr id="4" name="Group 3">
            <a:extLst>
              <a:ext uri="{FF2B5EF4-FFF2-40B4-BE49-F238E27FC236}">
                <a16:creationId xmlns:a16="http://schemas.microsoft.com/office/drawing/2014/main" id="{E2AFED6F-CA51-01B5-4271-12F6082B0E81}"/>
              </a:ext>
            </a:extLst>
          </p:cNvPr>
          <p:cNvGrpSpPr/>
          <p:nvPr/>
        </p:nvGrpSpPr>
        <p:grpSpPr>
          <a:xfrm>
            <a:off x="549260" y="5643673"/>
            <a:ext cx="10050560" cy="646331"/>
            <a:chOff x="549260" y="5643673"/>
            <a:chExt cx="10050560" cy="646331"/>
          </a:xfrm>
        </p:grpSpPr>
        <p:pic>
          <p:nvPicPr>
            <p:cNvPr id="17" name="Picture 16">
              <a:extLst>
                <a:ext uri="{FF2B5EF4-FFF2-40B4-BE49-F238E27FC236}">
                  <a16:creationId xmlns:a16="http://schemas.microsoft.com/office/drawing/2014/main" id="{97202153-683C-25FE-0154-AEE09E390BFF}"/>
                </a:ext>
              </a:extLst>
            </p:cNvPr>
            <p:cNvPicPr>
              <a:picLocks noChangeAspect="1"/>
            </p:cNvPicPr>
            <p:nvPr/>
          </p:nvPicPr>
          <p:blipFill>
            <a:blip r:embed="rId5"/>
            <a:stretch>
              <a:fillRect/>
            </a:stretch>
          </p:blipFill>
          <p:spPr>
            <a:xfrm>
              <a:off x="549260" y="5713833"/>
              <a:ext cx="499915" cy="506012"/>
            </a:xfrm>
            <a:prstGeom prst="rect">
              <a:avLst/>
            </a:prstGeom>
          </p:spPr>
        </p:pic>
        <p:sp>
          <p:nvSpPr>
            <p:cNvPr id="21" name="TextBox 20">
              <a:extLst>
                <a:ext uri="{FF2B5EF4-FFF2-40B4-BE49-F238E27FC236}">
                  <a16:creationId xmlns:a16="http://schemas.microsoft.com/office/drawing/2014/main" id="{1E6F1AAA-9BBA-0CC0-0959-2B6825421D0D}"/>
                </a:ext>
              </a:extLst>
            </p:cNvPr>
            <p:cNvSpPr txBox="1">
              <a:spLocks/>
            </p:cNvSpPr>
            <p:nvPr/>
          </p:nvSpPr>
          <p:spPr>
            <a:xfrm>
              <a:off x="1179094" y="5643673"/>
              <a:ext cx="9420726" cy="646331"/>
            </a:xfrm>
            <a:prstGeom prst="rect">
              <a:avLst/>
            </a:prstGeom>
            <a:noFill/>
          </p:spPr>
          <p:txBody>
            <a:bodyPr wrap="square" rtlCol="0">
              <a:spAutoFit/>
            </a:bodyPr>
            <a:lstStyle/>
            <a:p>
              <a:r>
                <a:rPr lang="en-GB" dirty="0"/>
                <a:t>All the patients with high intensity of cancer have a genetic risk of 5 or above. No patient with a level of 8 or 9 genetic risk</a:t>
              </a:r>
            </a:p>
          </p:txBody>
        </p:sp>
      </p:grpSp>
    </p:spTree>
    <p:extLst>
      <p:ext uri="{BB962C8B-B14F-4D97-AF65-F5344CB8AC3E}">
        <p14:creationId xmlns:p14="http://schemas.microsoft.com/office/powerpoint/2010/main" val="212722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6DC60-C1D4-AE73-AFE1-96C3BDF04482}"/>
              </a:ext>
            </a:extLst>
          </p:cNvPr>
          <p:cNvSpPr>
            <a:spLocks noGrp="1" noRot="1" noMove="1" noResize="1" noEditPoints="1" noAdjustHandles="1" noChangeArrowheads="1" noChangeShapeType="1"/>
          </p:cNvSpPr>
          <p:nvPr>
            <p:ph type="title"/>
          </p:nvPr>
        </p:nvSpPr>
        <p:spPr>
          <a:xfrm>
            <a:off x="838200" y="365125"/>
            <a:ext cx="10515600" cy="1325563"/>
          </a:xfrm>
        </p:spPr>
        <p:txBody>
          <a:bodyPr>
            <a:normAutofit/>
          </a:bodyPr>
          <a:lstStyle/>
          <a:p>
            <a:r>
              <a:rPr lang="en-GB" sz="5400" dirty="0"/>
              <a:t>Feature Selection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8">
            <a:extLst>
              <a:ext uri="{FF2B5EF4-FFF2-40B4-BE49-F238E27FC236}">
                <a16:creationId xmlns:a16="http://schemas.microsoft.com/office/drawing/2014/main" id="{8075E867-4EA0-E968-4076-C4A63EDA4866}"/>
              </a:ext>
            </a:extLst>
          </p:cNvPr>
          <p:cNvGraphicFramePr>
            <a:graphicFrameLocks noGrp="1" noDrilldown="1" noMove="1" noResize="1"/>
          </p:cNvGraphicFramePr>
          <p:nvPr>
            <p:extLst>
              <p:ext uri="{D42A27DB-BD31-4B8C-83A1-F6EECF244321}">
                <p14:modId xmlns:p14="http://schemas.microsoft.com/office/powerpoint/2010/main" val="1978886367"/>
              </p:ext>
            </p:extLst>
          </p:nvPr>
        </p:nvGraphicFramePr>
        <p:xfrm>
          <a:off x="739942" y="1973605"/>
          <a:ext cx="10984833" cy="4183033"/>
        </p:xfrm>
        <a:graphic>
          <a:graphicData uri="http://schemas.openxmlformats.org/drawingml/2006/table">
            <a:tbl>
              <a:tblPr firstRow="1" bandRow="1">
                <a:tableStyleId>{073A0DAA-6AF3-43AB-8588-CEC1D06C72B9}</a:tableStyleId>
              </a:tblPr>
              <a:tblGrid>
                <a:gridCol w="5488740">
                  <a:extLst>
                    <a:ext uri="{9D8B030D-6E8A-4147-A177-3AD203B41FA5}">
                      <a16:colId xmlns:a16="http://schemas.microsoft.com/office/drawing/2014/main" val="1675001970"/>
                    </a:ext>
                  </a:extLst>
                </a:gridCol>
                <a:gridCol w="5496093">
                  <a:extLst>
                    <a:ext uri="{9D8B030D-6E8A-4147-A177-3AD203B41FA5}">
                      <a16:colId xmlns:a16="http://schemas.microsoft.com/office/drawing/2014/main" val="1054222959"/>
                    </a:ext>
                  </a:extLst>
                </a:gridCol>
              </a:tblGrid>
              <a:tr h="616873">
                <a:tc>
                  <a:txBody>
                    <a:bodyPr/>
                    <a:lstStyle/>
                    <a:p>
                      <a:r>
                        <a:rPr lang="en-GB" dirty="0"/>
                        <a:t>Target : Intensity of Lung Cancer</a:t>
                      </a:r>
                    </a:p>
                  </a:txBody>
                  <a:tcPr/>
                </a:tc>
                <a:tc>
                  <a:txBody>
                    <a:bodyPr/>
                    <a:lstStyle/>
                    <a:p>
                      <a:r>
                        <a:rPr lang="en-GB" dirty="0"/>
                        <a:t>Definition</a:t>
                      </a:r>
                    </a:p>
                  </a:txBody>
                  <a:tcPr/>
                </a:tc>
                <a:extLst>
                  <a:ext uri="{0D108BD9-81ED-4DB2-BD59-A6C34878D82A}">
                    <a16:rowId xmlns:a16="http://schemas.microsoft.com/office/drawing/2014/main" val="3516159103"/>
                  </a:ext>
                </a:extLst>
              </a:tr>
              <a:tr h="616873">
                <a:tc>
                  <a:txBody>
                    <a:bodyPr/>
                    <a:lstStyle/>
                    <a:p>
                      <a:r>
                        <a:rPr lang="en-GB" b="1" dirty="0"/>
                        <a:t>Low</a:t>
                      </a:r>
                    </a:p>
                  </a:txBody>
                  <a:tcPr/>
                </a:tc>
                <a:tc>
                  <a:txBody>
                    <a:bodyPr/>
                    <a:lstStyle/>
                    <a:p>
                      <a:r>
                        <a:rPr lang="en-US" dirty="0"/>
                        <a:t>Cancer is in the early stages, and it has localised in a small area of the lung. So, treatment may be to remove the affected tissue.</a:t>
                      </a:r>
                      <a:endParaRPr lang="en-GB" dirty="0"/>
                    </a:p>
                  </a:txBody>
                  <a:tcPr/>
                </a:tc>
                <a:extLst>
                  <a:ext uri="{0D108BD9-81ED-4DB2-BD59-A6C34878D82A}">
                    <a16:rowId xmlns:a16="http://schemas.microsoft.com/office/drawing/2014/main" val="420549018"/>
                  </a:ext>
                </a:extLst>
              </a:tr>
              <a:tr h="616873">
                <a:tc>
                  <a:txBody>
                    <a:bodyPr/>
                    <a:lstStyle/>
                    <a:p>
                      <a:r>
                        <a:rPr lang="en-GB" b="1" dirty="0"/>
                        <a:t>Medium</a:t>
                      </a:r>
                    </a:p>
                  </a:txBody>
                  <a:tcPr/>
                </a:tc>
                <a:tc>
                  <a:txBody>
                    <a:bodyPr/>
                    <a:lstStyle/>
                    <a:p>
                      <a:r>
                        <a:rPr lang="en-US" dirty="0"/>
                        <a:t>Cancer has spread beyond the initial area of the lung and may have affected the lymph nodes. Treatment combined may be surgery, radiation therapy, chemo to target the cancer cells and try to prevent further spread.</a:t>
                      </a:r>
                      <a:endParaRPr lang="en-GB" dirty="0"/>
                    </a:p>
                  </a:txBody>
                  <a:tcPr/>
                </a:tc>
                <a:extLst>
                  <a:ext uri="{0D108BD9-81ED-4DB2-BD59-A6C34878D82A}">
                    <a16:rowId xmlns:a16="http://schemas.microsoft.com/office/drawing/2014/main" val="1159365831"/>
                  </a:ext>
                </a:extLst>
              </a:tr>
              <a:tr h="616873">
                <a:tc>
                  <a:txBody>
                    <a:bodyPr/>
                    <a:lstStyle/>
                    <a:p>
                      <a:r>
                        <a:rPr lang="en-GB" b="1" dirty="0"/>
                        <a:t>High</a:t>
                      </a:r>
                    </a:p>
                  </a:txBody>
                  <a:tcPr/>
                </a:tc>
                <a:tc>
                  <a:txBody>
                    <a:bodyPr/>
                    <a:lstStyle/>
                    <a:p>
                      <a:r>
                        <a:rPr lang="en-US" dirty="0"/>
                        <a:t>This means cancer has spread to other parts of the body such as liver, brain which is considered advanced. Treatment may include immunotherapy or palliative care to manage the symptoms and improve the quality of life for the patient as much as possible.</a:t>
                      </a:r>
                      <a:endParaRPr lang="en-GB" dirty="0"/>
                    </a:p>
                  </a:txBody>
                  <a:tcPr/>
                </a:tc>
                <a:extLst>
                  <a:ext uri="{0D108BD9-81ED-4DB2-BD59-A6C34878D82A}">
                    <a16:rowId xmlns:a16="http://schemas.microsoft.com/office/drawing/2014/main" val="1025081104"/>
                  </a:ext>
                </a:extLst>
              </a:tr>
            </a:tbl>
          </a:graphicData>
        </a:graphic>
      </p:graphicFrame>
    </p:spTree>
    <p:extLst>
      <p:ext uri="{BB962C8B-B14F-4D97-AF65-F5344CB8AC3E}">
        <p14:creationId xmlns:p14="http://schemas.microsoft.com/office/powerpoint/2010/main" val="30777291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2176</TotalTime>
  <Words>784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Key factors that determine the intensity of Lung Cancer</vt:lpstr>
      <vt:lpstr>Objective </vt:lpstr>
      <vt:lpstr>What is Lung Cancer?</vt:lpstr>
      <vt:lpstr>Causes of Lung Cancer</vt:lpstr>
      <vt:lpstr>Dataset &amp; Data Distribution</vt:lpstr>
      <vt:lpstr>Data Cleaning</vt:lpstr>
      <vt:lpstr>Data Exploration (Smoking)</vt:lpstr>
      <vt:lpstr>Data Exploration (Genetics)</vt:lpstr>
      <vt:lpstr>Feature Selection</vt:lpstr>
      <vt:lpstr>Correlation Matrix &amp; Modelling </vt:lpstr>
      <vt:lpstr>PowerPoint Presentation</vt:lpstr>
      <vt:lpstr>Model Evaluation</vt:lpstr>
      <vt:lpstr>Limitations</vt:lpstr>
      <vt:lpstr>Summary</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key factors that determine the intensity of Lung Cancer</dc:title>
  <dc:creator>Guney Kuran</dc:creator>
  <cp:lastModifiedBy>Guney Kuran</cp:lastModifiedBy>
  <cp:revision>1</cp:revision>
  <dcterms:created xsi:type="dcterms:W3CDTF">2023-03-29T09:18:18Z</dcterms:created>
  <dcterms:modified xsi:type="dcterms:W3CDTF">2023-04-20T12:35:41Z</dcterms:modified>
</cp:coreProperties>
</file>