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 algn="ctr">
            <a:defRPr cap="all"/>
          </a:pPr>
          <a:r>
            <a:rPr lang="en-US" dirty="0"/>
            <a:t>Scrape data from web site </a:t>
          </a:r>
          <a:r>
            <a:rPr lang="en-US" dirty="0" err="1"/>
            <a:t>Cooffee</a:t>
          </a:r>
          <a:r>
            <a:rPr lang="en-US" dirty="0"/>
            <a:t> Review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Cleaning and wrangling data </a:t>
          </a:r>
          <a:r>
            <a:rPr lang="en-US" baseline="0" dirty="0"/>
            <a:t> </a:t>
          </a:r>
          <a:r>
            <a:rPr lang="en-US" baseline="0" dirty="0" err="1"/>
            <a:t>Data</a:t>
          </a:r>
          <a:r>
            <a:rPr lang="en-US" baseline="0" dirty="0"/>
            <a:t> in Phyton 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Create  </a:t>
          </a:r>
          <a:r>
            <a:rPr lang="en-US" dirty="0" err="1"/>
            <a:t>visuallizations</a:t>
          </a:r>
          <a:r>
            <a:rPr lang="en-US" dirty="0"/>
            <a:t> in Python and tableau 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Scrape data from web site </a:t>
          </a:r>
          <a:r>
            <a:rPr lang="en-US" sz="2400" kern="1200" dirty="0" err="1"/>
            <a:t>Cooffee</a:t>
          </a:r>
          <a:r>
            <a:rPr lang="en-US" sz="2400" kern="1200" dirty="0"/>
            <a:t> Review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Cleaning and wrangling data </a:t>
          </a:r>
          <a:r>
            <a:rPr lang="en-US" sz="2400" kern="1200" baseline="0" dirty="0"/>
            <a:t> </a:t>
          </a:r>
          <a:r>
            <a:rPr lang="en-US" sz="2400" kern="1200" baseline="0" dirty="0" err="1"/>
            <a:t>Data</a:t>
          </a:r>
          <a:r>
            <a:rPr lang="en-US" sz="2400" kern="1200" baseline="0" dirty="0"/>
            <a:t> in Phyton </a:t>
          </a:r>
          <a:endParaRPr lang="en-US" sz="24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Create  </a:t>
          </a:r>
          <a:r>
            <a:rPr lang="en-US" sz="2400" kern="1200" dirty="0" err="1"/>
            <a:t>visuallizations</a:t>
          </a:r>
          <a:r>
            <a:rPr lang="en-US" sz="2400" kern="1200" dirty="0"/>
            <a:t> in Python and tableau 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Review Coffee by Scrapping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6" name="Picture 2" descr="ironhack-logo">
            <a:extLst>
              <a:ext uri="{FF2B5EF4-FFF2-40B4-BE49-F238E27FC236}">
                <a16:creationId xmlns:a16="http://schemas.microsoft.com/office/drawing/2014/main" id="{2BD395A8-ECDE-468E-8D61-D4A7FA7E1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9" y="232655"/>
            <a:ext cx="1580759" cy="170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EB1E-E47C-4D79-893A-4B2C5C5A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Aroma Level By Rating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13C8-3F0C-40F1-9907-E9D6CC74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9BE39-08ED-4227-9940-4C5F4D91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94" y="1866900"/>
            <a:ext cx="10855578" cy="451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3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0605-E3F8-40E9-B995-6FCDF5D3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B9E3-08FC-4A8E-856E-C4F58320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066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Project task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2658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30F-8008-4639-8482-291D6891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10" y="315639"/>
            <a:ext cx="6400800" cy="1257300"/>
          </a:xfrm>
        </p:spPr>
        <p:txBody>
          <a:bodyPr/>
          <a:lstStyle/>
          <a:p>
            <a:pPr algn="l"/>
            <a:r>
              <a:rPr lang="en-US" dirty="0"/>
              <a:t>Scrape the data 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E56D-8923-4E6A-AB9B-0DC93293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B717F-D2CB-465C-8677-6D805312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523" y="65033"/>
            <a:ext cx="5252034" cy="2011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F383A-2712-4CD0-A1B7-F0955501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839" y="2398001"/>
            <a:ext cx="7414611" cy="37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3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8EAA-B302-4671-99A0-9B5CE940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Data Scrapping  And Collection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BB5E-2FC3-4109-8161-D5EDA60E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847CF-7B4C-4870-A09D-0C745B9D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27" y="1671144"/>
            <a:ext cx="9116697" cy="51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3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ED1-F091-4D4F-B93B-1B0ED0BC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6993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by Features</a:t>
            </a:r>
            <a:br>
              <a:rPr lang="en-US" dirty="0"/>
            </a:br>
            <a:r>
              <a:rPr lang="en-US" dirty="0"/>
              <a:t>Aftertaste</a:t>
            </a:r>
            <a:endParaRPr lang="es-CL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BA5E3A2-BF60-4E7E-907B-1D1F9ECA9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144" y="1757122"/>
            <a:ext cx="8623992" cy="46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9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D331-C193-4BB2-B2C9-65600084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57" y="181959"/>
            <a:ext cx="10353762" cy="1257300"/>
          </a:xfrm>
        </p:spPr>
        <p:txBody>
          <a:bodyPr/>
          <a:lstStyle/>
          <a:p>
            <a:r>
              <a:rPr lang="en-US" dirty="0"/>
              <a:t>Acidity/Structure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A6EA-4314-4C13-B64C-6D073952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F45D3-1629-4179-BB77-C6AFAD30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428749"/>
            <a:ext cx="10191124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3831-1C25-4A79-AEF0-774B0140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/>
          <a:lstStyle/>
          <a:p>
            <a:r>
              <a:rPr lang="en-US" dirty="0"/>
              <a:t>Body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856F0-9914-45DC-8642-65950CA5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1D4F6-8127-4AA0-AFD3-06D5AF2D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5" y="1576551"/>
            <a:ext cx="10353762" cy="48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B3AC-1D91-4790-95A2-8463A90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Coffees by Punctuation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C715-FFA4-45C7-931A-10FB7D568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7071F-D4EC-475E-810A-264F9FA2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41" y="1866900"/>
            <a:ext cx="9059270" cy="463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8F7E-AA8D-47A4-80C7-E2026113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290"/>
            <a:ext cx="10353762" cy="1257300"/>
          </a:xfrm>
        </p:spPr>
        <p:txBody>
          <a:bodyPr/>
          <a:lstStyle/>
          <a:p>
            <a:r>
              <a:rPr lang="en-US" dirty="0"/>
              <a:t>Count of </a:t>
            </a:r>
            <a:r>
              <a:rPr lang="en-US" dirty="0" err="1"/>
              <a:t>Coffes</a:t>
            </a:r>
            <a:r>
              <a:rPr lang="en-US" dirty="0"/>
              <a:t> by Roast Level</a:t>
            </a:r>
            <a:endParaRPr lang="es-C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B37F3-467B-4E6D-AB90-41EC1D42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55" y="1866899"/>
            <a:ext cx="9288231" cy="45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05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{DA5D8C1F-F061-4851-80BB-539498B19998}tf12214701_win32</Template>
  <TotalTime>42</TotalTime>
  <Words>62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Goudy Old Style</vt:lpstr>
      <vt:lpstr>Wingdings 2</vt:lpstr>
      <vt:lpstr>SlateVTI</vt:lpstr>
      <vt:lpstr>Review Coffee by Scrapping</vt:lpstr>
      <vt:lpstr>Project task</vt:lpstr>
      <vt:lpstr>Scrape the data </vt:lpstr>
      <vt:lpstr>Review For Data Scrapping  And Collection</vt:lpstr>
      <vt:lpstr>Classification by Features Aftertaste</vt:lpstr>
      <vt:lpstr>Acidity/Structure</vt:lpstr>
      <vt:lpstr>Body</vt:lpstr>
      <vt:lpstr>Count of Coffees by Punctuation</vt:lpstr>
      <vt:lpstr>Count of Coffes by Roast Level</vt:lpstr>
      <vt:lpstr>Aroma Level By Rating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Coffee by scrapping</dc:title>
  <dc:creator>Fernando Arancibia</dc:creator>
  <cp:lastModifiedBy>Fernando Arancibia</cp:lastModifiedBy>
  <cp:revision>4</cp:revision>
  <dcterms:created xsi:type="dcterms:W3CDTF">2021-07-30T06:25:24Z</dcterms:created>
  <dcterms:modified xsi:type="dcterms:W3CDTF">2021-07-30T07:07:31Z</dcterms:modified>
</cp:coreProperties>
</file>