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C160023-87CA-4CA0-B872-E227F15487A6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10D02B-D663-4A4D-90A4-2D4FCFA82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INTRODUCTION </a:t>
            </a:r>
            <a:r>
              <a:rPr lang="en-US" sz="5400" dirty="0" smtClean="0"/>
              <a:t>TO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PYTHON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laid its foundation in the late 1980s.</a:t>
            </a:r>
          </a:p>
          <a:p>
            <a:r>
              <a:rPr lang="en-US" dirty="0" smtClean="0"/>
              <a:t>The implementation of Python was started in December 1989 by </a:t>
            </a:r>
            <a:r>
              <a:rPr lang="en-US" b="1" dirty="0" smtClean="0"/>
              <a:t>Guido Van </a:t>
            </a:r>
            <a:r>
              <a:rPr lang="en-US" b="1" dirty="0" err="1" smtClean="0"/>
              <a:t>Rossum</a:t>
            </a:r>
            <a:r>
              <a:rPr lang="en-US" dirty="0" smtClean="0"/>
              <a:t> at CWI in Netherland.</a:t>
            </a:r>
          </a:p>
          <a:p>
            <a:r>
              <a:rPr lang="en-US" dirty="0" smtClean="0"/>
              <a:t>In February 1991, </a:t>
            </a:r>
            <a:r>
              <a:rPr lang="en-US" b="1" dirty="0" smtClean="0"/>
              <a:t>Guido Van </a:t>
            </a:r>
            <a:r>
              <a:rPr lang="en-US" b="1" dirty="0" err="1" smtClean="0"/>
              <a:t>Rossum</a:t>
            </a:r>
            <a:r>
              <a:rPr lang="en-US" dirty="0" smtClean="0"/>
              <a:t> published the code (labeled version 0.9.0) to </a:t>
            </a:r>
            <a:r>
              <a:rPr lang="en-US" dirty="0" err="1" smtClean="0"/>
              <a:t>alt.sources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1994, Python 1.0 was released with new features like lambda, map, filter, and reduce.</a:t>
            </a:r>
          </a:p>
          <a:p>
            <a:r>
              <a:rPr lang="en-US" dirty="0" smtClean="0"/>
              <a:t>Python 2.0 added new features such as list comprehensions, garbage collection systems.</a:t>
            </a:r>
          </a:p>
          <a:p>
            <a:r>
              <a:rPr lang="en-US" dirty="0" smtClean="0"/>
              <a:t>On December 3, 2008, Python 3.0 (also called "Py3K") was released. It was designed to rectify the fundamental flaw of the language.</a:t>
            </a:r>
          </a:p>
          <a:p>
            <a:r>
              <a:rPr lang="en-US" i="1" dirty="0" smtClean="0"/>
              <a:t>ABC programming language</a:t>
            </a:r>
            <a:r>
              <a:rPr lang="en-US" dirty="0" smtClean="0"/>
              <a:t> is said to be the predecessor of Python language, which was capable of Exception Handling and interfacing with the Amoeba Operating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and Readable Language. </a:t>
            </a:r>
          </a:p>
          <a:p>
            <a:r>
              <a:rPr lang="en-US" dirty="0" smtClean="0"/>
              <a:t>Interpreted Language. </a:t>
            </a:r>
          </a:p>
          <a:p>
            <a:r>
              <a:rPr lang="en-US" dirty="0" smtClean="0"/>
              <a:t>Dynamically Typed Language. </a:t>
            </a:r>
          </a:p>
          <a:p>
            <a:r>
              <a:rPr lang="en-US" dirty="0" smtClean="0"/>
              <a:t>Open Source And Free. </a:t>
            </a:r>
          </a:p>
          <a:p>
            <a:r>
              <a:rPr lang="en-US" dirty="0" smtClean="0"/>
              <a:t>Large Standard Library. </a:t>
            </a:r>
          </a:p>
          <a:p>
            <a:r>
              <a:rPr lang="en-US" dirty="0" smtClean="0"/>
              <a:t>High-Level Language. </a:t>
            </a:r>
          </a:p>
          <a:p>
            <a:r>
              <a:rPr lang="en-US" dirty="0" smtClean="0"/>
              <a:t>Object Oriented Programming Language. </a:t>
            </a:r>
          </a:p>
          <a:p>
            <a:r>
              <a:rPr lang="en-US" dirty="0" smtClean="0"/>
              <a:t>Large Community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Desktop GUI Applications</a:t>
            </a:r>
          </a:p>
          <a:p>
            <a:r>
              <a:rPr lang="en-US" dirty="0" smtClean="0"/>
              <a:t>Console-based Application</a:t>
            </a:r>
          </a:p>
          <a:p>
            <a:r>
              <a:rPr lang="en-US" dirty="0" smtClean="0"/>
              <a:t>Software Development</a:t>
            </a:r>
          </a:p>
          <a:p>
            <a:r>
              <a:rPr lang="en-US" dirty="0" smtClean="0"/>
              <a:t>Scientific and Numeric</a:t>
            </a:r>
          </a:p>
          <a:p>
            <a:r>
              <a:rPr lang="en-US" dirty="0" smtClean="0"/>
              <a:t>Business Applications</a:t>
            </a:r>
          </a:p>
          <a:p>
            <a:r>
              <a:rPr lang="en-US" dirty="0" smtClean="0"/>
              <a:t>Audio or Video-based Applications</a:t>
            </a:r>
          </a:p>
          <a:p>
            <a:r>
              <a:rPr lang="en-US" dirty="0" smtClean="0"/>
              <a:t>3D CAD Applications</a:t>
            </a:r>
          </a:p>
          <a:p>
            <a:r>
              <a:rPr lang="en-US" dirty="0" smtClean="0"/>
              <a:t>Enterprise Applications</a:t>
            </a:r>
          </a:p>
          <a:p>
            <a:r>
              <a:rPr lang="en-US" dirty="0" smtClean="0"/>
              <a:t>Image Processing Application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IDE’S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</a:t>
            </a:r>
          </a:p>
          <a:p>
            <a:r>
              <a:rPr lang="en-US" dirty="0" smtClean="0"/>
              <a:t>Visual Studio-Code(VS-Code)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err="1" smtClean="0"/>
              <a:t>Spyder</a:t>
            </a:r>
            <a:endParaRPr lang="en-US" dirty="0" smtClean="0"/>
          </a:p>
          <a:p>
            <a:r>
              <a:rPr lang="en-US" dirty="0" err="1" smtClean="0"/>
              <a:t>PyDev</a:t>
            </a:r>
            <a:endParaRPr lang="en-US" dirty="0" smtClean="0"/>
          </a:p>
          <a:p>
            <a:r>
              <a:rPr lang="en-US" dirty="0" smtClean="0"/>
              <a:t>Atom</a:t>
            </a:r>
          </a:p>
          <a:p>
            <a:r>
              <a:rPr lang="en-US" dirty="0" smtClean="0"/>
              <a:t>Wing</a:t>
            </a:r>
          </a:p>
          <a:p>
            <a:r>
              <a:rPr lang="en-US" dirty="0" smtClean="0"/>
              <a:t>Sublime Text 3</a:t>
            </a:r>
          </a:p>
          <a:p>
            <a:r>
              <a:rPr lang="en-US" dirty="0" err="1" smtClean="0"/>
              <a:t>Thonny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109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INTRODUCTION TO</vt:lpstr>
      <vt:lpstr>History of python</vt:lpstr>
      <vt:lpstr>FEATURES OF PYTHON</vt:lpstr>
      <vt:lpstr>Application of python</vt:lpstr>
      <vt:lpstr>IDE’S for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</dc:title>
  <dc:creator>Windows-10</dc:creator>
  <cp:lastModifiedBy>Windows-10</cp:lastModifiedBy>
  <cp:revision>3</cp:revision>
  <dcterms:created xsi:type="dcterms:W3CDTF">2022-12-31T10:47:00Z</dcterms:created>
  <dcterms:modified xsi:type="dcterms:W3CDTF">2023-01-03T09:28:43Z</dcterms:modified>
</cp:coreProperties>
</file>