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87989-B5C1-2FBC-0887-E1794E384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9E6AE-B5D3-5548-0742-5F2476C63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94293-8247-056E-99D9-D6AA027E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B854-7B3E-4FAC-A4F8-CB378670A404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F8A3A-E948-6DAF-33E8-BB0B717B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2FC27-B021-AC29-76E9-49F257781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B757-08DB-4A68-B73B-1C299119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85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503D-307E-54BE-B75F-6405FA10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D43E6-2516-DE04-EE17-A63896250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BE745-057C-CDFF-03E7-9282E5A36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B854-7B3E-4FAC-A4F8-CB378670A404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CBD6A-B418-4854-4943-2E17EBAB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B538E-5858-BE3E-E047-2F4586B4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B757-08DB-4A68-B73B-1C299119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89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2313E-EE7E-7E04-D0D8-D3F47DD0B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22417-FA38-E62C-5FA8-A52D4D3A9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54A12-B31C-C569-67C8-D8932B13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B854-7B3E-4FAC-A4F8-CB378670A404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2518B-F872-C358-CD44-81D38C0A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E8AE4-70E2-FE01-F4BF-7513A9EB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B757-08DB-4A68-B73B-1C299119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58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3919-DD1E-CE14-5BC5-7E351B8C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9EDF2-D175-C829-91A7-58E22E640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80FC5-5D8F-CF8E-894B-A9CCE648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B854-7B3E-4FAC-A4F8-CB378670A404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D6E6C-1475-2084-FAE1-EC3F1847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17CC0-27AA-DA23-92FE-DA391385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B757-08DB-4A68-B73B-1C299119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52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DC35-6A2C-003E-C69A-8F169601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D35BB-1B9A-3155-1BDF-31B8C29A4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502F6-1BFC-E05F-F4A3-83F6D0F2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B854-7B3E-4FAC-A4F8-CB378670A404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AF157-807C-DE1D-374D-A62CA542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728BF-F71B-0383-1AE7-8FB33C1C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B757-08DB-4A68-B73B-1C299119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43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C78A-7207-3F23-B271-26DC06DD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58497-3D09-4A02-09AB-EB37734AD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316F9-C86F-789E-5A9B-41787AFE4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92887-2AF2-50F1-94F5-D305206F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B854-7B3E-4FAC-A4F8-CB378670A404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D9A71-86CF-DBBC-A74C-05C813FD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CE826-55A8-D0AE-5C06-CF5BF63A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B757-08DB-4A68-B73B-1C299119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41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3F94-EEAC-7B80-C90B-E346BC427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E8212-CFC7-62F9-BA99-77656DFB8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2ED76-77EE-2C25-8132-74DF8EA96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45C7D-D1FD-E584-6E4F-7E202DE46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C1D68-0F63-8872-EA8D-87345E326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54ABEA-4171-6615-B42B-0E2B449E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B854-7B3E-4FAC-A4F8-CB378670A404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A1C6B7-5DF8-2164-6660-013DEBEF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BD304-4F85-9B2A-C417-1A97A002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B757-08DB-4A68-B73B-1C299119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48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4C3B0-0E2C-2B96-5E0E-45658D36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364481-1FC6-AC08-B686-A681E9408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B854-7B3E-4FAC-A4F8-CB378670A404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1EBFF-4AC2-2266-F50D-E4B71EA7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08AAD-0169-813B-EFD2-77F05151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B757-08DB-4A68-B73B-1C299119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46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04468-2DA8-292F-3BCD-4475AD00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B854-7B3E-4FAC-A4F8-CB378670A404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C246FC-2CB8-03CC-39C0-43C91762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F00F9-BCB1-51DA-AB95-CB6CFF1D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B757-08DB-4A68-B73B-1C299119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11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CD39-50D5-CB97-D76D-62192F3B2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40E0C-4C5F-C00F-34C1-FEA1B6CAF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B4952-2156-ACE7-B724-E408FE784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6A453-9BF2-B6E2-5C61-05B957BD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B854-7B3E-4FAC-A4F8-CB378670A404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CB11C-2AEF-25CF-07B4-CCCBFD47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4C740-B6D6-27CD-0584-E44B16F6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B757-08DB-4A68-B73B-1C299119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52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8876-E1D7-81D0-55F9-B7A37E40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A1BBF-E813-C353-3E29-2F0A4A531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0F4CF-334E-D5D6-124F-C2EA17270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2B903-4221-2CD3-F800-5A8EEDD9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B854-7B3E-4FAC-A4F8-CB378670A404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2097E-6022-7A8F-B5BE-4C33E3B1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884E9-D18A-C938-5DD1-F92E784F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B757-08DB-4A68-B73B-1C299119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8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CBCF0E-A160-91A7-F939-BADB530E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72F40-1658-A085-7BFF-2981B748E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AC476-4351-696B-8B61-9034B190D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B3B854-7B3E-4FAC-A4F8-CB378670A404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137B0-D34C-B3B9-AD4F-796AC02BF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B3808-217D-BDD2-CB78-44C559FB7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CBB757-08DB-4A68-B73B-1C299119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16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C576-D980-50B0-8F91-4F0930144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MONGODB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D06CE-A560-9A41-B3FC-A014B2B25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ASSIGNMENT - 1</a:t>
            </a:r>
          </a:p>
        </p:txBody>
      </p:sp>
    </p:spTree>
    <p:extLst>
      <p:ext uri="{BB962C8B-B14F-4D97-AF65-F5344CB8AC3E}">
        <p14:creationId xmlns:p14="http://schemas.microsoft.com/office/powerpoint/2010/main" val="2982115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86F6-C6C8-D412-BBC6-47DD28DD4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53589" cy="4944812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Delete all students who have a grade lower than "C".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A7330-E9DF-CF1A-D588-5842CBDBA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081" y="831888"/>
            <a:ext cx="6696808" cy="8155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11221F-A127-8964-EAF1-7D265A44A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080" y="1647488"/>
            <a:ext cx="6696808" cy="494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0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5271-39C6-1B82-BA9F-333C9118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33800" cy="5854805"/>
          </a:xfrm>
        </p:spPr>
        <p:txBody>
          <a:bodyPr>
            <a:normAutofit/>
          </a:bodyPr>
          <a:lstStyle/>
          <a:p>
            <a:pPr rtl="0" fontAlgn="base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Create a new database called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student_management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Create a collection called students in the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student_management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database.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Insert at least five student records into the students collection. Each record should have the following fields: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student_id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(integer)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name(string)                                        age (integer)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department (string)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courses (array of strings)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grade (string)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D3AF4-2C4E-017E-96B1-2266A42CB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067" y="120283"/>
            <a:ext cx="6592449" cy="661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9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1F6F-6EB3-92FF-EB78-BF0F2E66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11013" cy="5750540"/>
          </a:xfrm>
        </p:spPr>
        <p:txBody>
          <a:bodyPr>
            <a:normAutofit/>
          </a:bodyPr>
          <a:lstStyle/>
          <a:p>
            <a:pPr rtl="0" fontAlgn="base">
              <a:spcBef>
                <a:spcPts val="1400"/>
              </a:spcBef>
              <a:spcAft>
                <a:spcPts val="14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Query the Collection: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Write queries to perform the following tasks: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Retrieve all students who are in the "Computer Science" department.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25A1EF-A0E4-F822-CF8B-C3B3E7FE4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709" y="45217"/>
            <a:ext cx="6936962" cy="676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9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3ED1D-39D6-2651-25B3-E8ECFEDE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14368" cy="4197043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Retrieve students who have an age greater than 21.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929FE4-9C43-0402-A204-16B4D1264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386" y="110531"/>
            <a:ext cx="6826180" cy="652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46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085B-B74F-2A2D-38DC-9149EB913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32123" cy="4924630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Retrieve students who are taking the "Database Systems" course.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8D3F8-F621-85CE-E1D1-ACF8E8AE3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042" y="109074"/>
            <a:ext cx="6216473" cy="663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0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86CE-B0E3-130B-7215-7139C103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23968" cy="5740707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Retrieve students with a grade of "A".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FC2B0E-5BA6-48DA-565D-0A90770FE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661" y="136954"/>
            <a:ext cx="6378560" cy="658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79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032A-EB65-E858-036E-7326BA2D4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35477" cy="5858694"/>
          </a:xfrm>
        </p:spPr>
        <p:txBody>
          <a:bodyPr/>
          <a:lstStyle/>
          <a:p>
            <a:pPr rtl="0" fontAlgn="base">
              <a:spcBef>
                <a:spcPts val="1400"/>
              </a:spcBef>
              <a:spcAft>
                <a:spcPts val="14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Update Documents:</a:t>
            </a: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Update the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a student with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student_id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101 to 21.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BA8E7-5BBE-74B7-95E9-CC363A19E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77" y="96715"/>
            <a:ext cx="7624538" cy="666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89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F786-B52C-7B03-82DE-6706A54F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09335" cy="5367081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Add a new course, "Machine Learning", to the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courses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array for students in the "Computer Science" department.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9A4AE-5C21-F594-34F0-539EB9E0B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387" y="107146"/>
            <a:ext cx="7439852" cy="664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0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602B-D0EA-7B2B-7CC7-DF66083BE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81284" cy="5760372"/>
          </a:xfrm>
        </p:spPr>
        <p:txBody>
          <a:bodyPr/>
          <a:lstStyle/>
          <a:p>
            <a:pPr rtl="0" fontAlgn="base">
              <a:spcBef>
                <a:spcPts val="1400"/>
              </a:spcBef>
              <a:spcAft>
                <a:spcPts val="14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Delete Documents:</a:t>
            </a: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Delete a student record with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student_id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105.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C2AE0-0CA4-6829-4C5E-9024A5927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29835"/>
            <a:ext cx="7391400" cy="383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9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213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Courier New</vt:lpstr>
      <vt:lpstr>Times New Roman</vt:lpstr>
      <vt:lpstr>Office Theme</vt:lpstr>
      <vt:lpstr>MONGODB</vt:lpstr>
      <vt:lpstr>Create a new database called student_management.  Create a collection called students in the student_management database.  Insert at least five student records into the students collection. Each record should have the following fields:  student_id (integer) name(string)                                        age (integer) department (string) courses (array of strings) grade (string) </vt:lpstr>
      <vt:lpstr>Query the Collection:  Write queries to perform the following tasks:  Retrieve all students who are in the "Computer Science" department. </vt:lpstr>
      <vt:lpstr>Retrieve students who have an age greater than 21.</vt:lpstr>
      <vt:lpstr>Retrieve students who are taking the "Database Systems" course.</vt:lpstr>
      <vt:lpstr>Retrieve students with a grade of "A".</vt:lpstr>
      <vt:lpstr>Update Documents:  Update the age of a student with student_id 101 to 21.</vt:lpstr>
      <vt:lpstr>Add a new course, "Machine Learning", to the courses array for students in the "Computer Science" department.</vt:lpstr>
      <vt:lpstr>Delete Documents:  Delete a student record with student_id 105.</vt:lpstr>
      <vt:lpstr>Delete all students who have a grade lower than "C".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gungunsharma0921@gmail.com</dc:creator>
  <cp:lastModifiedBy>gungunsharma0921@gmail.com</cp:lastModifiedBy>
  <cp:revision>1</cp:revision>
  <dcterms:created xsi:type="dcterms:W3CDTF">2024-11-07T14:07:35Z</dcterms:created>
  <dcterms:modified xsi:type="dcterms:W3CDTF">2024-11-07T14:59:19Z</dcterms:modified>
</cp:coreProperties>
</file>