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38BE-B20A-F698-8B73-182D49F2A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3F715-108C-687C-4A09-9141F24C2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1102B-93E4-95D2-1528-2F5C53FA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9AD2-BA48-4058-A186-D34B43F2D62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8AC41-6E24-F1FC-76A9-3E2B136E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93B93-6AD4-6CAE-199B-F8FD8EC7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F3FC-8904-41FB-BBFE-AB0D0AFB1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59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8A9F8-454C-097A-61A2-AC274BDB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E4D75-8D2A-F66E-F1CF-FD417624C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3E188-126B-69AD-3386-8744E077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9AD2-BA48-4058-A186-D34B43F2D62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3B748-7E0E-8E1E-0E2F-21F25553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47884-89EE-D7D7-A3D6-4F163BED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F3FC-8904-41FB-BBFE-AB0D0AFB1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79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8C80B-A546-E8D4-AF29-C5819BAA0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C4BF9-5811-849C-519F-69241C9F4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7CF82-7E38-A5EA-F446-77587265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9AD2-BA48-4058-A186-D34B43F2D62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E7A8E-0287-DAE4-AC57-60F5DEA2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FFFF1-49F4-F344-C25B-B92902CF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F3FC-8904-41FB-BBFE-AB0D0AFB1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29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8FD9-298B-8BC3-ED51-5CEB5E99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64FE3-7DC6-C5CB-7B74-4C8F452C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F8F3C-4888-56D1-18CA-295FA250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9AD2-BA48-4058-A186-D34B43F2D62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BE7B5-2EE2-91B1-FF55-0B221D1E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B352-2EC3-CB97-9863-8FE09EF5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F3FC-8904-41FB-BBFE-AB0D0AFB1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38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09CC-A651-B279-4224-48C9E352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3B1A5-34B3-E2A9-C83A-D583D5CF9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53EC6-04BF-DD79-90AF-2A8D02BD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9AD2-BA48-4058-A186-D34B43F2D62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88C88-390F-C3AB-7C22-E828B1DC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298E6-92E3-6D78-038D-92D28D09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F3FC-8904-41FB-BBFE-AB0D0AFB1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18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FB01-2E55-A71A-29FB-DAD873CF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CF654-65A1-0CFA-4DB6-C16C1007B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319DE-0D35-8BE5-0058-335E7EE89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14AC4-8499-04C7-A1AC-E271CA38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9AD2-BA48-4058-A186-D34B43F2D62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ED3B7-5437-3801-9026-C3588533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4F059-7833-D49F-281B-BD55C67C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F3FC-8904-41FB-BBFE-AB0D0AFB1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70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D7DF-1DD8-661A-9D29-6BCC13F36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221E4-24D7-F3EC-23EE-000BD0F25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D8CDD-A542-4BD2-AE35-829A2442B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16825-67D2-9926-AD87-667A29760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927FA-A5F2-2F7F-CFE2-B8FE92A94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40E6C0-E5DE-5CF3-2D81-82307FF0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9AD2-BA48-4058-A186-D34B43F2D62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A1634-28E1-28AA-D1AF-D570A7B0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67B27-2010-01CC-0DFA-B5931104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F3FC-8904-41FB-BBFE-AB0D0AFB1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79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9475-4ECF-576A-5A55-E23C46B86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2F4FF-7C08-CB8D-0ECF-D2B62C64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9AD2-BA48-4058-A186-D34B43F2D62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12003-810B-E668-A03A-B166386B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153A5-61DB-19D4-D0D6-8320C41A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F3FC-8904-41FB-BBFE-AB0D0AFB1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80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409FA-03D2-576B-AAB6-823A773C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9AD2-BA48-4058-A186-D34B43F2D62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27CEE-DE38-54D9-DFA5-E1A76345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10BB-15C0-1ACC-F961-D66CF2FF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F3FC-8904-41FB-BBFE-AB0D0AFB1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77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7886-9F46-16DF-F45A-5A97D184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3855B-458A-FF01-69AD-887C0C4E3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CA639-08AA-BE95-A902-BE1811D6A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89E26-CC5F-CC27-48AE-7CBA29AD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9AD2-BA48-4058-A186-D34B43F2D62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EF8F7-EFE6-3BD0-FE1B-3843AB86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D4A74-6E91-CA48-E8D5-4A0DBF41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F3FC-8904-41FB-BBFE-AB0D0AFB1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20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CD19-71A6-2AA3-C893-BC7DC9AA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6C70A-C585-9E63-D0B8-9A722E59E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B3284-ABC7-B15C-D820-C917DFB55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E88BF-BF72-080B-3682-680A4D96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9AD2-BA48-4058-A186-D34B43F2D62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E5115-DFBD-EFB4-17EB-5324B55E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BB605-C714-9AA1-8074-03F11FAB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F3FC-8904-41FB-BBFE-AB0D0AFB1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98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121F5A-6585-0315-3613-00B76BD4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18DEA-5D31-5DAE-2E1E-B96CA1FC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ACB75-B267-1DA2-FBFD-99FCCB9E7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C99AD2-BA48-4058-A186-D34B43F2D62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55D3F-9434-6CE4-7B2A-D2CA8EF51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D3466-8CBB-6719-D7A7-792D16F9D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9F3FC-8904-41FB-BBFE-AB0D0AFB1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05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588C-5375-E37F-AB08-0588443EA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MONGODB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83E45-7A01-1E3F-7360-D3F39FF09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ASSIGNMENT - 2</a:t>
            </a:r>
          </a:p>
        </p:txBody>
      </p:sp>
    </p:spTree>
    <p:extLst>
      <p:ext uri="{BB962C8B-B14F-4D97-AF65-F5344CB8AC3E}">
        <p14:creationId xmlns:p14="http://schemas.microsoft.com/office/powerpoint/2010/main" val="599264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5DE0-DE68-4C4F-30E5-0CFE36FD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6389636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Write a query to add a new field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graduated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set to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for all students who are in the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Mathematics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department.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61708-D788-04FE-3EAA-827A2267B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932" y="0"/>
            <a:ext cx="3801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56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01AD-A445-7B39-E401-BEF6D7066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27323" cy="6114333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How can you retrieve only the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department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fields for all students, excluding the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field?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597414-F5AC-86A5-E20D-9FD9CC9F5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454" y="1458923"/>
            <a:ext cx="7106642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1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3118-8B7E-6BE4-96BB-D1C095BD6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99503" cy="5848862"/>
          </a:xfrm>
        </p:spPr>
        <p:txBody>
          <a:bodyPr>
            <a:norm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Create a database named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university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a collection named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students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Insert multiple student documents with fields: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department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and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grades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9D174-523B-0283-34C1-037FC2325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56" y="224517"/>
            <a:ext cx="6646124" cy="1276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311D0-9E37-6395-5D9B-E6CB4EBC2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756" y="1501045"/>
            <a:ext cx="6646124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1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63211-CA2F-8C0D-7E92-CC14C11D0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74574" cy="5750540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Write a query to display all students who are in the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Computer Science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department.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4AA1D-9A22-8716-0F02-539729DBA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30" y="3901263"/>
            <a:ext cx="7468642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0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C8D6-EB33-B509-B729-9F648EA7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2729" cy="6183159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Write a query to update the grades of a student named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Alice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by adding a new subject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programming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with a grade of 93.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3FC48-F1FA-157F-0105-277B18DA8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445" y="678426"/>
            <a:ext cx="696123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7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EA1A-0B0A-4288-DF9E-A0755E87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21826" cy="5868527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Write a query to increment the age of all students by 1.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A623F-729A-B8A0-CCEB-959ECE858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4158"/>
            <a:ext cx="5891021" cy="621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3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38D3-2ED6-5B9F-1A16-A7A5A443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274574" cy="6310978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Write a query to delete all students who are 23 years old.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AA8A0-91A7-0DAA-0ACB-A337E64AE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895" y="1369171"/>
            <a:ext cx="6630325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2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3E8A-0E40-E0C9-4B47-B5E540C4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Write a query to create an index on the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field of the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students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collection.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98FF59-C9F0-9983-717D-7537E83CB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9018" y="1620315"/>
            <a:ext cx="4925112" cy="751096"/>
          </a:xfrm>
        </p:spPr>
      </p:pic>
    </p:spTree>
    <p:extLst>
      <p:ext uri="{BB962C8B-B14F-4D97-AF65-F5344CB8AC3E}">
        <p14:creationId xmlns:p14="http://schemas.microsoft.com/office/powerpoint/2010/main" val="25099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17A1-BF5A-D6C8-D8F9-CD8F2747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77929" cy="6360140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Write an aggregation query to group students by their department and calculate the average age in each department.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B56F2-BAC3-98A6-A657-0168B5784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998" y="1952895"/>
            <a:ext cx="758295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3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7773E-DB9D-70C0-9BD5-16E98296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97361" cy="6232320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Write a query to find all students who have scored more than 90 in any subject.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8AFED-BB85-1C6C-F394-EB0AA4494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216" y="475769"/>
            <a:ext cx="4616843" cy="510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5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191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Courier New</vt:lpstr>
      <vt:lpstr>Office Theme</vt:lpstr>
      <vt:lpstr>MONGODB</vt:lpstr>
      <vt:lpstr>Create a database named university and a collection named students. Insert multiple student documents with fields: name, age, department, and grades.</vt:lpstr>
      <vt:lpstr>Write a query to display all students who are in the Computer Science department.</vt:lpstr>
      <vt:lpstr>Write a query to update the grades of a student named Alice by adding a new subject programming with a grade of 93.</vt:lpstr>
      <vt:lpstr>Write a query to increment the age of all students by 1.</vt:lpstr>
      <vt:lpstr>Write a query to delete all students who are 23 years old. </vt:lpstr>
      <vt:lpstr>Write a query to create an index on the name field of the students collection.</vt:lpstr>
      <vt:lpstr>Write an aggregation query to group students by their department and calculate the average age in each department.</vt:lpstr>
      <vt:lpstr>Write a query to find all students who have scored more than 90 in any subject.</vt:lpstr>
      <vt:lpstr>Write a query to add a new field graduated set to false for all students who are in the Mathematics department.</vt:lpstr>
      <vt:lpstr>How can you retrieve only the name and department fields for all students, excluding the _id field?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gungunsharma0921@gmail.com</dc:creator>
  <cp:lastModifiedBy>Gungun Sharma</cp:lastModifiedBy>
  <cp:revision>2</cp:revision>
  <dcterms:created xsi:type="dcterms:W3CDTF">2024-11-07T17:08:52Z</dcterms:created>
  <dcterms:modified xsi:type="dcterms:W3CDTF">2024-11-26T05:34:46Z</dcterms:modified>
</cp:coreProperties>
</file>