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7" r:id="rId9"/>
    <p:sldId id="268" r:id="rId10"/>
    <p:sldId id="261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6B4D3B-DA71-41E8-A37B-97FA92B8226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B9C8DE4-03E7-422D-AB91-F60E231A0EF0}">
      <dgm:prSet/>
      <dgm:spPr/>
      <dgm:t>
        <a:bodyPr/>
        <a:lstStyle/>
        <a:p>
          <a:r>
            <a:rPr lang="ko-KR"/>
            <a:t>경영 환경</a:t>
          </a:r>
          <a:r>
            <a:rPr lang="en-US"/>
            <a:t>: MTO</a:t>
          </a:r>
        </a:p>
      </dgm:t>
    </dgm:pt>
    <dgm:pt modelId="{ABF1ABFF-B46E-43DA-96DA-6D0220097A73}" type="parTrans" cxnId="{F6D3189D-FBD2-40E1-A76C-647F6BF40B2B}">
      <dgm:prSet/>
      <dgm:spPr/>
      <dgm:t>
        <a:bodyPr/>
        <a:lstStyle/>
        <a:p>
          <a:endParaRPr lang="en-US"/>
        </a:p>
      </dgm:t>
    </dgm:pt>
    <dgm:pt modelId="{2501138B-E0BA-4E04-8AA0-A92EA1B4159E}" type="sibTrans" cxnId="{F6D3189D-FBD2-40E1-A76C-647F6BF40B2B}">
      <dgm:prSet/>
      <dgm:spPr/>
      <dgm:t>
        <a:bodyPr/>
        <a:lstStyle/>
        <a:p>
          <a:endParaRPr lang="en-US"/>
        </a:p>
      </dgm:t>
    </dgm:pt>
    <dgm:pt modelId="{57E2CBA1-3738-4F3B-9FD5-2B066F0D7AEF}">
      <dgm:prSet/>
      <dgm:spPr/>
      <dgm:t>
        <a:bodyPr/>
        <a:lstStyle/>
        <a:p>
          <a:r>
            <a:rPr lang="en-US" dirty="0"/>
            <a:t>SOP: Level Production</a:t>
          </a:r>
        </a:p>
      </dgm:t>
    </dgm:pt>
    <dgm:pt modelId="{22B34B44-7CC3-4378-93A1-96E8193759FE}" type="parTrans" cxnId="{5C833351-1AC3-4048-9D45-8BCFBD19C0FF}">
      <dgm:prSet/>
      <dgm:spPr/>
      <dgm:t>
        <a:bodyPr/>
        <a:lstStyle/>
        <a:p>
          <a:endParaRPr lang="en-US"/>
        </a:p>
      </dgm:t>
    </dgm:pt>
    <dgm:pt modelId="{B2C92BDF-0249-411C-9CE4-8B7BAAA95408}" type="sibTrans" cxnId="{5C833351-1AC3-4048-9D45-8BCFBD19C0FF}">
      <dgm:prSet/>
      <dgm:spPr/>
      <dgm:t>
        <a:bodyPr/>
        <a:lstStyle/>
        <a:p>
          <a:endParaRPr lang="en-US"/>
        </a:p>
      </dgm:t>
    </dgm:pt>
    <dgm:pt modelId="{ECFBFBB2-9897-438B-BCD7-39856305A42B}">
      <dgm:prSet/>
      <dgm:spPr/>
      <dgm:t>
        <a:bodyPr/>
        <a:lstStyle/>
        <a:p>
          <a:r>
            <a:rPr lang="en-US"/>
            <a:t>MPS: Chasing Strategy</a:t>
          </a:r>
        </a:p>
      </dgm:t>
    </dgm:pt>
    <dgm:pt modelId="{5C8D5198-060D-401F-8A2C-7803CDBAA813}" type="parTrans" cxnId="{528A603D-D980-446B-AE51-0A7A6E6516A0}">
      <dgm:prSet/>
      <dgm:spPr/>
      <dgm:t>
        <a:bodyPr/>
        <a:lstStyle/>
        <a:p>
          <a:endParaRPr lang="en-US"/>
        </a:p>
      </dgm:t>
    </dgm:pt>
    <dgm:pt modelId="{24B9B077-6CAF-4F6C-AF72-D81B2DE06215}" type="sibTrans" cxnId="{528A603D-D980-446B-AE51-0A7A6E6516A0}">
      <dgm:prSet/>
      <dgm:spPr/>
      <dgm:t>
        <a:bodyPr/>
        <a:lstStyle/>
        <a:p>
          <a:endParaRPr lang="en-US"/>
        </a:p>
      </dgm:t>
    </dgm:pt>
    <dgm:pt modelId="{1165BB83-E6AC-4901-A0AB-DA9F6AF14544}">
      <dgm:prSet/>
      <dgm:spPr/>
      <dgm:t>
        <a:bodyPr/>
        <a:lstStyle/>
        <a:p>
          <a:r>
            <a:rPr lang="en-US"/>
            <a:t>MRP: Batch/L4L</a:t>
          </a:r>
        </a:p>
      </dgm:t>
    </dgm:pt>
    <dgm:pt modelId="{E2697B02-E7E2-414B-9701-2D8015217F57}" type="parTrans" cxnId="{CFCC6E0B-5C1A-4950-BAE5-17064B105B83}">
      <dgm:prSet/>
      <dgm:spPr/>
      <dgm:t>
        <a:bodyPr/>
        <a:lstStyle/>
        <a:p>
          <a:endParaRPr lang="en-US"/>
        </a:p>
      </dgm:t>
    </dgm:pt>
    <dgm:pt modelId="{4C7B7835-AE62-40DD-885D-3E707EADCBED}" type="sibTrans" cxnId="{CFCC6E0B-5C1A-4950-BAE5-17064B105B83}">
      <dgm:prSet/>
      <dgm:spPr/>
      <dgm:t>
        <a:bodyPr/>
        <a:lstStyle/>
        <a:p>
          <a:endParaRPr lang="en-US"/>
        </a:p>
      </dgm:t>
    </dgm:pt>
    <dgm:pt modelId="{880DA8B7-CCB3-4929-BF25-6071FEAACEEB}" type="pres">
      <dgm:prSet presAssocID="{7E6B4D3B-DA71-41E8-A37B-97FA92B82268}" presName="outerComposite" presStyleCnt="0">
        <dgm:presLayoutVars>
          <dgm:chMax val="5"/>
          <dgm:dir/>
          <dgm:resizeHandles val="exact"/>
        </dgm:presLayoutVars>
      </dgm:prSet>
      <dgm:spPr/>
    </dgm:pt>
    <dgm:pt modelId="{17980040-BDBA-4A74-B87E-ED5E5CF23593}" type="pres">
      <dgm:prSet presAssocID="{7E6B4D3B-DA71-41E8-A37B-97FA92B82268}" presName="dummyMaxCanvas" presStyleCnt="0">
        <dgm:presLayoutVars/>
      </dgm:prSet>
      <dgm:spPr/>
    </dgm:pt>
    <dgm:pt modelId="{22CAD571-4A9E-444F-8083-445DF8002AC6}" type="pres">
      <dgm:prSet presAssocID="{7E6B4D3B-DA71-41E8-A37B-97FA92B82268}" presName="FourNodes_1" presStyleLbl="node1" presStyleIdx="0" presStyleCnt="4">
        <dgm:presLayoutVars>
          <dgm:bulletEnabled val="1"/>
        </dgm:presLayoutVars>
      </dgm:prSet>
      <dgm:spPr/>
    </dgm:pt>
    <dgm:pt modelId="{F5498B3F-9754-4273-93AB-E79282B59333}" type="pres">
      <dgm:prSet presAssocID="{7E6B4D3B-DA71-41E8-A37B-97FA92B82268}" presName="FourNodes_2" presStyleLbl="node1" presStyleIdx="1" presStyleCnt="4">
        <dgm:presLayoutVars>
          <dgm:bulletEnabled val="1"/>
        </dgm:presLayoutVars>
      </dgm:prSet>
      <dgm:spPr/>
    </dgm:pt>
    <dgm:pt modelId="{332C04B2-014D-496E-B876-BF3AF3CD6830}" type="pres">
      <dgm:prSet presAssocID="{7E6B4D3B-DA71-41E8-A37B-97FA92B82268}" presName="FourNodes_3" presStyleLbl="node1" presStyleIdx="2" presStyleCnt="4">
        <dgm:presLayoutVars>
          <dgm:bulletEnabled val="1"/>
        </dgm:presLayoutVars>
      </dgm:prSet>
      <dgm:spPr/>
    </dgm:pt>
    <dgm:pt modelId="{11FF3D5A-F3B5-453A-BEE2-D613F72A2152}" type="pres">
      <dgm:prSet presAssocID="{7E6B4D3B-DA71-41E8-A37B-97FA92B82268}" presName="FourNodes_4" presStyleLbl="node1" presStyleIdx="3" presStyleCnt="4">
        <dgm:presLayoutVars>
          <dgm:bulletEnabled val="1"/>
        </dgm:presLayoutVars>
      </dgm:prSet>
      <dgm:spPr/>
    </dgm:pt>
    <dgm:pt modelId="{2E42F197-0B52-4854-A519-AF93CA39EACD}" type="pres">
      <dgm:prSet presAssocID="{7E6B4D3B-DA71-41E8-A37B-97FA92B82268}" presName="FourConn_1-2" presStyleLbl="fgAccFollowNode1" presStyleIdx="0" presStyleCnt="3">
        <dgm:presLayoutVars>
          <dgm:bulletEnabled val="1"/>
        </dgm:presLayoutVars>
      </dgm:prSet>
      <dgm:spPr/>
    </dgm:pt>
    <dgm:pt modelId="{6D7A6CA4-B7A5-47BA-BC91-6A35EDDF6BBC}" type="pres">
      <dgm:prSet presAssocID="{7E6B4D3B-DA71-41E8-A37B-97FA92B82268}" presName="FourConn_2-3" presStyleLbl="fgAccFollowNode1" presStyleIdx="1" presStyleCnt="3">
        <dgm:presLayoutVars>
          <dgm:bulletEnabled val="1"/>
        </dgm:presLayoutVars>
      </dgm:prSet>
      <dgm:spPr/>
    </dgm:pt>
    <dgm:pt modelId="{E6CAFC14-92BC-417E-9D88-562311944F3F}" type="pres">
      <dgm:prSet presAssocID="{7E6B4D3B-DA71-41E8-A37B-97FA92B82268}" presName="FourConn_3-4" presStyleLbl="fgAccFollowNode1" presStyleIdx="2" presStyleCnt="3">
        <dgm:presLayoutVars>
          <dgm:bulletEnabled val="1"/>
        </dgm:presLayoutVars>
      </dgm:prSet>
      <dgm:spPr/>
    </dgm:pt>
    <dgm:pt modelId="{007B0490-59AC-4989-95A3-70C0D8236D1F}" type="pres">
      <dgm:prSet presAssocID="{7E6B4D3B-DA71-41E8-A37B-97FA92B82268}" presName="FourNodes_1_text" presStyleLbl="node1" presStyleIdx="3" presStyleCnt="4">
        <dgm:presLayoutVars>
          <dgm:bulletEnabled val="1"/>
        </dgm:presLayoutVars>
      </dgm:prSet>
      <dgm:spPr/>
    </dgm:pt>
    <dgm:pt modelId="{D731D778-F13A-49AB-BA2D-AF5AEB8FCD46}" type="pres">
      <dgm:prSet presAssocID="{7E6B4D3B-DA71-41E8-A37B-97FA92B82268}" presName="FourNodes_2_text" presStyleLbl="node1" presStyleIdx="3" presStyleCnt="4">
        <dgm:presLayoutVars>
          <dgm:bulletEnabled val="1"/>
        </dgm:presLayoutVars>
      </dgm:prSet>
      <dgm:spPr/>
    </dgm:pt>
    <dgm:pt modelId="{E8A1ECA2-5CEB-4C9A-BC8A-01A6D1C4D520}" type="pres">
      <dgm:prSet presAssocID="{7E6B4D3B-DA71-41E8-A37B-97FA92B82268}" presName="FourNodes_3_text" presStyleLbl="node1" presStyleIdx="3" presStyleCnt="4">
        <dgm:presLayoutVars>
          <dgm:bulletEnabled val="1"/>
        </dgm:presLayoutVars>
      </dgm:prSet>
      <dgm:spPr/>
    </dgm:pt>
    <dgm:pt modelId="{C11F046F-7E86-4DC0-A947-2128E1500751}" type="pres">
      <dgm:prSet presAssocID="{7E6B4D3B-DA71-41E8-A37B-97FA92B8226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E37ED01-93BC-483B-BF19-B6446F1B40A5}" type="presOf" srcId="{24B9B077-6CAF-4F6C-AF72-D81B2DE06215}" destId="{E6CAFC14-92BC-417E-9D88-562311944F3F}" srcOrd="0" destOrd="0" presId="urn:microsoft.com/office/officeart/2005/8/layout/vProcess5"/>
    <dgm:cxn modelId="{CFCC6E0B-5C1A-4950-BAE5-17064B105B83}" srcId="{7E6B4D3B-DA71-41E8-A37B-97FA92B82268}" destId="{1165BB83-E6AC-4901-A0AB-DA9F6AF14544}" srcOrd="3" destOrd="0" parTransId="{E2697B02-E7E2-414B-9701-2D8015217F57}" sibTransId="{4C7B7835-AE62-40DD-885D-3E707EADCBED}"/>
    <dgm:cxn modelId="{1840C516-F936-4821-9803-5003FC89E278}" type="presOf" srcId="{1165BB83-E6AC-4901-A0AB-DA9F6AF14544}" destId="{C11F046F-7E86-4DC0-A947-2128E1500751}" srcOrd="1" destOrd="0" presId="urn:microsoft.com/office/officeart/2005/8/layout/vProcess5"/>
    <dgm:cxn modelId="{AE05DB1F-A052-4B22-9316-D34C29BDF9B6}" type="presOf" srcId="{4B9C8DE4-03E7-422D-AB91-F60E231A0EF0}" destId="{007B0490-59AC-4989-95A3-70C0D8236D1F}" srcOrd="1" destOrd="0" presId="urn:microsoft.com/office/officeart/2005/8/layout/vProcess5"/>
    <dgm:cxn modelId="{5AA6B52E-EFCD-46D5-8427-B14C08901BAF}" type="presOf" srcId="{2501138B-E0BA-4E04-8AA0-A92EA1B4159E}" destId="{2E42F197-0B52-4854-A519-AF93CA39EACD}" srcOrd="0" destOrd="0" presId="urn:microsoft.com/office/officeart/2005/8/layout/vProcess5"/>
    <dgm:cxn modelId="{528A603D-D980-446B-AE51-0A7A6E6516A0}" srcId="{7E6B4D3B-DA71-41E8-A37B-97FA92B82268}" destId="{ECFBFBB2-9897-438B-BCD7-39856305A42B}" srcOrd="2" destOrd="0" parTransId="{5C8D5198-060D-401F-8A2C-7803CDBAA813}" sibTransId="{24B9B077-6CAF-4F6C-AF72-D81B2DE06215}"/>
    <dgm:cxn modelId="{54705E41-061C-4E4D-B0C9-8FB6285107F8}" type="presOf" srcId="{4B9C8DE4-03E7-422D-AB91-F60E231A0EF0}" destId="{22CAD571-4A9E-444F-8083-445DF8002AC6}" srcOrd="0" destOrd="0" presId="urn:microsoft.com/office/officeart/2005/8/layout/vProcess5"/>
    <dgm:cxn modelId="{C51DDE61-42B9-4977-B7DB-CCDE8A5FE732}" type="presOf" srcId="{1165BB83-E6AC-4901-A0AB-DA9F6AF14544}" destId="{11FF3D5A-F3B5-453A-BEE2-D613F72A2152}" srcOrd="0" destOrd="0" presId="urn:microsoft.com/office/officeart/2005/8/layout/vProcess5"/>
    <dgm:cxn modelId="{8CC9C963-5861-42E2-813D-9E26F3F291D1}" type="presOf" srcId="{B2C92BDF-0249-411C-9CE4-8B7BAAA95408}" destId="{6D7A6CA4-B7A5-47BA-BC91-6A35EDDF6BBC}" srcOrd="0" destOrd="0" presId="urn:microsoft.com/office/officeart/2005/8/layout/vProcess5"/>
    <dgm:cxn modelId="{CB4BB76B-4F36-4500-8689-BF2A93374BCF}" type="presOf" srcId="{57E2CBA1-3738-4F3B-9FD5-2B066F0D7AEF}" destId="{D731D778-F13A-49AB-BA2D-AF5AEB8FCD46}" srcOrd="1" destOrd="0" presId="urn:microsoft.com/office/officeart/2005/8/layout/vProcess5"/>
    <dgm:cxn modelId="{5C833351-1AC3-4048-9D45-8BCFBD19C0FF}" srcId="{7E6B4D3B-DA71-41E8-A37B-97FA92B82268}" destId="{57E2CBA1-3738-4F3B-9FD5-2B066F0D7AEF}" srcOrd="1" destOrd="0" parTransId="{22B34B44-7CC3-4378-93A1-96E8193759FE}" sibTransId="{B2C92BDF-0249-411C-9CE4-8B7BAAA95408}"/>
    <dgm:cxn modelId="{BEE3848D-0727-4BC9-BAD1-2E251232BB89}" type="presOf" srcId="{57E2CBA1-3738-4F3B-9FD5-2B066F0D7AEF}" destId="{F5498B3F-9754-4273-93AB-E79282B59333}" srcOrd="0" destOrd="0" presId="urn:microsoft.com/office/officeart/2005/8/layout/vProcess5"/>
    <dgm:cxn modelId="{F6D3189D-FBD2-40E1-A76C-647F6BF40B2B}" srcId="{7E6B4D3B-DA71-41E8-A37B-97FA92B82268}" destId="{4B9C8DE4-03E7-422D-AB91-F60E231A0EF0}" srcOrd="0" destOrd="0" parTransId="{ABF1ABFF-B46E-43DA-96DA-6D0220097A73}" sibTransId="{2501138B-E0BA-4E04-8AA0-A92EA1B4159E}"/>
    <dgm:cxn modelId="{91AB84C2-E665-4EA3-BA6E-BA78CCDD2AD5}" type="presOf" srcId="{ECFBFBB2-9897-438B-BCD7-39856305A42B}" destId="{332C04B2-014D-496E-B876-BF3AF3CD6830}" srcOrd="0" destOrd="0" presId="urn:microsoft.com/office/officeart/2005/8/layout/vProcess5"/>
    <dgm:cxn modelId="{A19EA2DB-1FFD-42B8-BDD1-2CD2413F555E}" type="presOf" srcId="{7E6B4D3B-DA71-41E8-A37B-97FA92B82268}" destId="{880DA8B7-CCB3-4929-BF25-6071FEAACEEB}" srcOrd="0" destOrd="0" presId="urn:microsoft.com/office/officeart/2005/8/layout/vProcess5"/>
    <dgm:cxn modelId="{D1483CDD-C0F8-4C20-8519-D09EEBC801E5}" type="presOf" srcId="{ECFBFBB2-9897-438B-BCD7-39856305A42B}" destId="{E8A1ECA2-5CEB-4C9A-BC8A-01A6D1C4D520}" srcOrd="1" destOrd="0" presId="urn:microsoft.com/office/officeart/2005/8/layout/vProcess5"/>
    <dgm:cxn modelId="{C8B69528-F373-4664-9D8D-CBC6E74714CD}" type="presParOf" srcId="{880DA8B7-CCB3-4929-BF25-6071FEAACEEB}" destId="{17980040-BDBA-4A74-B87E-ED5E5CF23593}" srcOrd="0" destOrd="0" presId="urn:microsoft.com/office/officeart/2005/8/layout/vProcess5"/>
    <dgm:cxn modelId="{B2469F73-DFAC-4CA6-92A5-DEE781017F64}" type="presParOf" srcId="{880DA8B7-CCB3-4929-BF25-6071FEAACEEB}" destId="{22CAD571-4A9E-444F-8083-445DF8002AC6}" srcOrd="1" destOrd="0" presId="urn:microsoft.com/office/officeart/2005/8/layout/vProcess5"/>
    <dgm:cxn modelId="{5FEE865E-7BB4-48A5-A321-61305396309E}" type="presParOf" srcId="{880DA8B7-CCB3-4929-BF25-6071FEAACEEB}" destId="{F5498B3F-9754-4273-93AB-E79282B59333}" srcOrd="2" destOrd="0" presId="urn:microsoft.com/office/officeart/2005/8/layout/vProcess5"/>
    <dgm:cxn modelId="{7FFE6E0F-FF55-4A88-B3C7-1085EDC9F0F0}" type="presParOf" srcId="{880DA8B7-CCB3-4929-BF25-6071FEAACEEB}" destId="{332C04B2-014D-496E-B876-BF3AF3CD6830}" srcOrd="3" destOrd="0" presId="urn:microsoft.com/office/officeart/2005/8/layout/vProcess5"/>
    <dgm:cxn modelId="{55141AB3-5B68-4FD2-9CE3-119E7612501A}" type="presParOf" srcId="{880DA8B7-CCB3-4929-BF25-6071FEAACEEB}" destId="{11FF3D5A-F3B5-453A-BEE2-D613F72A2152}" srcOrd="4" destOrd="0" presId="urn:microsoft.com/office/officeart/2005/8/layout/vProcess5"/>
    <dgm:cxn modelId="{FC712357-9D6E-4193-9010-28E8DA574B86}" type="presParOf" srcId="{880DA8B7-CCB3-4929-BF25-6071FEAACEEB}" destId="{2E42F197-0B52-4854-A519-AF93CA39EACD}" srcOrd="5" destOrd="0" presId="urn:microsoft.com/office/officeart/2005/8/layout/vProcess5"/>
    <dgm:cxn modelId="{DEA2F53E-3B22-4B0D-B850-0E638F2C260B}" type="presParOf" srcId="{880DA8B7-CCB3-4929-BF25-6071FEAACEEB}" destId="{6D7A6CA4-B7A5-47BA-BC91-6A35EDDF6BBC}" srcOrd="6" destOrd="0" presId="urn:microsoft.com/office/officeart/2005/8/layout/vProcess5"/>
    <dgm:cxn modelId="{2FE032FE-B05E-4534-A246-35878291A7C1}" type="presParOf" srcId="{880DA8B7-CCB3-4929-BF25-6071FEAACEEB}" destId="{E6CAFC14-92BC-417E-9D88-562311944F3F}" srcOrd="7" destOrd="0" presId="urn:microsoft.com/office/officeart/2005/8/layout/vProcess5"/>
    <dgm:cxn modelId="{6DB56293-A375-4EF1-BBEE-62DE95ABAA4B}" type="presParOf" srcId="{880DA8B7-CCB3-4929-BF25-6071FEAACEEB}" destId="{007B0490-59AC-4989-95A3-70C0D8236D1F}" srcOrd="8" destOrd="0" presId="urn:microsoft.com/office/officeart/2005/8/layout/vProcess5"/>
    <dgm:cxn modelId="{C9820F96-D4E8-49D3-8FD8-63BF66C83878}" type="presParOf" srcId="{880DA8B7-CCB3-4929-BF25-6071FEAACEEB}" destId="{D731D778-F13A-49AB-BA2D-AF5AEB8FCD46}" srcOrd="9" destOrd="0" presId="urn:microsoft.com/office/officeart/2005/8/layout/vProcess5"/>
    <dgm:cxn modelId="{F4249EDE-B2DD-425F-A973-4604F2BDACF7}" type="presParOf" srcId="{880DA8B7-CCB3-4929-BF25-6071FEAACEEB}" destId="{E8A1ECA2-5CEB-4C9A-BC8A-01A6D1C4D520}" srcOrd="10" destOrd="0" presId="urn:microsoft.com/office/officeart/2005/8/layout/vProcess5"/>
    <dgm:cxn modelId="{E205EF1F-F084-4271-AF91-131479DE5E5B}" type="presParOf" srcId="{880DA8B7-CCB3-4929-BF25-6071FEAACEEB}" destId="{C11F046F-7E86-4DC0-A947-2128E150075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AD571-4A9E-444F-8083-445DF8002AC6}">
      <dsp:nvSpPr>
        <dsp:cNvPr id="0" name=""/>
        <dsp:cNvSpPr/>
      </dsp:nvSpPr>
      <dsp:spPr>
        <a:xfrm>
          <a:off x="0" y="0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경영 환경</a:t>
          </a:r>
          <a:r>
            <a:rPr lang="en-US" sz="3100" kern="1200"/>
            <a:t>: MTO</a:t>
          </a:r>
        </a:p>
      </dsp:txBody>
      <dsp:txXfrm>
        <a:off x="27017" y="27017"/>
        <a:ext cx="7668958" cy="868383"/>
      </dsp:txXfrm>
    </dsp:sp>
    <dsp:sp modelId="{F5498B3F-9754-4273-93AB-E79282B59333}">
      <dsp:nvSpPr>
        <dsp:cNvPr id="0" name=""/>
        <dsp:cNvSpPr/>
      </dsp:nvSpPr>
      <dsp:spPr>
        <a:xfrm>
          <a:off x="732164" y="1090129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SOP: Level Production</a:t>
          </a:r>
        </a:p>
      </dsp:txBody>
      <dsp:txXfrm>
        <a:off x="759181" y="1117146"/>
        <a:ext cx="7356493" cy="868383"/>
      </dsp:txXfrm>
    </dsp:sp>
    <dsp:sp modelId="{332C04B2-014D-496E-B876-BF3AF3CD6830}">
      <dsp:nvSpPr>
        <dsp:cNvPr id="0" name=""/>
        <dsp:cNvSpPr/>
      </dsp:nvSpPr>
      <dsp:spPr>
        <a:xfrm>
          <a:off x="1453401" y="2180258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MPS: Chasing Strategy</a:t>
          </a:r>
        </a:p>
      </dsp:txBody>
      <dsp:txXfrm>
        <a:off x="1480418" y="2207275"/>
        <a:ext cx="7367421" cy="868383"/>
      </dsp:txXfrm>
    </dsp:sp>
    <dsp:sp modelId="{11FF3D5A-F3B5-453A-BEE2-D613F72A2152}">
      <dsp:nvSpPr>
        <dsp:cNvPr id="0" name=""/>
        <dsp:cNvSpPr/>
      </dsp:nvSpPr>
      <dsp:spPr>
        <a:xfrm>
          <a:off x="2185565" y="3270387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MRP: Batch/L4L</a:t>
          </a:r>
        </a:p>
      </dsp:txBody>
      <dsp:txXfrm>
        <a:off x="2212582" y="3297404"/>
        <a:ext cx="7356493" cy="868383"/>
      </dsp:txXfrm>
    </dsp:sp>
    <dsp:sp modelId="{2E42F197-0B52-4854-A519-AF93CA39EACD}">
      <dsp:nvSpPr>
        <dsp:cNvPr id="0" name=""/>
        <dsp:cNvSpPr/>
      </dsp:nvSpPr>
      <dsp:spPr>
        <a:xfrm>
          <a:off x="8142692" y="706487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277595" y="706487"/>
        <a:ext cx="329765" cy="451177"/>
      </dsp:txXfrm>
    </dsp:sp>
    <dsp:sp modelId="{6D7A6CA4-B7A5-47BA-BC91-6A35EDDF6BBC}">
      <dsp:nvSpPr>
        <dsp:cNvPr id="0" name=""/>
        <dsp:cNvSpPr/>
      </dsp:nvSpPr>
      <dsp:spPr>
        <a:xfrm>
          <a:off x="8874856" y="179661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009759" y="1796616"/>
        <a:ext cx="329765" cy="451177"/>
      </dsp:txXfrm>
    </dsp:sp>
    <dsp:sp modelId="{E6CAFC14-92BC-417E-9D88-562311944F3F}">
      <dsp:nvSpPr>
        <dsp:cNvPr id="0" name=""/>
        <dsp:cNvSpPr/>
      </dsp:nvSpPr>
      <dsp:spPr>
        <a:xfrm>
          <a:off x="9596093" y="288674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730996" y="2886746"/>
        <a:ext cx="329765" cy="451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177AD-562D-F9CE-D0F0-B7E3A3A43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C4EE4E-43E7-F9DD-34E3-AB2B6E90F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1E4A30-8B27-727A-3A18-B10F1680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174E-22B2-4A64-912C-A20EBD36CA6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FA041B-FE04-B7F0-EBFB-3873AB60F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F41DD1-6F0F-9153-413C-AF208A33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599C-E889-44BE-A3A8-7CC67EE14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5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BBD21-2D75-B065-4B47-21B3E870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8787D6-4426-0407-EA25-D5E8765F6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C57DFF-E5B4-8358-480B-6ED53552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174E-22B2-4A64-912C-A20EBD36CA6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F37AB-9053-5B20-8BBF-8AF520FB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76FE9-C13E-D0A3-9688-6040E765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599C-E889-44BE-A3A8-7CC67EE14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6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6FD490-8715-5CEF-EC55-88235AEC7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95C8B5-12FC-56B2-8763-54E802B8B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7E956-DCA5-680E-EF55-5009BED7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174E-22B2-4A64-912C-A20EBD36CA6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385559-D919-A5CB-61D3-581112A1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267DB0-D4BB-D492-2B81-C9F6C901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599C-E889-44BE-A3A8-7CC67EE14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23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3F09B-8016-E991-CDFE-BD71EB83F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9CBF6-6BA7-D656-0148-3EDE8E2D0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1E6625-A289-4371-A2D0-90769A1A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174E-22B2-4A64-912C-A20EBD36CA6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EA4C2-E221-9F0F-77B0-51243A28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1B918-4B5C-1A9C-3C9C-099DE417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599C-E889-44BE-A3A8-7CC67EE14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1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6DEEC-48D9-2E7B-1927-E1801A5B6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D5EE-A559-5C61-0C80-4FA24B590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8353B-4891-FD34-D2E9-4878EC82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174E-22B2-4A64-912C-A20EBD36CA6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35E79F-A543-6B74-A163-5271C2EC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1970D-807C-444A-4F84-9AA206A1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599C-E889-44BE-A3A8-7CC67EE14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61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F92DE-EC68-4DAE-E44E-E2AF8B8D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4D00C-8DBF-0366-7D74-E5894CEF3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103662-7DEB-5247-A291-3B8AA2821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998C94-8C9B-0C07-09DD-D0CF51A9B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174E-22B2-4A64-912C-A20EBD36CA6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A7D7F1-2516-4F5E-B530-95E71DDD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FF3AE8-C894-F11C-4D67-DA037E8F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599C-E889-44BE-A3A8-7CC67EE14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96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40746-6C71-C405-EFD7-E040CA5C2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73F9BE-8842-8429-DD15-97A756C20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69975D-4A96-387E-C801-B71075C07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FDFE27-189C-483E-7E91-61D4EBEDF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2FDE44-79EA-11D6-5FEB-003FE894F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D3B3FF-296D-A800-F7EF-8DF984AE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174E-22B2-4A64-912C-A20EBD36CA6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FDD6F7-6DB5-10CB-AF71-5DBE405D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158A62-197D-A882-95CF-4EF6126C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599C-E889-44BE-A3A8-7CC67EE14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61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0E4A4-02F5-E1E8-1CA4-EC092907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FE4A08-210E-82C6-FA2C-2DCBC29A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174E-22B2-4A64-912C-A20EBD36CA6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7C0CD7-FD2E-A75E-0B02-9B2F5E7F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D2935E-17F9-B811-2FBD-639D94D2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599C-E889-44BE-A3A8-7CC67EE14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0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E9150C-0282-809C-5B4B-292820C0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174E-22B2-4A64-912C-A20EBD36CA6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A474EF-9263-14A5-186F-1EF9C2C4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C2CEDF-539E-4ECB-8285-BA974EA1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599C-E889-44BE-A3A8-7CC67EE14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83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872FA-CF4D-4AB1-F070-0944B3BBA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1362-4D95-865F-C22D-0ED4C495E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BDF45D-F474-EDF5-CDF0-04740DC0D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23D1A0-F319-C1A6-F35C-CD95D6318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174E-22B2-4A64-912C-A20EBD36CA6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1E6DFB-E8A3-958D-8E84-1B9AE096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99DC93-F559-1D38-AD44-129624E42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599C-E889-44BE-A3A8-7CC67EE14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99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1BE71-DD54-E542-9090-0E840ADF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1AD801-38DA-247E-6F4B-36EE097F6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37E919-B5A3-4F1D-5498-087944A8C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E282F2-89EE-5759-D639-AFCE5126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174E-22B2-4A64-912C-A20EBD36CA6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15E987-C31B-7713-DD15-37B3A792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662076-CB72-EB4C-1D91-9D9E9E49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599C-E889-44BE-A3A8-7CC67EE14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33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3B6E44-C83A-76FF-087B-10775A21B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F9FA7E-B84F-8253-B4F4-691FB6918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82DAA-748C-0A9D-524D-CD6A6DB5B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F174E-22B2-4A64-912C-A20EBD36CA6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F6964-B64D-D2C0-6516-E588345A4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65A4C-8FD0-9925-8586-8F8FC7B7E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1599C-E889-44BE-A3A8-7CC67EE14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97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D16DC4-C96D-F388-0D7E-30687472B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>
                <a:solidFill>
                  <a:srgbClr val="FFFFFF"/>
                </a:solidFill>
              </a:rPr>
              <a:t>IE Challenge</a:t>
            </a:r>
            <a:br>
              <a:rPr lang="en-US" altLang="ko-KR" sz="4800">
                <a:solidFill>
                  <a:srgbClr val="FFFFFF"/>
                </a:solidFill>
              </a:rPr>
            </a:br>
            <a:br>
              <a:rPr lang="en-US" altLang="ko-KR" sz="4800">
                <a:solidFill>
                  <a:srgbClr val="FFFFFF"/>
                </a:solidFill>
              </a:rPr>
            </a:br>
            <a:r>
              <a:rPr lang="ko-KR" altLang="en-US" sz="4800">
                <a:solidFill>
                  <a:srgbClr val="FFFFFF"/>
                </a:solidFill>
              </a:rPr>
              <a:t>중간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56888-3892-F3A5-CBA6-F29A7D179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dirty="0"/>
              <a:t>2017170806 </a:t>
            </a:r>
            <a:r>
              <a:rPr lang="ko-KR" altLang="en-US" dirty="0"/>
              <a:t>강찬</a:t>
            </a:r>
            <a:endParaRPr lang="en-US" altLang="ko-KR" dirty="0"/>
          </a:p>
          <a:p>
            <a:pPr algn="l"/>
            <a:r>
              <a:rPr lang="en-US" altLang="ko-KR" dirty="0"/>
              <a:t>2017170826 </a:t>
            </a:r>
            <a:r>
              <a:rPr lang="ko-KR" altLang="en-US" dirty="0"/>
              <a:t>한건희</a:t>
            </a:r>
          </a:p>
        </p:txBody>
      </p:sp>
    </p:spTree>
    <p:extLst>
      <p:ext uri="{BB962C8B-B14F-4D97-AF65-F5344CB8AC3E}">
        <p14:creationId xmlns:p14="http://schemas.microsoft.com/office/powerpoint/2010/main" val="3896580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585530F-94BA-CE76-2F23-5A8F167142A7}"/>
              </a:ext>
            </a:extLst>
          </p:cNvPr>
          <p:cNvSpPr txBox="1">
            <a:spLocks/>
          </p:cNvSpPr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en-US" altLang="ko-K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 Strategy</a:t>
            </a:r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609096A7-05C0-C975-5A5E-9A618643A7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42014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855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356E7-6214-8402-09B8-264457B8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사용할 알고리즘</a:t>
            </a:r>
            <a:r>
              <a:rPr lang="en-US" altLang="ko-KR" dirty="0"/>
              <a:t>(Pseudo-code)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B94380-8E57-8161-62CE-57B3F5C20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00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87D4742-9922-908A-84D2-A8CABD3A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561" y="962166"/>
            <a:ext cx="1225403" cy="4421876"/>
          </a:xfrm>
        </p:spPr>
        <p:txBody>
          <a:bodyPr anchor="t"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27C9E-87FD-E510-4BF9-24A793243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525" y="962167"/>
            <a:ext cx="6858113" cy="4743174"/>
          </a:xfrm>
        </p:spPr>
        <p:txBody>
          <a:bodyPr anchor="t">
            <a:normAutofit/>
          </a:bodyPr>
          <a:lstStyle/>
          <a:p>
            <a:r>
              <a:rPr lang="ko-KR" altLang="en-US" sz="2000" dirty="0"/>
              <a:t>문제 소개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BOM</a:t>
            </a:r>
            <a:r>
              <a:rPr lang="ko-KR" altLang="en-US" sz="2000" dirty="0"/>
              <a:t>과 제품별 </a:t>
            </a:r>
            <a:r>
              <a:rPr lang="en-US" altLang="ko-KR" sz="2000" dirty="0"/>
              <a:t>Forecast, </a:t>
            </a:r>
            <a:r>
              <a:rPr lang="ko-KR" altLang="en-US" sz="2000" dirty="0"/>
              <a:t>재고 정보 등의 데이터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Parameter </a:t>
            </a:r>
            <a:r>
              <a:rPr lang="ko-KR" altLang="en-US" sz="2000" dirty="0"/>
              <a:t>설정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Strategy(MPS, MRP</a:t>
            </a:r>
            <a:r>
              <a:rPr lang="ko-KR" altLang="en-US" sz="2000" dirty="0"/>
              <a:t>에서 전략 선택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ko-KR" altLang="en-US" sz="2000" dirty="0"/>
              <a:t>사용할 알고리즘</a:t>
            </a:r>
            <a:r>
              <a:rPr lang="en-US" altLang="ko-KR" sz="2000" dirty="0"/>
              <a:t>(Pseudo-code)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3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BEC82-1341-56A2-F46F-4634CD5A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 소개</a:t>
            </a:r>
          </a:p>
        </p:txBody>
      </p:sp>
      <p:pic>
        <p:nvPicPr>
          <p:cNvPr id="5" name="내용 개체 틀 4" descr="대각선으로 채워진 원">
            <a:extLst>
              <a:ext uri="{FF2B5EF4-FFF2-40B4-BE49-F238E27FC236}">
                <a16:creationId xmlns:a16="http://schemas.microsoft.com/office/drawing/2014/main" id="{BA3821D1-5372-4093-B13A-150E79D6D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25563"/>
            <a:ext cx="4351338" cy="4351338"/>
          </a:xfrm>
        </p:spPr>
      </p:pic>
      <p:pic>
        <p:nvPicPr>
          <p:cNvPr id="6" name="내용 개체 틀 4" descr="대각선으로 채워진 원">
            <a:extLst>
              <a:ext uri="{FF2B5EF4-FFF2-40B4-BE49-F238E27FC236}">
                <a16:creationId xmlns:a16="http://schemas.microsoft.com/office/drawing/2014/main" id="{C2EEAD80-61AC-57E6-7E33-73D744A07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2238" y="1325563"/>
            <a:ext cx="4351338" cy="4351338"/>
          </a:xfrm>
          <a:prstGeom prst="rect">
            <a:avLst/>
          </a:prstGeom>
        </p:spPr>
      </p:pic>
      <p:pic>
        <p:nvPicPr>
          <p:cNvPr id="7" name="내용 개체 틀 4" descr="대각선으로 채워진 원">
            <a:extLst>
              <a:ext uri="{FF2B5EF4-FFF2-40B4-BE49-F238E27FC236}">
                <a16:creationId xmlns:a16="http://schemas.microsoft.com/office/drawing/2014/main" id="{3B3F5784-2C27-2688-505C-854529732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4476" y="1394836"/>
            <a:ext cx="4351338" cy="4351338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FFC122E2-74D1-49C7-B261-9F94FC380D33}"/>
              </a:ext>
            </a:extLst>
          </p:cNvPr>
          <p:cNvSpPr txBox="1">
            <a:spLocks/>
          </p:cNvSpPr>
          <p:nvPr/>
        </p:nvSpPr>
        <p:spPr>
          <a:xfrm>
            <a:off x="1664205" y="2766218"/>
            <a:ext cx="10229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600" dirty="0"/>
              <a:t>A</a:t>
            </a:r>
            <a:endParaRPr lang="ko-KR" altLang="en-US" sz="96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B52D3FCC-63FC-2E5C-8EAC-8A37D9CDA7F0}"/>
              </a:ext>
            </a:extLst>
          </p:cNvPr>
          <p:cNvSpPr txBox="1">
            <a:spLocks/>
          </p:cNvSpPr>
          <p:nvPr/>
        </p:nvSpPr>
        <p:spPr>
          <a:xfrm>
            <a:off x="5596443" y="2838450"/>
            <a:ext cx="10229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600" dirty="0"/>
              <a:t>B</a:t>
            </a:r>
            <a:endParaRPr lang="ko-KR" altLang="en-US" sz="96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CBC0E54-2A96-8A67-4FBC-8CEE1B0D81D8}"/>
              </a:ext>
            </a:extLst>
          </p:cNvPr>
          <p:cNvSpPr txBox="1">
            <a:spLocks/>
          </p:cNvSpPr>
          <p:nvPr/>
        </p:nvSpPr>
        <p:spPr>
          <a:xfrm>
            <a:off x="9528681" y="2766217"/>
            <a:ext cx="10229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600" dirty="0"/>
              <a:t>C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70513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 descr="대각선으로 채워진 원">
            <a:extLst>
              <a:ext uri="{FF2B5EF4-FFF2-40B4-BE49-F238E27FC236}">
                <a16:creationId xmlns:a16="http://schemas.microsoft.com/office/drawing/2014/main" id="{37B7333A-C7A7-4E0A-8000-B2118DAA4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3089" y="1699491"/>
            <a:ext cx="1293087" cy="1293087"/>
          </a:xfrm>
        </p:spPr>
      </p:pic>
      <p:pic>
        <p:nvPicPr>
          <p:cNvPr id="24" name="내용 개체 틀 4" descr="대각선으로 채워진 원">
            <a:extLst>
              <a:ext uri="{FF2B5EF4-FFF2-40B4-BE49-F238E27FC236}">
                <a16:creationId xmlns:a16="http://schemas.microsoft.com/office/drawing/2014/main" id="{425EFAA1-44E0-3610-401D-0AC40D5E3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3089" y="2992578"/>
            <a:ext cx="1293087" cy="1293087"/>
          </a:xfrm>
          <a:prstGeom prst="rect">
            <a:avLst/>
          </a:prstGeom>
        </p:spPr>
      </p:pic>
      <p:pic>
        <p:nvPicPr>
          <p:cNvPr id="25" name="내용 개체 틀 4" descr="대각선으로 채워진 원">
            <a:extLst>
              <a:ext uri="{FF2B5EF4-FFF2-40B4-BE49-F238E27FC236}">
                <a16:creationId xmlns:a16="http://schemas.microsoft.com/office/drawing/2014/main" id="{022ACCFC-5BCE-6FAB-2214-632065C3B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3088" y="4285665"/>
            <a:ext cx="1293087" cy="1293087"/>
          </a:xfrm>
          <a:prstGeom prst="rect">
            <a:avLst/>
          </a:prstGeom>
        </p:spPr>
      </p:pic>
      <p:pic>
        <p:nvPicPr>
          <p:cNvPr id="26" name="내용 개체 틀 4" descr="대각선으로 채워진 원">
            <a:extLst>
              <a:ext uri="{FF2B5EF4-FFF2-40B4-BE49-F238E27FC236}">
                <a16:creationId xmlns:a16="http://schemas.microsoft.com/office/drawing/2014/main" id="{B41A14F1-D39D-DDC8-3EDF-E2B113611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285665"/>
            <a:ext cx="1293087" cy="1293087"/>
          </a:xfrm>
          <a:prstGeom prst="rect">
            <a:avLst/>
          </a:prstGeom>
        </p:spPr>
      </p:pic>
      <p:pic>
        <p:nvPicPr>
          <p:cNvPr id="27" name="내용 개체 틀 4" descr="대각선으로 채워진 원">
            <a:extLst>
              <a:ext uri="{FF2B5EF4-FFF2-40B4-BE49-F238E27FC236}">
                <a16:creationId xmlns:a16="http://schemas.microsoft.com/office/drawing/2014/main" id="{A3368204-D32D-6508-60E4-D4F47A84F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6175" y="4285665"/>
            <a:ext cx="1293087" cy="1293087"/>
          </a:xfrm>
          <a:prstGeom prst="rect">
            <a:avLst/>
          </a:prstGeom>
        </p:spPr>
      </p:pic>
      <p:pic>
        <p:nvPicPr>
          <p:cNvPr id="28" name="내용 개체 틀 4" descr="대각선으로 채워진 원">
            <a:extLst>
              <a:ext uri="{FF2B5EF4-FFF2-40B4-BE49-F238E27FC236}">
                <a16:creationId xmlns:a16="http://schemas.microsoft.com/office/drawing/2014/main" id="{6212283B-5840-002A-2741-7DFE6DCC4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9281" y="1699491"/>
            <a:ext cx="1293087" cy="1293087"/>
          </a:xfrm>
          <a:prstGeom prst="rect">
            <a:avLst/>
          </a:prstGeom>
        </p:spPr>
      </p:pic>
      <p:pic>
        <p:nvPicPr>
          <p:cNvPr id="29" name="내용 개체 틀 4" descr="대각선으로 채워진 원">
            <a:extLst>
              <a:ext uri="{FF2B5EF4-FFF2-40B4-BE49-F238E27FC236}">
                <a16:creationId xmlns:a16="http://schemas.microsoft.com/office/drawing/2014/main" id="{8A0D149F-9CFE-4A4D-54B9-32907215E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9281" y="2992578"/>
            <a:ext cx="1293087" cy="1293087"/>
          </a:xfrm>
          <a:prstGeom prst="rect">
            <a:avLst/>
          </a:prstGeom>
        </p:spPr>
      </p:pic>
      <p:pic>
        <p:nvPicPr>
          <p:cNvPr id="30" name="내용 개체 틀 4" descr="대각선으로 채워진 원">
            <a:extLst>
              <a:ext uri="{FF2B5EF4-FFF2-40B4-BE49-F238E27FC236}">
                <a16:creationId xmlns:a16="http://schemas.microsoft.com/office/drawing/2014/main" id="{D03ED657-D82B-3523-4CB8-C0E3D7493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5821" y="4285664"/>
            <a:ext cx="1293087" cy="1293087"/>
          </a:xfrm>
          <a:prstGeom prst="rect">
            <a:avLst/>
          </a:prstGeom>
        </p:spPr>
      </p:pic>
      <p:pic>
        <p:nvPicPr>
          <p:cNvPr id="31" name="내용 개체 틀 4" descr="대각선으로 채워진 원">
            <a:extLst>
              <a:ext uri="{FF2B5EF4-FFF2-40B4-BE49-F238E27FC236}">
                <a16:creationId xmlns:a16="http://schemas.microsoft.com/office/drawing/2014/main" id="{C931D747-668F-F525-1F60-44D260037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6192" y="2992578"/>
            <a:ext cx="1293087" cy="1293087"/>
          </a:xfrm>
          <a:prstGeom prst="rect">
            <a:avLst/>
          </a:prstGeom>
        </p:spPr>
      </p:pic>
      <p:pic>
        <p:nvPicPr>
          <p:cNvPr id="32" name="내용 개체 틀 4" descr="대각선으로 채워진 원">
            <a:extLst>
              <a:ext uri="{FF2B5EF4-FFF2-40B4-BE49-F238E27FC236}">
                <a16:creationId xmlns:a16="http://schemas.microsoft.com/office/drawing/2014/main" id="{E7731346-EE41-6AB6-9E19-8C3DB6F44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2367" y="2992578"/>
            <a:ext cx="1293087" cy="1293087"/>
          </a:xfrm>
          <a:prstGeom prst="rect">
            <a:avLst/>
          </a:prstGeom>
        </p:spPr>
      </p:pic>
      <p:pic>
        <p:nvPicPr>
          <p:cNvPr id="33" name="내용 개체 틀 4" descr="대각선으로 채워진 원">
            <a:extLst>
              <a:ext uri="{FF2B5EF4-FFF2-40B4-BE49-F238E27FC236}">
                <a16:creationId xmlns:a16="http://schemas.microsoft.com/office/drawing/2014/main" id="{9914FB92-9AF0-368D-1FFD-72C619451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8910" y="4285664"/>
            <a:ext cx="1293087" cy="1293087"/>
          </a:xfrm>
          <a:prstGeom prst="rect">
            <a:avLst/>
          </a:prstGeom>
        </p:spPr>
      </p:pic>
      <p:pic>
        <p:nvPicPr>
          <p:cNvPr id="34" name="내용 개체 틀 4" descr="대각선으로 채워진 원">
            <a:extLst>
              <a:ext uri="{FF2B5EF4-FFF2-40B4-BE49-F238E27FC236}">
                <a16:creationId xmlns:a16="http://schemas.microsoft.com/office/drawing/2014/main" id="{A2505C4F-028C-EBBA-9EDA-15DAA28D5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3470" y="2992578"/>
            <a:ext cx="1293087" cy="1293087"/>
          </a:xfrm>
          <a:prstGeom prst="rect">
            <a:avLst/>
          </a:prstGeom>
        </p:spPr>
      </p:pic>
      <p:pic>
        <p:nvPicPr>
          <p:cNvPr id="35" name="내용 개체 틀 4" descr="대각선으로 채워진 원">
            <a:extLst>
              <a:ext uri="{FF2B5EF4-FFF2-40B4-BE49-F238E27FC236}">
                <a16:creationId xmlns:a16="http://schemas.microsoft.com/office/drawing/2014/main" id="{B9C2190E-67DD-9881-DB45-3E388A761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0016" y="1699492"/>
            <a:ext cx="1293087" cy="1293087"/>
          </a:xfrm>
          <a:prstGeom prst="rect">
            <a:avLst/>
          </a:prstGeom>
        </p:spPr>
      </p:pic>
      <p:pic>
        <p:nvPicPr>
          <p:cNvPr id="36" name="내용 개체 틀 4" descr="대각선으로 채워진 원">
            <a:extLst>
              <a:ext uri="{FF2B5EF4-FFF2-40B4-BE49-F238E27FC236}">
                <a16:creationId xmlns:a16="http://schemas.microsoft.com/office/drawing/2014/main" id="{93805AAA-3B50-DB16-73F5-EE95B784B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6559" y="2992578"/>
            <a:ext cx="1293087" cy="1293087"/>
          </a:xfrm>
          <a:prstGeom prst="rect">
            <a:avLst/>
          </a:prstGeom>
        </p:spPr>
      </p:pic>
      <p:pic>
        <p:nvPicPr>
          <p:cNvPr id="37" name="내용 개체 틀 4" descr="대각선으로 채워진 원">
            <a:extLst>
              <a:ext uri="{FF2B5EF4-FFF2-40B4-BE49-F238E27FC236}">
                <a16:creationId xmlns:a16="http://schemas.microsoft.com/office/drawing/2014/main" id="{6A7E7F07-8F6F-FA08-C3CD-A967A41D5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0008" y="4285664"/>
            <a:ext cx="1293087" cy="1293087"/>
          </a:xfrm>
          <a:prstGeom prst="rect">
            <a:avLst/>
          </a:prstGeom>
        </p:spPr>
      </p:pic>
      <p:pic>
        <p:nvPicPr>
          <p:cNvPr id="38" name="내용 개체 틀 4" descr="대각선으로 채워진 원">
            <a:extLst>
              <a:ext uri="{FF2B5EF4-FFF2-40B4-BE49-F238E27FC236}">
                <a16:creationId xmlns:a16="http://schemas.microsoft.com/office/drawing/2014/main" id="{C9819D69-C3EB-E9B3-0A21-3B8FD007C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3097" y="4285664"/>
            <a:ext cx="1293087" cy="1293087"/>
          </a:xfrm>
          <a:prstGeom prst="rect">
            <a:avLst/>
          </a:prstGeom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0687A6E-8B3E-8E5F-AEDB-2F425E73E260}"/>
              </a:ext>
            </a:extLst>
          </p:cNvPr>
          <p:cNvCxnSpPr>
            <a:cxnSpLocks/>
            <a:stCxn id="26" idx="0"/>
            <a:endCxn id="27" idx="0"/>
          </p:cNvCxnSpPr>
          <p:nvPr/>
        </p:nvCxnSpPr>
        <p:spPr>
          <a:xfrm>
            <a:off x="646544" y="4285665"/>
            <a:ext cx="25861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2CBF8DA-ED56-FD50-04FA-CAA61DA4B345}"/>
              </a:ext>
            </a:extLst>
          </p:cNvPr>
          <p:cNvCxnSpPr>
            <a:cxnSpLocks/>
          </p:cNvCxnSpPr>
          <p:nvPr/>
        </p:nvCxnSpPr>
        <p:spPr>
          <a:xfrm>
            <a:off x="1939631" y="2805953"/>
            <a:ext cx="0" cy="358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7FEE854-387F-A49C-2F31-9ED6809FBAB3}"/>
              </a:ext>
            </a:extLst>
          </p:cNvPr>
          <p:cNvCxnSpPr>
            <a:cxnSpLocks/>
          </p:cNvCxnSpPr>
          <p:nvPr/>
        </p:nvCxnSpPr>
        <p:spPr>
          <a:xfrm>
            <a:off x="1933921" y="4106370"/>
            <a:ext cx="0" cy="358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20B139D-691A-67B1-74C1-2B4A022AA28D}"/>
              </a:ext>
            </a:extLst>
          </p:cNvPr>
          <p:cNvCxnSpPr>
            <a:cxnSpLocks/>
            <a:stCxn id="27" idx="0"/>
          </p:cNvCxnSpPr>
          <p:nvPr/>
        </p:nvCxnSpPr>
        <p:spPr>
          <a:xfrm flipH="1">
            <a:off x="3232718" y="4285665"/>
            <a:ext cx="1" cy="1972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9F6643A9-7F79-BD33-E0D0-D769CE0AE82C}"/>
              </a:ext>
            </a:extLst>
          </p:cNvPr>
          <p:cNvCxnSpPr>
            <a:cxnSpLocks/>
          </p:cNvCxnSpPr>
          <p:nvPr/>
        </p:nvCxnSpPr>
        <p:spPr>
          <a:xfrm flipH="1">
            <a:off x="640824" y="4295165"/>
            <a:ext cx="1" cy="1972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CB73186-9154-707C-7396-4558D76C1EFE}"/>
              </a:ext>
            </a:extLst>
          </p:cNvPr>
          <p:cNvCxnSpPr>
            <a:cxnSpLocks/>
          </p:cNvCxnSpPr>
          <p:nvPr/>
        </p:nvCxnSpPr>
        <p:spPr>
          <a:xfrm>
            <a:off x="8312733" y="2992578"/>
            <a:ext cx="25861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ED2CB69-7D3C-4002-1622-40F7F3ADB6E0}"/>
              </a:ext>
            </a:extLst>
          </p:cNvPr>
          <p:cNvCxnSpPr>
            <a:cxnSpLocks/>
          </p:cNvCxnSpPr>
          <p:nvPr/>
        </p:nvCxnSpPr>
        <p:spPr>
          <a:xfrm>
            <a:off x="9600110" y="2813283"/>
            <a:ext cx="0" cy="358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479C445-02EA-B751-0DF6-39027F8A291B}"/>
              </a:ext>
            </a:extLst>
          </p:cNvPr>
          <p:cNvCxnSpPr>
            <a:cxnSpLocks/>
          </p:cNvCxnSpPr>
          <p:nvPr/>
        </p:nvCxnSpPr>
        <p:spPr>
          <a:xfrm flipH="1">
            <a:off x="10898907" y="2992578"/>
            <a:ext cx="1" cy="1972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1A3D0B5-4F03-B284-EF2C-94B289B4C28A}"/>
              </a:ext>
            </a:extLst>
          </p:cNvPr>
          <p:cNvCxnSpPr>
            <a:cxnSpLocks/>
          </p:cNvCxnSpPr>
          <p:nvPr/>
        </p:nvCxnSpPr>
        <p:spPr>
          <a:xfrm flipH="1">
            <a:off x="8307013" y="3002078"/>
            <a:ext cx="1" cy="1972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73F9894-6120-5165-AA90-2EE6D0702EBB}"/>
              </a:ext>
            </a:extLst>
          </p:cNvPr>
          <p:cNvCxnSpPr>
            <a:cxnSpLocks/>
            <a:stCxn id="34" idx="0"/>
            <a:endCxn id="36" idx="0"/>
          </p:cNvCxnSpPr>
          <p:nvPr/>
        </p:nvCxnSpPr>
        <p:spPr>
          <a:xfrm>
            <a:off x="5080014" y="2992578"/>
            <a:ext cx="12930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123F00F-250B-D1BE-4E02-A3FC0F38A66C}"/>
              </a:ext>
            </a:extLst>
          </p:cNvPr>
          <p:cNvCxnSpPr>
            <a:cxnSpLocks/>
          </p:cNvCxnSpPr>
          <p:nvPr/>
        </p:nvCxnSpPr>
        <p:spPr>
          <a:xfrm>
            <a:off x="5731996" y="2824952"/>
            <a:ext cx="0" cy="358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9F4766A1-85CF-AB14-ED6D-F89282D4646D}"/>
              </a:ext>
            </a:extLst>
          </p:cNvPr>
          <p:cNvCxnSpPr>
            <a:cxnSpLocks/>
          </p:cNvCxnSpPr>
          <p:nvPr/>
        </p:nvCxnSpPr>
        <p:spPr>
          <a:xfrm flipH="1">
            <a:off x="6385602" y="3002078"/>
            <a:ext cx="1" cy="1972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51340BC-2532-8C5C-6062-9BF95258A5BB}"/>
              </a:ext>
            </a:extLst>
          </p:cNvPr>
          <p:cNvCxnSpPr>
            <a:cxnSpLocks/>
          </p:cNvCxnSpPr>
          <p:nvPr/>
        </p:nvCxnSpPr>
        <p:spPr>
          <a:xfrm flipH="1">
            <a:off x="5068866" y="2992578"/>
            <a:ext cx="1" cy="1972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99848516-39DA-52F7-D36E-24A28D676E0D}"/>
              </a:ext>
            </a:extLst>
          </p:cNvPr>
          <p:cNvCxnSpPr>
            <a:cxnSpLocks/>
          </p:cNvCxnSpPr>
          <p:nvPr/>
        </p:nvCxnSpPr>
        <p:spPr>
          <a:xfrm>
            <a:off x="5716911" y="4285663"/>
            <a:ext cx="12930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8D0278B1-1116-5F14-3C38-30F456EB8715}"/>
              </a:ext>
            </a:extLst>
          </p:cNvPr>
          <p:cNvCxnSpPr>
            <a:cxnSpLocks/>
          </p:cNvCxnSpPr>
          <p:nvPr/>
        </p:nvCxnSpPr>
        <p:spPr>
          <a:xfrm>
            <a:off x="6368893" y="4118037"/>
            <a:ext cx="0" cy="358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52681E1-D486-7F69-F1EF-BFACF771722F}"/>
              </a:ext>
            </a:extLst>
          </p:cNvPr>
          <p:cNvCxnSpPr>
            <a:cxnSpLocks/>
          </p:cNvCxnSpPr>
          <p:nvPr/>
        </p:nvCxnSpPr>
        <p:spPr>
          <a:xfrm flipH="1">
            <a:off x="7022499" y="4295163"/>
            <a:ext cx="1" cy="1972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618D96A9-FFA4-D557-68B0-3439E22E235B}"/>
              </a:ext>
            </a:extLst>
          </p:cNvPr>
          <p:cNvCxnSpPr>
            <a:cxnSpLocks/>
          </p:cNvCxnSpPr>
          <p:nvPr/>
        </p:nvCxnSpPr>
        <p:spPr>
          <a:xfrm flipH="1">
            <a:off x="5705763" y="4285663"/>
            <a:ext cx="1" cy="1972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5626D34E-9EB0-EB20-2DDB-9009412E150C}"/>
              </a:ext>
            </a:extLst>
          </p:cNvPr>
          <p:cNvCxnSpPr>
            <a:cxnSpLocks/>
          </p:cNvCxnSpPr>
          <p:nvPr/>
        </p:nvCxnSpPr>
        <p:spPr>
          <a:xfrm>
            <a:off x="10252366" y="4271950"/>
            <a:ext cx="12930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029C538-AE48-5B62-2DB8-3EAD4328847F}"/>
              </a:ext>
            </a:extLst>
          </p:cNvPr>
          <p:cNvCxnSpPr>
            <a:cxnSpLocks/>
          </p:cNvCxnSpPr>
          <p:nvPr/>
        </p:nvCxnSpPr>
        <p:spPr>
          <a:xfrm>
            <a:off x="10904348" y="4104324"/>
            <a:ext cx="0" cy="358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5EE7309B-B20D-DBF4-AEF1-08236E4C7F64}"/>
              </a:ext>
            </a:extLst>
          </p:cNvPr>
          <p:cNvCxnSpPr>
            <a:cxnSpLocks/>
          </p:cNvCxnSpPr>
          <p:nvPr/>
        </p:nvCxnSpPr>
        <p:spPr>
          <a:xfrm flipH="1">
            <a:off x="11557954" y="4281450"/>
            <a:ext cx="1" cy="1972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E696BFB-6FEE-8AA9-7B95-847DA8A7DF77}"/>
              </a:ext>
            </a:extLst>
          </p:cNvPr>
          <p:cNvCxnSpPr>
            <a:cxnSpLocks/>
          </p:cNvCxnSpPr>
          <p:nvPr/>
        </p:nvCxnSpPr>
        <p:spPr>
          <a:xfrm flipH="1">
            <a:off x="10241218" y="4271950"/>
            <a:ext cx="1" cy="1972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제목 1">
            <a:extLst>
              <a:ext uri="{FF2B5EF4-FFF2-40B4-BE49-F238E27FC236}">
                <a16:creationId xmlns:a16="http://schemas.microsoft.com/office/drawing/2014/main" id="{37B22D8B-7497-F45C-0AC3-C4056821EBC6}"/>
              </a:ext>
            </a:extLst>
          </p:cNvPr>
          <p:cNvSpPr txBox="1">
            <a:spLocks/>
          </p:cNvSpPr>
          <p:nvPr/>
        </p:nvSpPr>
        <p:spPr>
          <a:xfrm>
            <a:off x="10011005" y="4596598"/>
            <a:ext cx="460425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F</a:t>
            </a:r>
            <a:endParaRPr lang="ko-KR" altLang="en-US" sz="3600" dirty="0"/>
          </a:p>
        </p:txBody>
      </p:sp>
      <p:sp>
        <p:nvSpPr>
          <p:cNvPr id="95" name="제목 1">
            <a:extLst>
              <a:ext uri="{FF2B5EF4-FFF2-40B4-BE49-F238E27FC236}">
                <a16:creationId xmlns:a16="http://schemas.microsoft.com/office/drawing/2014/main" id="{C634546B-342B-693A-3708-5E8F4F5AD002}"/>
              </a:ext>
            </a:extLst>
          </p:cNvPr>
          <p:cNvSpPr txBox="1">
            <a:spLocks/>
          </p:cNvSpPr>
          <p:nvPr/>
        </p:nvSpPr>
        <p:spPr>
          <a:xfrm>
            <a:off x="6789431" y="4600818"/>
            <a:ext cx="460425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I</a:t>
            </a:r>
            <a:endParaRPr lang="ko-KR" altLang="en-US" sz="3600" dirty="0"/>
          </a:p>
        </p:txBody>
      </p:sp>
      <p:sp>
        <p:nvSpPr>
          <p:cNvPr id="96" name="제목 1">
            <a:extLst>
              <a:ext uri="{FF2B5EF4-FFF2-40B4-BE49-F238E27FC236}">
                <a16:creationId xmlns:a16="http://schemas.microsoft.com/office/drawing/2014/main" id="{84B1FCB9-A825-D91E-0124-D67E78982640}"/>
              </a:ext>
            </a:extLst>
          </p:cNvPr>
          <p:cNvSpPr txBox="1">
            <a:spLocks/>
          </p:cNvSpPr>
          <p:nvPr/>
        </p:nvSpPr>
        <p:spPr>
          <a:xfrm>
            <a:off x="5475550" y="4606292"/>
            <a:ext cx="460425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F</a:t>
            </a:r>
            <a:endParaRPr lang="ko-KR" altLang="en-US" sz="3600" dirty="0"/>
          </a:p>
        </p:txBody>
      </p:sp>
      <p:sp>
        <p:nvSpPr>
          <p:cNvPr id="97" name="제목 1">
            <a:extLst>
              <a:ext uri="{FF2B5EF4-FFF2-40B4-BE49-F238E27FC236}">
                <a16:creationId xmlns:a16="http://schemas.microsoft.com/office/drawing/2014/main" id="{9DF22163-65A1-FAB4-E39D-50EF847ADB28}"/>
              </a:ext>
            </a:extLst>
          </p:cNvPr>
          <p:cNvSpPr txBox="1">
            <a:spLocks/>
          </p:cNvSpPr>
          <p:nvPr/>
        </p:nvSpPr>
        <p:spPr>
          <a:xfrm>
            <a:off x="6142882" y="3269825"/>
            <a:ext cx="460425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H</a:t>
            </a:r>
            <a:endParaRPr lang="ko-KR" altLang="en-US" sz="3600" dirty="0"/>
          </a:p>
        </p:txBody>
      </p:sp>
      <p:sp>
        <p:nvSpPr>
          <p:cNvPr id="98" name="제목 1">
            <a:extLst>
              <a:ext uri="{FF2B5EF4-FFF2-40B4-BE49-F238E27FC236}">
                <a16:creationId xmlns:a16="http://schemas.microsoft.com/office/drawing/2014/main" id="{75308D0C-84AE-E362-E74D-490C270AF6DA}"/>
              </a:ext>
            </a:extLst>
          </p:cNvPr>
          <p:cNvSpPr txBox="1">
            <a:spLocks/>
          </p:cNvSpPr>
          <p:nvPr/>
        </p:nvSpPr>
        <p:spPr>
          <a:xfrm>
            <a:off x="4849795" y="3307730"/>
            <a:ext cx="460425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E</a:t>
            </a:r>
            <a:endParaRPr lang="ko-KR" altLang="en-US" sz="3600" dirty="0"/>
          </a:p>
        </p:txBody>
      </p:sp>
      <p:sp>
        <p:nvSpPr>
          <p:cNvPr id="99" name="제목 1">
            <a:extLst>
              <a:ext uri="{FF2B5EF4-FFF2-40B4-BE49-F238E27FC236}">
                <a16:creationId xmlns:a16="http://schemas.microsoft.com/office/drawing/2014/main" id="{DAD8D60C-A2DD-5AB7-5F46-BED04282F33B}"/>
              </a:ext>
            </a:extLst>
          </p:cNvPr>
          <p:cNvSpPr txBox="1">
            <a:spLocks/>
          </p:cNvSpPr>
          <p:nvPr/>
        </p:nvSpPr>
        <p:spPr>
          <a:xfrm>
            <a:off x="1700483" y="3296243"/>
            <a:ext cx="460425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D</a:t>
            </a:r>
            <a:endParaRPr lang="ko-KR" altLang="en-US" sz="3600" dirty="0"/>
          </a:p>
        </p:txBody>
      </p:sp>
      <p:sp>
        <p:nvSpPr>
          <p:cNvPr id="100" name="제목 1">
            <a:extLst>
              <a:ext uri="{FF2B5EF4-FFF2-40B4-BE49-F238E27FC236}">
                <a16:creationId xmlns:a16="http://schemas.microsoft.com/office/drawing/2014/main" id="{38CF1416-787E-CF3E-879C-56A6D184985B}"/>
              </a:ext>
            </a:extLst>
          </p:cNvPr>
          <p:cNvSpPr txBox="1">
            <a:spLocks/>
          </p:cNvSpPr>
          <p:nvPr/>
        </p:nvSpPr>
        <p:spPr>
          <a:xfrm>
            <a:off x="2990506" y="4573983"/>
            <a:ext cx="460425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G</a:t>
            </a:r>
            <a:endParaRPr lang="ko-KR" altLang="en-US" sz="3600" dirty="0"/>
          </a:p>
        </p:txBody>
      </p:sp>
      <p:sp>
        <p:nvSpPr>
          <p:cNvPr id="101" name="제목 1">
            <a:extLst>
              <a:ext uri="{FF2B5EF4-FFF2-40B4-BE49-F238E27FC236}">
                <a16:creationId xmlns:a16="http://schemas.microsoft.com/office/drawing/2014/main" id="{BD3EF464-0ACB-B0CE-59A9-11F561F45613}"/>
              </a:ext>
            </a:extLst>
          </p:cNvPr>
          <p:cNvSpPr txBox="1">
            <a:spLocks/>
          </p:cNvSpPr>
          <p:nvPr/>
        </p:nvSpPr>
        <p:spPr>
          <a:xfrm>
            <a:off x="414415" y="4600818"/>
            <a:ext cx="460425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E</a:t>
            </a:r>
            <a:endParaRPr lang="ko-KR" altLang="en-US" sz="3600" dirty="0"/>
          </a:p>
        </p:txBody>
      </p:sp>
      <p:sp>
        <p:nvSpPr>
          <p:cNvPr id="102" name="제목 1">
            <a:extLst>
              <a:ext uri="{FF2B5EF4-FFF2-40B4-BE49-F238E27FC236}">
                <a16:creationId xmlns:a16="http://schemas.microsoft.com/office/drawing/2014/main" id="{BC40666C-9CF6-8400-84CF-CFFE98D8074D}"/>
              </a:ext>
            </a:extLst>
          </p:cNvPr>
          <p:cNvSpPr txBox="1">
            <a:spLocks/>
          </p:cNvSpPr>
          <p:nvPr/>
        </p:nvSpPr>
        <p:spPr>
          <a:xfrm>
            <a:off x="1684815" y="4584581"/>
            <a:ext cx="460425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F</a:t>
            </a:r>
            <a:endParaRPr lang="ko-KR" altLang="en-US" sz="3600" dirty="0"/>
          </a:p>
        </p:txBody>
      </p:sp>
      <p:sp>
        <p:nvSpPr>
          <p:cNvPr id="103" name="제목 1">
            <a:extLst>
              <a:ext uri="{FF2B5EF4-FFF2-40B4-BE49-F238E27FC236}">
                <a16:creationId xmlns:a16="http://schemas.microsoft.com/office/drawing/2014/main" id="{45ECCB41-E8CB-7DC3-930E-3F081DDF12FA}"/>
              </a:ext>
            </a:extLst>
          </p:cNvPr>
          <p:cNvSpPr txBox="1">
            <a:spLocks/>
          </p:cNvSpPr>
          <p:nvPr/>
        </p:nvSpPr>
        <p:spPr>
          <a:xfrm>
            <a:off x="5475550" y="2014644"/>
            <a:ext cx="460425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B</a:t>
            </a:r>
            <a:endParaRPr lang="ko-KR" altLang="en-US" sz="3600" dirty="0"/>
          </a:p>
        </p:txBody>
      </p:sp>
      <p:sp>
        <p:nvSpPr>
          <p:cNvPr id="104" name="제목 1">
            <a:extLst>
              <a:ext uri="{FF2B5EF4-FFF2-40B4-BE49-F238E27FC236}">
                <a16:creationId xmlns:a16="http://schemas.microsoft.com/office/drawing/2014/main" id="{8F6CDB52-98F3-7924-FD58-A7451E1B24DD}"/>
              </a:ext>
            </a:extLst>
          </p:cNvPr>
          <p:cNvSpPr txBox="1">
            <a:spLocks/>
          </p:cNvSpPr>
          <p:nvPr/>
        </p:nvSpPr>
        <p:spPr>
          <a:xfrm>
            <a:off x="1709418" y="1986918"/>
            <a:ext cx="460425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A</a:t>
            </a:r>
            <a:endParaRPr lang="ko-KR" altLang="en-US" sz="3600" dirty="0"/>
          </a:p>
        </p:txBody>
      </p:sp>
      <p:sp>
        <p:nvSpPr>
          <p:cNvPr id="105" name="제목 1">
            <a:extLst>
              <a:ext uri="{FF2B5EF4-FFF2-40B4-BE49-F238E27FC236}">
                <a16:creationId xmlns:a16="http://schemas.microsoft.com/office/drawing/2014/main" id="{BF8EEE39-F9A7-3027-AEC1-F1E9593AFBA5}"/>
              </a:ext>
            </a:extLst>
          </p:cNvPr>
          <p:cNvSpPr txBox="1">
            <a:spLocks/>
          </p:cNvSpPr>
          <p:nvPr/>
        </p:nvSpPr>
        <p:spPr>
          <a:xfrm>
            <a:off x="11358167" y="4604085"/>
            <a:ext cx="374561" cy="6552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I</a:t>
            </a:r>
            <a:endParaRPr lang="ko-KR" altLang="en-US" sz="3600" dirty="0"/>
          </a:p>
        </p:txBody>
      </p:sp>
      <p:sp>
        <p:nvSpPr>
          <p:cNvPr id="106" name="제목 1">
            <a:extLst>
              <a:ext uri="{FF2B5EF4-FFF2-40B4-BE49-F238E27FC236}">
                <a16:creationId xmlns:a16="http://schemas.microsoft.com/office/drawing/2014/main" id="{6A23FE77-97C6-CCED-F584-CFCB3B8806BD}"/>
              </a:ext>
            </a:extLst>
          </p:cNvPr>
          <p:cNvSpPr txBox="1">
            <a:spLocks/>
          </p:cNvSpPr>
          <p:nvPr/>
        </p:nvSpPr>
        <p:spPr>
          <a:xfrm>
            <a:off x="10668694" y="3277780"/>
            <a:ext cx="460425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H</a:t>
            </a:r>
            <a:endParaRPr lang="ko-KR" altLang="en-US" sz="3600" dirty="0"/>
          </a:p>
        </p:txBody>
      </p:sp>
      <p:sp>
        <p:nvSpPr>
          <p:cNvPr id="107" name="제목 1">
            <a:extLst>
              <a:ext uri="{FF2B5EF4-FFF2-40B4-BE49-F238E27FC236}">
                <a16:creationId xmlns:a16="http://schemas.microsoft.com/office/drawing/2014/main" id="{8E990E7D-89A9-F8DB-82FD-0E62CF282392}"/>
              </a:ext>
            </a:extLst>
          </p:cNvPr>
          <p:cNvSpPr txBox="1">
            <a:spLocks/>
          </p:cNvSpPr>
          <p:nvPr/>
        </p:nvSpPr>
        <p:spPr>
          <a:xfrm>
            <a:off x="9369887" y="3291494"/>
            <a:ext cx="460425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J</a:t>
            </a:r>
            <a:endParaRPr lang="ko-KR" altLang="en-US" sz="3600" dirty="0"/>
          </a:p>
        </p:txBody>
      </p:sp>
      <p:sp>
        <p:nvSpPr>
          <p:cNvPr id="108" name="제목 1">
            <a:extLst>
              <a:ext uri="{FF2B5EF4-FFF2-40B4-BE49-F238E27FC236}">
                <a16:creationId xmlns:a16="http://schemas.microsoft.com/office/drawing/2014/main" id="{FB8D13BB-0D0F-C931-43E8-6C03C7011CDD}"/>
              </a:ext>
            </a:extLst>
          </p:cNvPr>
          <p:cNvSpPr txBox="1">
            <a:spLocks/>
          </p:cNvSpPr>
          <p:nvPr/>
        </p:nvSpPr>
        <p:spPr>
          <a:xfrm>
            <a:off x="8076800" y="3296243"/>
            <a:ext cx="460425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G</a:t>
            </a:r>
            <a:endParaRPr lang="ko-KR" altLang="en-US" sz="3600" dirty="0"/>
          </a:p>
        </p:txBody>
      </p:sp>
      <p:sp>
        <p:nvSpPr>
          <p:cNvPr id="109" name="제목 1">
            <a:extLst>
              <a:ext uri="{FF2B5EF4-FFF2-40B4-BE49-F238E27FC236}">
                <a16:creationId xmlns:a16="http://schemas.microsoft.com/office/drawing/2014/main" id="{203B8929-1FC3-4991-F2C6-B37F567D3D38}"/>
              </a:ext>
            </a:extLst>
          </p:cNvPr>
          <p:cNvSpPr txBox="1">
            <a:spLocks/>
          </p:cNvSpPr>
          <p:nvPr/>
        </p:nvSpPr>
        <p:spPr>
          <a:xfrm>
            <a:off x="9369897" y="2011925"/>
            <a:ext cx="460425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C</a:t>
            </a:r>
            <a:endParaRPr lang="ko-KR" altLang="en-US" sz="3600" dirty="0"/>
          </a:p>
        </p:txBody>
      </p:sp>
      <p:sp>
        <p:nvSpPr>
          <p:cNvPr id="110" name="제목 1">
            <a:extLst>
              <a:ext uri="{FF2B5EF4-FFF2-40B4-BE49-F238E27FC236}">
                <a16:creationId xmlns:a16="http://schemas.microsoft.com/office/drawing/2014/main" id="{068CE446-198D-06B4-4E80-4CDBE5D42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2. BOM </a:t>
            </a:r>
            <a:r>
              <a:rPr lang="ko-KR" altLang="en-US" dirty="0"/>
              <a:t>및 입력 데이터</a:t>
            </a:r>
          </a:p>
        </p:txBody>
      </p:sp>
    </p:spTree>
    <p:extLst>
      <p:ext uri="{BB962C8B-B14F-4D97-AF65-F5344CB8AC3E}">
        <p14:creationId xmlns:p14="http://schemas.microsoft.com/office/powerpoint/2010/main" val="65070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4CE86CE-9BB3-7808-D355-0BBA7B8364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383368"/>
              </p:ext>
            </p:extLst>
          </p:nvPr>
        </p:nvGraphicFramePr>
        <p:xfrm>
          <a:off x="481447" y="1816660"/>
          <a:ext cx="11229105" cy="38532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48607">
                  <a:extLst>
                    <a:ext uri="{9D8B030D-6E8A-4147-A177-3AD203B41FA5}">
                      <a16:colId xmlns:a16="http://schemas.microsoft.com/office/drawing/2014/main" val="4015966371"/>
                    </a:ext>
                  </a:extLst>
                </a:gridCol>
                <a:gridCol w="1497214">
                  <a:extLst>
                    <a:ext uri="{9D8B030D-6E8A-4147-A177-3AD203B41FA5}">
                      <a16:colId xmlns:a16="http://schemas.microsoft.com/office/drawing/2014/main" val="2503285808"/>
                    </a:ext>
                  </a:extLst>
                </a:gridCol>
                <a:gridCol w="748607">
                  <a:extLst>
                    <a:ext uri="{9D8B030D-6E8A-4147-A177-3AD203B41FA5}">
                      <a16:colId xmlns:a16="http://schemas.microsoft.com/office/drawing/2014/main" val="3650962293"/>
                    </a:ext>
                  </a:extLst>
                </a:gridCol>
                <a:gridCol w="748607">
                  <a:extLst>
                    <a:ext uri="{9D8B030D-6E8A-4147-A177-3AD203B41FA5}">
                      <a16:colId xmlns:a16="http://schemas.microsoft.com/office/drawing/2014/main" val="3941664773"/>
                    </a:ext>
                  </a:extLst>
                </a:gridCol>
                <a:gridCol w="748607">
                  <a:extLst>
                    <a:ext uri="{9D8B030D-6E8A-4147-A177-3AD203B41FA5}">
                      <a16:colId xmlns:a16="http://schemas.microsoft.com/office/drawing/2014/main" val="523056404"/>
                    </a:ext>
                  </a:extLst>
                </a:gridCol>
                <a:gridCol w="748607">
                  <a:extLst>
                    <a:ext uri="{9D8B030D-6E8A-4147-A177-3AD203B41FA5}">
                      <a16:colId xmlns:a16="http://schemas.microsoft.com/office/drawing/2014/main" val="3510255222"/>
                    </a:ext>
                  </a:extLst>
                </a:gridCol>
                <a:gridCol w="748607">
                  <a:extLst>
                    <a:ext uri="{9D8B030D-6E8A-4147-A177-3AD203B41FA5}">
                      <a16:colId xmlns:a16="http://schemas.microsoft.com/office/drawing/2014/main" val="1461087607"/>
                    </a:ext>
                  </a:extLst>
                </a:gridCol>
                <a:gridCol w="748607">
                  <a:extLst>
                    <a:ext uri="{9D8B030D-6E8A-4147-A177-3AD203B41FA5}">
                      <a16:colId xmlns:a16="http://schemas.microsoft.com/office/drawing/2014/main" val="3449847048"/>
                    </a:ext>
                  </a:extLst>
                </a:gridCol>
                <a:gridCol w="748607">
                  <a:extLst>
                    <a:ext uri="{9D8B030D-6E8A-4147-A177-3AD203B41FA5}">
                      <a16:colId xmlns:a16="http://schemas.microsoft.com/office/drawing/2014/main" val="1607078878"/>
                    </a:ext>
                  </a:extLst>
                </a:gridCol>
                <a:gridCol w="748607">
                  <a:extLst>
                    <a:ext uri="{9D8B030D-6E8A-4147-A177-3AD203B41FA5}">
                      <a16:colId xmlns:a16="http://schemas.microsoft.com/office/drawing/2014/main" val="3827815082"/>
                    </a:ext>
                  </a:extLst>
                </a:gridCol>
                <a:gridCol w="748607">
                  <a:extLst>
                    <a:ext uri="{9D8B030D-6E8A-4147-A177-3AD203B41FA5}">
                      <a16:colId xmlns:a16="http://schemas.microsoft.com/office/drawing/2014/main" val="295391790"/>
                    </a:ext>
                  </a:extLst>
                </a:gridCol>
                <a:gridCol w="748607">
                  <a:extLst>
                    <a:ext uri="{9D8B030D-6E8A-4147-A177-3AD203B41FA5}">
                      <a16:colId xmlns:a16="http://schemas.microsoft.com/office/drawing/2014/main" val="387472838"/>
                    </a:ext>
                  </a:extLst>
                </a:gridCol>
                <a:gridCol w="748607">
                  <a:extLst>
                    <a:ext uri="{9D8B030D-6E8A-4147-A177-3AD203B41FA5}">
                      <a16:colId xmlns:a16="http://schemas.microsoft.com/office/drawing/2014/main" val="1709814425"/>
                    </a:ext>
                  </a:extLst>
                </a:gridCol>
                <a:gridCol w="748607">
                  <a:extLst>
                    <a:ext uri="{9D8B030D-6E8A-4147-A177-3AD203B41FA5}">
                      <a16:colId xmlns:a16="http://schemas.microsoft.com/office/drawing/2014/main" val="3181397500"/>
                    </a:ext>
                  </a:extLst>
                </a:gridCol>
              </a:tblGrid>
              <a:tr h="963320">
                <a:tc rowSpan="2"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5400" b="0" dirty="0"/>
                        <a:t>week</a:t>
                      </a:r>
                      <a:endParaRPr lang="ko-KR" altLang="en-US" sz="54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77631"/>
                  </a:ext>
                </a:extLst>
              </a:tr>
              <a:tr h="96332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11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12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21465"/>
                  </a:ext>
                </a:extLst>
              </a:tr>
              <a:tr h="96332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6000" dirty="0"/>
                        <a:t>A</a:t>
                      </a:r>
                      <a:endParaRPr lang="ko-KR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Forecasts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110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80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100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100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90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100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90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100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90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19606"/>
                  </a:ext>
                </a:extLst>
              </a:tr>
              <a:tr h="9633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Orders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100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80974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5485EB-C070-610D-D22C-A019B7E10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400910"/>
              </p:ext>
            </p:extLst>
          </p:nvPr>
        </p:nvGraphicFramePr>
        <p:xfrm>
          <a:off x="481447" y="5813842"/>
          <a:ext cx="3518648" cy="963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261753">
                  <a:extLst>
                    <a:ext uri="{9D8B030D-6E8A-4147-A177-3AD203B41FA5}">
                      <a16:colId xmlns:a16="http://schemas.microsoft.com/office/drawing/2014/main" val="2394380285"/>
                    </a:ext>
                  </a:extLst>
                </a:gridCol>
                <a:gridCol w="1256895">
                  <a:extLst>
                    <a:ext uri="{9D8B030D-6E8A-4147-A177-3AD203B41FA5}">
                      <a16:colId xmlns:a16="http://schemas.microsoft.com/office/drawing/2014/main" val="149004432"/>
                    </a:ext>
                  </a:extLst>
                </a:gridCol>
              </a:tblGrid>
              <a:tr h="963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재고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170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527275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D46045E6-CBF5-BEE0-34B8-6C60A7E74E8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BOM </a:t>
            </a:r>
            <a:r>
              <a:rPr lang="ko-KR" altLang="en-US" dirty="0"/>
              <a:t>및 입력 데이터</a:t>
            </a:r>
          </a:p>
        </p:txBody>
      </p:sp>
    </p:spTree>
    <p:extLst>
      <p:ext uri="{BB962C8B-B14F-4D97-AF65-F5344CB8AC3E}">
        <p14:creationId xmlns:p14="http://schemas.microsoft.com/office/powerpoint/2010/main" val="63450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4CE86CE-9BB3-7808-D355-0BBA7B8364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488672"/>
              </p:ext>
            </p:extLst>
          </p:nvPr>
        </p:nvGraphicFramePr>
        <p:xfrm>
          <a:off x="481447" y="1816660"/>
          <a:ext cx="11229105" cy="38532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48607">
                  <a:extLst>
                    <a:ext uri="{9D8B030D-6E8A-4147-A177-3AD203B41FA5}">
                      <a16:colId xmlns:a16="http://schemas.microsoft.com/office/drawing/2014/main" val="4015966371"/>
                    </a:ext>
                  </a:extLst>
                </a:gridCol>
                <a:gridCol w="1497214">
                  <a:extLst>
                    <a:ext uri="{9D8B030D-6E8A-4147-A177-3AD203B41FA5}">
                      <a16:colId xmlns:a16="http://schemas.microsoft.com/office/drawing/2014/main" val="2503285808"/>
                    </a:ext>
                  </a:extLst>
                </a:gridCol>
                <a:gridCol w="748607">
                  <a:extLst>
                    <a:ext uri="{9D8B030D-6E8A-4147-A177-3AD203B41FA5}">
                      <a16:colId xmlns:a16="http://schemas.microsoft.com/office/drawing/2014/main" val="3650962293"/>
                    </a:ext>
                  </a:extLst>
                </a:gridCol>
                <a:gridCol w="748607">
                  <a:extLst>
                    <a:ext uri="{9D8B030D-6E8A-4147-A177-3AD203B41FA5}">
                      <a16:colId xmlns:a16="http://schemas.microsoft.com/office/drawing/2014/main" val="3941664773"/>
                    </a:ext>
                  </a:extLst>
                </a:gridCol>
                <a:gridCol w="748607">
                  <a:extLst>
                    <a:ext uri="{9D8B030D-6E8A-4147-A177-3AD203B41FA5}">
                      <a16:colId xmlns:a16="http://schemas.microsoft.com/office/drawing/2014/main" val="523056404"/>
                    </a:ext>
                  </a:extLst>
                </a:gridCol>
                <a:gridCol w="748607">
                  <a:extLst>
                    <a:ext uri="{9D8B030D-6E8A-4147-A177-3AD203B41FA5}">
                      <a16:colId xmlns:a16="http://schemas.microsoft.com/office/drawing/2014/main" val="3510255222"/>
                    </a:ext>
                  </a:extLst>
                </a:gridCol>
                <a:gridCol w="748607">
                  <a:extLst>
                    <a:ext uri="{9D8B030D-6E8A-4147-A177-3AD203B41FA5}">
                      <a16:colId xmlns:a16="http://schemas.microsoft.com/office/drawing/2014/main" val="1461087607"/>
                    </a:ext>
                  </a:extLst>
                </a:gridCol>
                <a:gridCol w="748607">
                  <a:extLst>
                    <a:ext uri="{9D8B030D-6E8A-4147-A177-3AD203B41FA5}">
                      <a16:colId xmlns:a16="http://schemas.microsoft.com/office/drawing/2014/main" val="3449847048"/>
                    </a:ext>
                  </a:extLst>
                </a:gridCol>
                <a:gridCol w="748607">
                  <a:extLst>
                    <a:ext uri="{9D8B030D-6E8A-4147-A177-3AD203B41FA5}">
                      <a16:colId xmlns:a16="http://schemas.microsoft.com/office/drawing/2014/main" val="1607078878"/>
                    </a:ext>
                  </a:extLst>
                </a:gridCol>
                <a:gridCol w="748607">
                  <a:extLst>
                    <a:ext uri="{9D8B030D-6E8A-4147-A177-3AD203B41FA5}">
                      <a16:colId xmlns:a16="http://schemas.microsoft.com/office/drawing/2014/main" val="3827815082"/>
                    </a:ext>
                  </a:extLst>
                </a:gridCol>
                <a:gridCol w="748607">
                  <a:extLst>
                    <a:ext uri="{9D8B030D-6E8A-4147-A177-3AD203B41FA5}">
                      <a16:colId xmlns:a16="http://schemas.microsoft.com/office/drawing/2014/main" val="295391790"/>
                    </a:ext>
                  </a:extLst>
                </a:gridCol>
                <a:gridCol w="748607">
                  <a:extLst>
                    <a:ext uri="{9D8B030D-6E8A-4147-A177-3AD203B41FA5}">
                      <a16:colId xmlns:a16="http://schemas.microsoft.com/office/drawing/2014/main" val="387472838"/>
                    </a:ext>
                  </a:extLst>
                </a:gridCol>
                <a:gridCol w="748607">
                  <a:extLst>
                    <a:ext uri="{9D8B030D-6E8A-4147-A177-3AD203B41FA5}">
                      <a16:colId xmlns:a16="http://schemas.microsoft.com/office/drawing/2014/main" val="1709814425"/>
                    </a:ext>
                  </a:extLst>
                </a:gridCol>
                <a:gridCol w="748607">
                  <a:extLst>
                    <a:ext uri="{9D8B030D-6E8A-4147-A177-3AD203B41FA5}">
                      <a16:colId xmlns:a16="http://schemas.microsoft.com/office/drawing/2014/main" val="3181397500"/>
                    </a:ext>
                  </a:extLst>
                </a:gridCol>
              </a:tblGrid>
              <a:tr h="963320">
                <a:tc rowSpan="2"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5400" b="0" dirty="0"/>
                        <a:t>week</a:t>
                      </a:r>
                      <a:endParaRPr lang="ko-KR" altLang="en-US" sz="54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77631"/>
                  </a:ext>
                </a:extLst>
              </a:tr>
              <a:tr h="96332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11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12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21465"/>
                  </a:ext>
                </a:extLst>
              </a:tr>
              <a:tr h="96332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6000" dirty="0"/>
                        <a:t>B</a:t>
                      </a:r>
                      <a:endParaRPr lang="ko-KR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Forecasts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80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110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80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90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80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19606"/>
                  </a:ext>
                </a:extLst>
              </a:tr>
              <a:tr h="9633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Orders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90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80974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5485EB-C070-610D-D22C-A019B7E10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68023"/>
              </p:ext>
            </p:extLst>
          </p:nvPr>
        </p:nvGraphicFramePr>
        <p:xfrm>
          <a:off x="481447" y="5813842"/>
          <a:ext cx="3518648" cy="963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261753">
                  <a:extLst>
                    <a:ext uri="{9D8B030D-6E8A-4147-A177-3AD203B41FA5}">
                      <a16:colId xmlns:a16="http://schemas.microsoft.com/office/drawing/2014/main" val="2394380285"/>
                    </a:ext>
                  </a:extLst>
                </a:gridCol>
                <a:gridCol w="1256895">
                  <a:extLst>
                    <a:ext uri="{9D8B030D-6E8A-4147-A177-3AD203B41FA5}">
                      <a16:colId xmlns:a16="http://schemas.microsoft.com/office/drawing/2014/main" val="149004432"/>
                    </a:ext>
                  </a:extLst>
                </a:gridCol>
              </a:tblGrid>
              <a:tr h="963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재고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150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527275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D46045E6-CBF5-BEE0-34B8-6C60A7E74E8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BOM </a:t>
            </a:r>
            <a:r>
              <a:rPr lang="ko-KR" altLang="en-US" dirty="0"/>
              <a:t>및 입력 데이터</a:t>
            </a:r>
          </a:p>
        </p:txBody>
      </p:sp>
    </p:spTree>
    <p:extLst>
      <p:ext uri="{BB962C8B-B14F-4D97-AF65-F5344CB8AC3E}">
        <p14:creationId xmlns:p14="http://schemas.microsoft.com/office/powerpoint/2010/main" val="380334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4CE86CE-9BB3-7808-D355-0BBA7B8364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114247"/>
              </p:ext>
            </p:extLst>
          </p:nvPr>
        </p:nvGraphicFramePr>
        <p:xfrm>
          <a:off x="481447" y="1816660"/>
          <a:ext cx="11229105" cy="38532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48607">
                  <a:extLst>
                    <a:ext uri="{9D8B030D-6E8A-4147-A177-3AD203B41FA5}">
                      <a16:colId xmlns:a16="http://schemas.microsoft.com/office/drawing/2014/main" val="4015966371"/>
                    </a:ext>
                  </a:extLst>
                </a:gridCol>
                <a:gridCol w="1497214">
                  <a:extLst>
                    <a:ext uri="{9D8B030D-6E8A-4147-A177-3AD203B41FA5}">
                      <a16:colId xmlns:a16="http://schemas.microsoft.com/office/drawing/2014/main" val="2503285808"/>
                    </a:ext>
                  </a:extLst>
                </a:gridCol>
                <a:gridCol w="748607">
                  <a:extLst>
                    <a:ext uri="{9D8B030D-6E8A-4147-A177-3AD203B41FA5}">
                      <a16:colId xmlns:a16="http://schemas.microsoft.com/office/drawing/2014/main" val="3650962293"/>
                    </a:ext>
                  </a:extLst>
                </a:gridCol>
                <a:gridCol w="748607">
                  <a:extLst>
                    <a:ext uri="{9D8B030D-6E8A-4147-A177-3AD203B41FA5}">
                      <a16:colId xmlns:a16="http://schemas.microsoft.com/office/drawing/2014/main" val="3941664773"/>
                    </a:ext>
                  </a:extLst>
                </a:gridCol>
                <a:gridCol w="748607">
                  <a:extLst>
                    <a:ext uri="{9D8B030D-6E8A-4147-A177-3AD203B41FA5}">
                      <a16:colId xmlns:a16="http://schemas.microsoft.com/office/drawing/2014/main" val="523056404"/>
                    </a:ext>
                  </a:extLst>
                </a:gridCol>
                <a:gridCol w="748607">
                  <a:extLst>
                    <a:ext uri="{9D8B030D-6E8A-4147-A177-3AD203B41FA5}">
                      <a16:colId xmlns:a16="http://schemas.microsoft.com/office/drawing/2014/main" val="3510255222"/>
                    </a:ext>
                  </a:extLst>
                </a:gridCol>
                <a:gridCol w="748607">
                  <a:extLst>
                    <a:ext uri="{9D8B030D-6E8A-4147-A177-3AD203B41FA5}">
                      <a16:colId xmlns:a16="http://schemas.microsoft.com/office/drawing/2014/main" val="1461087607"/>
                    </a:ext>
                  </a:extLst>
                </a:gridCol>
                <a:gridCol w="748607">
                  <a:extLst>
                    <a:ext uri="{9D8B030D-6E8A-4147-A177-3AD203B41FA5}">
                      <a16:colId xmlns:a16="http://schemas.microsoft.com/office/drawing/2014/main" val="3449847048"/>
                    </a:ext>
                  </a:extLst>
                </a:gridCol>
                <a:gridCol w="748607">
                  <a:extLst>
                    <a:ext uri="{9D8B030D-6E8A-4147-A177-3AD203B41FA5}">
                      <a16:colId xmlns:a16="http://schemas.microsoft.com/office/drawing/2014/main" val="1607078878"/>
                    </a:ext>
                  </a:extLst>
                </a:gridCol>
                <a:gridCol w="748607">
                  <a:extLst>
                    <a:ext uri="{9D8B030D-6E8A-4147-A177-3AD203B41FA5}">
                      <a16:colId xmlns:a16="http://schemas.microsoft.com/office/drawing/2014/main" val="3827815082"/>
                    </a:ext>
                  </a:extLst>
                </a:gridCol>
                <a:gridCol w="748607">
                  <a:extLst>
                    <a:ext uri="{9D8B030D-6E8A-4147-A177-3AD203B41FA5}">
                      <a16:colId xmlns:a16="http://schemas.microsoft.com/office/drawing/2014/main" val="295391790"/>
                    </a:ext>
                  </a:extLst>
                </a:gridCol>
                <a:gridCol w="748607">
                  <a:extLst>
                    <a:ext uri="{9D8B030D-6E8A-4147-A177-3AD203B41FA5}">
                      <a16:colId xmlns:a16="http://schemas.microsoft.com/office/drawing/2014/main" val="387472838"/>
                    </a:ext>
                  </a:extLst>
                </a:gridCol>
                <a:gridCol w="748607">
                  <a:extLst>
                    <a:ext uri="{9D8B030D-6E8A-4147-A177-3AD203B41FA5}">
                      <a16:colId xmlns:a16="http://schemas.microsoft.com/office/drawing/2014/main" val="1709814425"/>
                    </a:ext>
                  </a:extLst>
                </a:gridCol>
                <a:gridCol w="748607">
                  <a:extLst>
                    <a:ext uri="{9D8B030D-6E8A-4147-A177-3AD203B41FA5}">
                      <a16:colId xmlns:a16="http://schemas.microsoft.com/office/drawing/2014/main" val="3181397500"/>
                    </a:ext>
                  </a:extLst>
                </a:gridCol>
              </a:tblGrid>
              <a:tr h="963320">
                <a:tc rowSpan="2"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5400" b="0" dirty="0"/>
                        <a:t>week</a:t>
                      </a:r>
                      <a:endParaRPr lang="ko-KR" altLang="en-US" sz="54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77631"/>
                  </a:ext>
                </a:extLst>
              </a:tr>
              <a:tr h="96332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11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12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21465"/>
                  </a:ext>
                </a:extLst>
              </a:tr>
              <a:tr h="96332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6000" dirty="0"/>
                        <a:t>C</a:t>
                      </a:r>
                      <a:endParaRPr lang="ko-KR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Forecasts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100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100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90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50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19606"/>
                  </a:ext>
                </a:extLst>
              </a:tr>
              <a:tr h="9633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Orders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80974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5485EB-C070-610D-D22C-A019B7E10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280623"/>
              </p:ext>
            </p:extLst>
          </p:nvPr>
        </p:nvGraphicFramePr>
        <p:xfrm>
          <a:off x="481447" y="5813842"/>
          <a:ext cx="3518648" cy="963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261753">
                  <a:extLst>
                    <a:ext uri="{9D8B030D-6E8A-4147-A177-3AD203B41FA5}">
                      <a16:colId xmlns:a16="http://schemas.microsoft.com/office/drawing/2014/main" val="2394380285"/>
                    </a:ext>
                  </a:extLst>
                </a:gridCol>
                <a:gridCol w="1256895">
                  <a:extLst>
                    <a:ext uri="{9D8B030D-6E8A-4147-A177-3AD203B41FA5}">
                      <a16:colId xmlns:a16="http://schemas.microsoft.com/office/drawing/2014/main" val="149004432"/>
                    </a:ext>
                  </a:extLst>
                </a:gridCol>
              </a:tblGrid>
              <a:tr h="963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재고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120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527275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D46045E6-CBF5-BEE0-34B8-6C60A7E74E8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BOM </a:t>
            </a:r>
            <a:r>
              <a:rPr lang="ko-KR" altLang="en-US" dirty="0"/>
              <a:t>및 입력 데이터</a:t>
            </a:r>
          </a:p>
        </p:txBody>
      </p:sp>
    </p:spTree>
    <p:extLst>
      <p:ext uri="{BB962C8B-B14F-4D97-AF65-F5344CB8AC3E}">
        <p14:creationId xmlns:p14="http://schemas.microsoft.com/office/powerpoint/2010/main" val="782827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 descr="대각선으로 채워진 원">
            <a:extLst>
              <a:ext uri="{FF2B5EF4-FFF2-40B4-BE49-F238E27FC236}">
                <a16:creationId xmlns:a16="http://schemas.microsoft.com/office/drawing/2014/main" id="{37B7333A-C7A7-4E0A-8000-B2118DAA4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3089" y="982314"/>
            <a:ext cx="1293087" cy="1293087"/>
          </a:xfrm>
        </p:spPr>
      </p:pic>
      <p:pic>
        <p:nvPicPr>
          <p:cNvPr id="24" name="내용 개체 틀 4" descr="대각선으로 채워진 원">
            <a:extLst>
              <a:ext uri="{FF2B5EF4-FFF2-40B4-BE49-F238E27FC236}">
                <a16:creationId xmlns:a16="http://schemas.microsoft.com/office/drawing/2014/main" id="{425EFAA1-44E0-3610-401D-0AC40D5E3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3089" y="2275401"/>
            <a:ext cx="1293087" cy="1293087"/>
          </a:xfrm>
          <a:prstGeom prst="rect">
            <a:avLst/>
          </a:prstGeom>
        </p:spPr>
      </p:pic>
      <p:pic>
        <p:nvPicPr>
          <p:cNvPr id="25" name="내용 개체 틀 4" descr="대각선으로 채워진 원">
            <a:extLst>
              <a:ext uri="{FF2B5EF4-FFF2-40B4-BE49-F238E27FC236}">
                <a16:creationId xmlns:a16="http://schemas.microsoft.com/office/drawing/2014/main" id="{022ACCFC-5BCE-6FAB-2214-632065C3B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3088" y="3568488"/>
            <a:ext cx="1293087" cy="1293087"/>
          </a:xfrm>
          <a:prstGeom prst="rect">
            <a:avLst/>
          </a:prstGeom>
        </p:spPr>
      </p:pic>
      <p:pic>
        <p:nvPicPr>
          <p:cNvPr id="26" name="내용 개체 틀 4" descr="대각선으로 채워진 원">
            <a:extLst>
              <a:ext uri="{FF2B5EF4-FFF2-40B4-BE49-F238E27FC236}">
                <a16:creationId xmlns:a16="http://schemas.microsoft.com/office/drawing/2014/main" id="{B41A14F1-D39D-DDC8-3EDF-E2B113611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568488"/>
            <a:ext cx="1293087" cy="1293087"/>
          </a:xfrm>
          <a:prstGeom prst="rect">
            <a:avLst/>
          </a:prstGeom>
        </p:spPr>
      </p:pic>
      <p:pic>
        <p:nvPicPr>
          <p:cNvPr id="27" name="내용 개체 틀 4" descr="대각선으로 채워진 원">
            <a:extLst>
              <a:ext uri="{FF2B5EF4-FFF2-40B4-BE49-F238E27FC236}">
                <a16:creationId xmlns:a16="http://schemas.microsoft.com/office/drawing/2014/main" id="{A3368204-D32D-6508-60E4-D4F47A84F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6175" y="3568488"/>
            <a:ext cx="1293087" cy="1293087"/>
          </a:xfrm>
          <a:prstGeom prst="rect">
            <a:avLst/>
          </a:prstGeom>
        </p:spPr>
      </p:pic>
      <p:pic>
        <p:nvPicPr>
          <p:cNvPr id="28" name="내용 개체 틀 4" descr="대각선으로 채워진 원">
            <a:extLst>
              <a:ext uri="{FF2B5EF4-FFF2-40B4-BE49-F238E27FC236}">
                <a16:creationId xmlns:a16="http://schemas.microsoft.com/office/drawing/2014/main" id="{6212283B-5840-002A-2741-7DFE6DCC4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9281" y="982314"/>
            <a:ext cx="1293087" cy="1293087"/>
          </a:xfrm>
          <a:prstGeom prst="rect">
            <a:avLst/>
          </a:prstGeom>
        </p:spPr>
      </p:pic>
      <p:pic>
        <p:nvPicPr>
          <p:cNvPr id="29" name="내용 개체 틀 4" descr="대각선으로 채워진 원">
            <a:extLst>
              <a:ext uri="{FF2B5EF4-FFF2-40B4-BE49-F238E27FC236}">
                <a16:creationId xmlns:a16="http://schemas.microsoft.com/office/drawing/2014/main" id="{8A0D149F-9CFE-4A4D-54B9-32907215E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9281" y="2275401"/>
            <a:ext cx="1293087" cy="1293087"/>
          </a:xfrm>
          <a:prstGeom prst="rect">
            <a:avLst/>
          </a:prstGeom>
        </p:spPr>
      </p:pic>
      <p:pic>
        <p:nvPicPr>
          <p:cNvPr id="30" name="내용 개체 틀 4" descr="대각선으로 채워진 원">
            <a:extLst>
              <a:ext uri="{FF2B5EF4-FFF2-40B4-BE49-F238E27FC236}">
                <a16:creationId xmlns:a16="http://schemas.microsoft.com/office/drawing/2014/main" id="{D03ED657-D82B-3523-4CB8-C0E3D7493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5821" y="3568487"/>
            <a:ext cx="1293087" cy="1293087"/>
          </a:xfrm>
          <a:prstGeom prst="rect">
            <a:avLst/>
          </a:prstGeom>
        </p:spPr>
      </p:pic>
      <p:pic>
        <p:nvPicPr>
          <p:cNvPr id="31" name="내용 개체 틀 4" descr="대각선으로 채워진 원">
            <a:extLst>
              <a:ext uri="{FF2B5EF4-FFF2-40B4-BE49-F238E27FC236}">
                <a16:creationId xmlns:a16="http://schemas.microsoft.com/office/drawing/2014/main" id="{C931D747-668F-F525-1F60-44D260037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6192" y="2275401"/>
            <a:ext cx="1293087" cy="1293087"/>
          </a:xfrm>
          <a:prstGeom prst="rect">
            <a:avLst/>
          </a:prstGeom>
        </p:spPr>
      </p:pic>
      <p:pic>
        <p:nvPicPr>
          <p:cNvPr id="32" name="내용 개체 틀 4" descr="대각선으로 채워진 원">
            <a:extLst>
              <a:ext uri="{FF2B5EF4-FFF2-40B4-BE49-F238E27FC236}">
                <a16:creationId xmlns:a16="http://schemas.microsoft.com/office/drawing/2014/main" id="{E7731346-EE41-6AB6-9E19-8C3DB6F44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2367" y="2275401"/>
            <a:ext cx="1293087" cy="1293087"/>
          </a:xfrm>
          <a:prstGeom prst="rect">
            <a:avLst/>
          </a:prstGeom>
        </p:spPr>
      </p:pic>
      <p:pic>
        <p:nvPicPr>
          <p:cNvPr id="33" name="내용 개체 틀 4" descr="대각선으로 채워진 원">
            <a:extLst>
              <a:ext uri="{FF2B5EF4-FFF2-40B4-BE49-F238E27FC236}">
                <a16:creationId xmlns:a16="http://schemas.microsoft.com/office/drawing/2014/main" id="{9914FB92-9AF0-368D-1FFD-72C619451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8910" y="3568487"/>
            <a:ext cx="1293087" cy="1293087"/>
          </a:xfrm>
          <a:prstGeom prst="rect">
            <a:avLst/>
          </a:prstGeom>
        </p:spPr>
      </p:pic>
      <p:pic>
        <p:nvPicPr>
          <p:cNvPr id="34" name="내용 개체 틀 4" descr="대각선으로 채워진 원">
            <a:extLst>
              <a:ext uri="{FF2B5EF4-FFF2-40B4-BE49-F238E27FC236}">
                <a16:creationId xmlns:a16="http://schemas.microsoft.com/office/drawing/2014/main" id="{A2505C4F-028C-EBBA-9EDA-15DAA28D5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3470" y="2275401"/>
            <a:ext cx="1293087" cy="1293087"/>
          </a:xfrm>
          <a:prstGeom prst="rect">
            <a:avLst/>
          </a:prstGeom>
        </p:spPr>
      </p:pic>
      <p:pic>
        <p:nvPicPr>
          <p:cNvPr id="35" name="내용 개체 틀 4" descr="대각선으로 채워진 원">
            <a:extLst>
              <a:ext uri="{FF2B5EF4-FFF2-40B4-BE49-F238E27FC236}">
                <a16:creationId xmlns:a16="http://schemas.microsoft.com/office/drawing/2014/main" id="{B9C2190E-67DD-9881-DB45-3E388A761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0016" y="982315"/>
            <a:ext cx="1293087" cy="1293087"/>
          </a:xfrm>
          <a:prstGeom prst="rect">
            <a:avLst/>
          </a:prstGeom>
        </p:spPr>
      </p:pic>
      <p:pic>
        <p:nvPicPr>
          <p:cNvPr id="36" name="내용 개체 틀 4" descr="대각선으로 채워진 원">
            <a:extLst>
              <a:ext uri="{FF2B5EF4-FFF2-40B4-BE49-F238E27FC236}">
                <a16:creationId xmlns:a16="http://schemas.microsoft.com/office/drawing/2014/main" id="{93805AAA-3B50-DB16-73F5-EE95B784B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6559" y="2275401"/>
            <a:ext cx="1293087" cy="1293087"/>
          </a:xfrm>
          <a:prstGeom prst="rect">
            <a:avLst/>
          </a:prstGeom>
        </p:spPr>
      </p:pic>
      <p:pic>
        <p:nvPicPr>
          <p:cNvPr id="37" name="내용 개체 틀 4" descr="대각선으로 채워진 원">
            <a:extLst>
              <a:ext uri="{FF2B5EF4-FFF2-40B4-BE49-F238E27FC236}">
                <a16:creationId xmlns:a16="http://schemas.microsoft.com/office/drawing/2014/main" id="{6A7E7F07-8F6F-FA08-C3CD-A967A41D5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0008" y="3568487"/>
            <a:ext cx="1293087" cy="1293087"/>
          </a:xfrm>
          <a:prstGeom prst="rect">
            <a:avLst/>
          </a:prstGeom>
        </p:spPr>
      </p:pic>
      <p:pic>
        <p:nvPicPr>
          <p:cNvPr id="38" name="내용 개체 틀 4" descr="대각선으로 채워진 원">
            <a:extLst>
              <a:ext uri="{FF2B5EF4-FFF2-40B4-BE49-F238E27FC236}">
                <a16:creationId xmlns:a16="http://schemas.microsoft.com/office/drawing/2014/main" id="{C9819D69-C3EB-E9B3-0A21-3B8FD007C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3097" y="3568487"/>
            <a:ext cx="1293087" cy="1293087"/>
          </a:xfrm>
          <a:prstGeom prst="rect">
            <a:avLst/>
          </a:prstGeom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0687A6E-8B3E-8E5F-AEDB-2F425E73E260}"/>
              </a:ext>
            </a:extLst>
          </p:cNvPr>
          <p:cNvCxnSpPr>
            <a:cxnSpLocks/>
            <a:stCxn id="26" idx="0"/>
            <a:endCxn id="27" idx="0"/>
          </p:cNvCxnSpPr>
          <p:nvPr/>
        </p:nvCxnSpPr>
        <p:spPr>
          <a:xfrm>
            <a:off x="646544" y="3568488"/>
            <a:ext cx="25861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2CBF8DA-ED56-FD50-04FA-CAA61DA4B345}"/>
              </a:ext>
            </a:extLst>
          </p:cNvPr>
          <p:cNvCxnSpPr>
            <a:cxnSpLocks/>
          </p:cNvCxnSpPr>
          <p:nvPr/>
        </p:nvCxnSpPr>
        <p:spPr>
          <a:xfrm>
            <a:off x="1939631" y="2088776"/>
            <a:ext cx="0" cy="358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7FEE854-387F-A49C-2F31-9ED6809FBAB3}"/>
              </a:ext>
            </a:extLst>
          </p:cNvPr>
          <p:cNvCxnSpPr>
            <a:cxnSpLocks/>
          </p:cNvCxnSpPr>
          <p:nvPr/>
        </p:nvCxnSpPr>
        <p:spPr>
          <a:xfrm>
            <a:off x="1933921" y="3389193"/>
            <a:ext cx="0" cy="358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20B139D-691A-67B1-74C1-2B4A022AA28D}"/>
              </a:ext>
            </a:extLst>
          </p:cNvPr>
          <p:cNvCxnSpPr>
            <a:cxnSpLocks/>
            <a:stCxn id="27" idx="0"/>
          </p:cNvCxnSpPr>
          <p:nvPr/>
        </p:nvCxnSpPr>
        <p:spPr>
          <a:xfrm flipH="1">
            <a:off x="3232718" y="3568488"/>
            <a:ext cx="1" cy="1972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9F6643A9-7F79-BD33-E0D0-D769CE0AE82C}"/>
              </a:ext>
            </a:extLst>
          </p:cNvPr>
          <p:cNvCxnSpPr>
            <a:cxnSpLocks/>
          </p:cNvCxnSpPr>
          <p:nvPr/>
        </p:nvCxnSpPr>
        <p:spPr>
          <a:xfrm flipH="1">
            <a:off x="640824" y="3577988"/>
            <a:ext cx="1" cy="1972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CB73186-9154-707C-7396-4558D76C1EFE}"/>
              </a:ext>
            </a:extLst>
          </p:cNvPr>
          <p:cNvCxnSpPr>
            <a:cxnSpLocks/>
          </p:cNvCxnSpPr>
          <p:nvPr/>
        </p:nvCxnSpPr>
        <p:spPr>
          <a:xfrm>
            <a:off x="8312733" y="2275401"/>
            <a:ext cx="25861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ED2CB69-7D3C-4002-1622-40F7F3ADB6E0}"/>
              </a:ext>
            </a:extLst>
          </p:cNvPr>
          <p:cNvCxnSpPr>
            <a:cxnSpLocks/>
          </p:cNvCxnSpPr>
          <p:nvPr/>
        </p:nvCxnSpPr>
        <p:spPr>
          <a:xfrm>
            <a:off x="9600110" y="2096106"/>
            <a:ext cx="0" cy="358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479C445-02EA-B751-0DF6-39027F8A291B}"/>
              </a:ext>
            </a:extLst>
          </p:cNvPr>
          <p:cNvCxnSpPr>
            <a:cxnSpLocks/>
          </p:cNvCxnSpPr>
          <p:nvPr/>
        </p:nvCxnSpPr>
        <p:spPr>
          <a:xfrm flipH="1">
            <a:off x="10898907" y="2275401"/>
            <a:ext cx="1" cy="1972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1A3D0B5-4F03-B284-EF2C-94B289B4C28A}"/>
              </a:ext>
            </a:extLst>
          </p:cNvPr>
          <p:cNvCxnSpPr>
            <a:cxnSpLocks/>
          </p:cNvCxnSpPr>
          <p:nvPr/>
        </p:nvCxnSpPr>
        <p:spPr>
          <a:xfrm flipH="1">
            <a:off x="8307013" y="2284901"/>
            <a:ext cx="1" cy="1972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73F9894-6120-5165-AA90-2EE6D0702EBB}"/>
              </a:ext>
            </a:extLst>
          </p:cNvPr>
          <p:cNvCxnSpPr>
            <a:cxnSpLocks/>
            <a:stCxn id="34" idx="0"/>
            <a:endCxn id="36" idx="0"/>
          </p:cNvCxnSpPr>
          <p:nvPr/>
        </p:nvCxnSpPr>
        <p:spPr>
          <a:xfrm>
            <a:off x="5080014" y="2275401"/>
            <a:ext cx="12930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123F00F-250B-D1BE-4E02-A3FC0F38A66C}"/>
              </a:ext>
            </a:extLst>
          </p:cNvPr>
          <p:cNvCxnSpPr>
            <a:cxnSpLocks/>
          </p:cNvCxnSpPr>
          <p:nvPr/>
        </p:nvCxnSpPr>
        <p:spPr>
          <a:xfrm>
            <a:off x="5731996" y="2107775"/>
            <a:ext cx="0" cy="358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9F4766A1-85CF-AB14-ED6D-F89282D4646D}"/>
              </a:ext>
            </a:extLst>
          </p:cNvPr>
          <p:cNvCxnSpPr>
            <a:cxnSpLocks/>
          </p:cNvCxnSpPr>
          <p:nvPr/>
        </p:nvCxnSpPr>
        <p:spPr>
          <a:xfrm flipH="1">
            <a:off x="6385602" y="2284901"/>
            <a:ext cx="1" cy="1972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51340BC-2532-8C5C-6062-9BF95258A5BB}"/>
              </a:ext>
            </a:extLst>
          </p:cNvPr>
          <p:cNvCxnSpPr>
            <a:cxnSpLocks/>
          </p:cNvCxnSpPr>
          <p:nvPr/>
        </p:nvCxnSpPr>
        <p:spPr>
          <a:xfrm flipH="1">
            <a:off x="5068866" y="2275401"/>
            <a:ext cx="1" cy="1972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99848516-39DA-52F7-D36E-24A28D676E0D}"/>
              </a:ext>
            </a:extLst>
          </p:cNvPr>
          <p:cNvCxnSpPr>
            <a:cxnSpLocks/>
          </p:cNvCxnSpPr>
          <p:nvPr/>
        </p:nvCxnSpPr>
        <p:spPr>
          <a:xfrm>
            <a:off x="5716911" y="3568486"/>
            <a:ext cx="12930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8D0278B1-1116-5F14-3C38-30F456EB8715}"/>
              </a:ext>
            </a:extLst>
          </p:cNvPr>
          <p:cNvCxnSpPr>
            <a:cxnSpLocks/>
          </p:cNvCxnSpPr>
          <p:nvPr/>
        </p:nvCxnSpPr>
        <p:spPr>
          <a:xfrm>
            <a:off x="6368893" y="3400860"/>
            <a:ext cx="0" cy="358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52681E1-D486-7F69-F1EF-BFACF771722F}"/>
              </a:ext>
            </a:extLst>
          </p:cNvPr>
          <p:cNvCxnSpPr>
            <a:cxnSpLocks/>
          </p:cNvCxnSpPr>
          <p:nvPr/>
        </p:nvCxnSpPr>
        <p:spPr>
          <a:xfrm flipH="1">
            <a:off x="7022499" y="3577986"/>
            <a:ext cx="1" cy="1972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618D96A9-FFA4-D557-68B0-3439E22E235B}"/>
              </a:ext>
            </a:extLst>
          </p:cNvPr>
          <p:cNvCxnSpPr>
            <a:cxnSpLocks/>
          </p:cNvCxnSpPr>
          <p:nvPr/>
        </p:nvCxnSpPr>
        <p:spPr>
          <a:xfrm flipH="1">
            <a:off x="5705763" y="3568486"/>
            <a:ext cx="1" cy="1972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5626D34E-9EB0-EB20-2DDB-9009412E150C}"/>
              </a:ext>
            </a:extLst>
          </p:cNvPr>
          <p:cNvCxnSpPr>
            <a:cxnSpLocks/>
          </p:cNvCxnSpPr>
          <p:nvPr/>
        </p:nvCxnSpPr>
        <p:spPr>
          <a:xfrm>
            <a:off x="10252366" y="3554773"/>
            <a:ext cx="12930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029C538-AE48-5B62-2DB8-3EAD4328847F}"/>
              </a:ext>
            </a:extLst>
          </p:cNvPr>
          <p:cNvCxnSpPr>
            <a:cxnSpLocks/>
          </p:cNvCxnSpPr>
          <p:nvPr/>
        </p:nvCxnSpPr>
        <p:spPr>
          <a:xfrm>
            <a:off x="10904348" y="3387147"/>
            <a:ext cx="0" cy="358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5EE7309B-B20D-DBF4-AEF1-08236E4C7F64}"/>
              </a:ext>
            </a:extLst>
          </p:cNvPr>
          <p:cNvCxnSpPr>
            <a:cxnSpLocks/>
          </p:cNvCxnSpPr>
          <p:nvPr/>
        </p:nvCxnSpPr>
        <p:spPr>
          <a:xfrm flipH="1">
            <a:off x="11557954" y="3564273"/>
            <a:ext cx="1" cy="1972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E696BFB-6FEE-8AA9-7B95-847DA8A7DF77}"/>
              </a:ext>
            </a:extLst>
          </p:cNvPr>
          <p:cNvCxnSpPr>
            <a:cxnSpLocks/>
          </p:cNvCxnSpPr>
          <p:nvPr/>
        </p:nvCxnSpPr>
        <p:spPr>
          <a:xfrm flipH="1">
            <a:off x="10241218" y="3554773"/>
            <a:ext cx="1" cy="1972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제목 1">
            <a:extLst>
              <a:ext uri="{FF2B5EF4-FFF2-40B4-BE49-F238E27FC236}">
                <a16:creationId xmlns:a16="http://schemas.microsoft.com/office/drawing/2014/main" id="{37B22D8B-7497-F45C-0AC3-C4056821EBC6}"/>
              </a:ext>
            </a:extLst>
          </p:cNvPr>
          <p:cNvSpPr txBox="1">
            <a:spLocks/>
          </p:cNvSpPr>
          <p:nvPr/>
        </p:nvSpPr>
        <p:spPr>
          <a:xfrm>
            <a:off x="10011005" y="3879421"/>
            <a:ext cx="460425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F</a:t>
            </a:r>
            <a:endParaRPr lang="ko-KR" altLang="en-US" sz="3600" dirty="0"/>
          </a:p>
        </p:txBody>
      </p:sp>
      <p:sp>
        <p:nvSpPr>
          <p:cNvPr id="95" name="제목 1">
            <a:extLst>
              <a:ext uri="{FF2B5EF4-FFF2-40B4-BE49-F238E27FC236}">
                <a16:creationId xmlns:a16="http://schemas.microsoft.com/office/drawing/2014/main" id="{C634546B-342B-693A-3708-5E8F4F5AD002}"/>
              </a:ext>
            </a:extLst>
          </p:cNvPr>
          <p:cNvSpPr txBox="1">
            <a:spLocks/>
          </p:cNvSpPr>
          <p:nvPr/>
        </p:nvSpPr>
        <p:spPr>
          <a:xfrm>
            <a:off x="6789431" y="3883641"/>
            <a:ext cx="460425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I</a:t>
            </a:r>
            <a:endParaRPr lang="ko-KR" altLang="en-US" sz="3600" dirty="0"/>
          </a:p>
        </p:txBody>
      </p:sp>
      <p:sp>
        <p:nvSpPr>
          <p:cNvPr id="96" name="제목 1">
            <a:extLst>
              <a:ext uri="{FF2B5EF4-FFF2-40B4-BE49-F238E27FC236}">
                <a16:creationId xmlns:a16="http://schemas.microsoft.com/office/drawing/2014/main" id="{84B1FCB9-A825-D91E-0124-D67E78982640}"/>
              </a:ext>
            </a:extLst>
          </p:cNvPr>
          <p:cNvSpPr txBox="1">
            <a:spLocks/>
          </p:cNvSpPr>
          <p:nvPr/>
        </p:nvSpPr>
        <p:spPr>
          <a:xfrm>
            <a:off x="5475550" y="3889115"/>
            <a:ext cx="460425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F</a:t>
            </a:r>
            <a:endParaRPr lang="ko-KR" altLang="en-US" sz="3600" dirty="0"/>
          </a:p>
        </p:txBody>
      </p:sp>
      <p:sp>
        <p:nvSpPr>
          <p:cNvPr id="97" name="제목 1">
            <a:extLst>
              <a:ext uri="{FF2B5EF4-FFF2-40B4-BE49-F238E27FC236}">
                <a16:creationId xmlns:a16="http://schemas.microsoft.com/office/drawing/2014/main" id="{9DF22163-65A1-FAB4-E39D-50EF847ADB28}"/>
              </a:ext>
            </a:extLst>
          </p:cNvPr>
          <p:cNvSpPr txBox="1">
            <a:spLocks/>
          </p:cNvSpPr>
          <p:nvPr/>
        </p:nvSpPr>
        <p:spPr>
          <a:xfrm>
            <a:off x="6142882" y="2552648"/>
            <a:ext cx="460425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H</a:t>
            </a:r>
            <a:endParaRPr lang="ko-KR" altLang="en-US" sz="3600" dirty="0"/>
          </a:p>
        </p:txBody>
      </p:sp>
      <p:sp>
        <p:nvSpPr>
          <p:cNvPr id="98" name="제목 1">
            <a:extLst>
              <a:ext uri="{FF2B5EF4-FFF2-40B4-BE49-F238E27FC236}">
                <a16:creationId xmlns:a16="http://schemas.microsoft.com/office/drawing/2014/main" id="{75308D0C-84AE-E362-E74D-490C270AF6DA}"/>
              </a:ext>
            </a:extLst>
          </p:cNvPr>
          <p:cNvSpPr txBox="1">
            <a:spLocks/>
          </p:cNvSpPr>
          <p:nvPr/>
        </p:nvSpPr>
        <p:spPr>
          <a:xfrm>
            <a:off x="4849795" y="2590553"/>
            <a:ext cx="460425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E</a:t>
            </a:r>
            <a:endParaRPr lang="ko-KR" altLang="en-US" sz="3600" dirty="0"/>
          </a:p>
        </p:txBody>
      </p:sp>
      <p:sp>
        <p:nvSpPr>
          <p:cNvPr id="99" name="제목 1">
            <a:extLst>
              <a:ext uri="{FF2B5EF4-FFF2-40B4-BE49-F238E27FC236}">
                <a16:creationId xmlns:a16="http://schemas.microsoft.com/office/drawing/2014/main" id="{DAD8D60C-A2DD-5AB7-5F46-BED04282F33B}"/>
              </a:ext>
            </a:extLst>
          </p:cNvPr>
          <p:cNvSpPr txBox="1">
            <a:spLocks/>
          </p:cNvSpPr>
          <p:nvPr/>
        </p:nvSpPr>
        <p:spPr>
          <a:xfrm>
            <a:off x="1700483" y="2579066"/>
            <a:ext cx="460425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D</a:t>
            </a:r>
            <a:endParaRPr lang="ko-KR" altLang="en-US" sz="3600" dirty="0"/>
          </a:p>
        </p:txBody>
      </p:sp>
      <p:sp>
        <p:nvSpPr>
          <p:cNvPr id="100" name="제목 1">
            <a:extLst>
              <a:ext uri="{FF2B5EF4-FFF2-40B4-BE49-F238E27FC236}">
                <a16:creationId xmlns:a16="http://schemas.microsoft.com/office/drawing/2014/main" id="{38CF1416-787E-CF3E-879C-56A6D184985B}"/>
              </a:ext>
            </a:extLst>
          </p:cNvPr>
          <p:cNvSpPr txBox="1">
            <a:spLocks/>
          </p:cNvSpPr>
          <p:nvPr/>
        </p:nvSpPr>
        <p:spPr>
          <a:xfrm>
            <a:off x="2990506" y="3856806"/>
            <a:ext cx="460425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G</a:t>
            </a:r>
            <a:endParaRPr lang="ko-KR" altLang="en-US" sz="3600" dirty="0"/>
          </a:p>
        </p:txBody>
      </p:sp>
      <p:sp>
        <p:nvSpPr>
          <p:cNvPr id="101" name="제목 1">
            <a:extLst>
              <a:ext uri="{FF2B5EF4-FFF2-40B4-BE49-F238E27FC236}">
                <a16:creationId xmlns:a16="http://schemas.microsoft.com/office/drawing/2014/main" id="{BD3EF464-0ACB-B0CE-59A9-11F561F45613}"/>
              </a:ext>
            </a:extLst>
          </p:cNvPr>
          <p:cNvSpPr txBox="1">
            <a:spLocks/>
          </p:cNvSpPr>
          <p:nvPr/>
        </p:nvSpPr>
        <p:spPr>
          <a:xfrm>
            <a:off x="414415" y="3883641"/>
            <a:ext cx="460425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E</a:t>
            </a:r>
            <a:endParaRPr lang="ko-KR" altLang="en-US" sz="3600" dirty="0"/>
          </a:p>
        </p:txBody>
      </p:sp>
      <p:sp>
        <p:nvSpPr>
          <p:cNvPr id="102" name="제목 1">
            <a:extLst>
              <a:ext uri="{FF2B5EF4-FFF2-40B4-BE49-F238E27FC236}">
                <a16:creationId xmlns:a16="http://schemas.microsoft.com/office/drawing/2014/main" id="{BC40666C-9CF6-8400-84CF-CFFE98D8074D}"/>
              </a:ext>
            </a:extLst>
          </p:cNvPr>
          <p:cNvSpPr txBox="1">
            <a:spLocks/>
          </p:cNvSpPr>
          <p:nvPr/>
        </p:nvSpPr>
        <p:spPr>
          <a:xfrm>
            <a:off x="1684815" y="3867404"/>
            <a:ext cx="460425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F</a:t>
            </a:r>
            <a:endParaRPr lang="ko-KR" altLang="en-US" sz="3600" dirty="0"/>
          </a:p>
        </p:txBody>
      </p:sp>
      <p:sp>
        <p:nvSpPr>
          <p:cNvPr id="103" name="제목 1">
            <a:extLst>
              <a:ext uri="{FF2B5EF4-FFF2-40B4-BE49-F238E27FC236}">
                <a16:creationId xmlns:a16="http://schemas.microsoft.com/office/drawing/2014/main" id="{45ECCB41-E8CB-7DC3-930E-3F081DDF12FA}"/>
              </a:ext>
            </a:extLst>
          </p:cNvPr>
          <p:cNvSpPr txBox="1">
            <a:spLocks/>
          </p:cNvSpPr>
          <p:nvPr/>
        </p:nvSpPr>
        <p:spPr>
          <a:xfrm>
            <a:off x="5475550" y="1297467"/>
            <a:ext cx="460425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B</a:t>
            </a:r>
            <a:endParaRPr lang="ko-KR" altLang="en-US" sz="3600" dirty="0"/>
          </a:p>
        </p:txBody>
      </p:sp>
      <p:sp>
        <p:nvSpPr>
          <p:cNvPr id="104" name="제목 1">
            <a:extLst>
              <a:ext uri="{FF2B5EF4-FFF2-40B4-BE49-F238E27FC236}">
                <a16:creationId xmlns:a16="http://schemas.microsoft.com/office/drawing/2014/main" id="{8F6CDB52-98F3-7924-FD58-A7451E1B24DD}"/>
              </a:ext>
            </a:extLst>
          </p:cNvPr>
          <p:cNvSpPr txBox="1">
            <a:spLocks/>
          </p:cNvSpPr>
          <p:nvPr/>
        </p:nvSpPr>
        <p:spPr>
          <a:xfrm>
            <a:off x="1709418" y="1269741"/>
            <a:ext cx="460425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A</a:t>
            </a:r>
            <a:endParaRPr lang="ko-KR" altLang="en-US" sz="3600" dirty="0"/>
          </a:p>
        </p:txBody>
      </p:sp>
      <p:sp>
        <p:nvSpPr>
          <p:cNvPr id="105" name="제목 1">
            <a:extLst>
              <a:ext uri="{FF2B5EF4-FFF2-40B4-BE49-F238E27FC236}">
                <a16:creationId xmlns:a16="http://schemas.microsoft.com/office/drawing/2014/main" id="{BF8EEE39-F9A7-3027-AEC1-F1E9593AFBA5}"/>
              </a:ext>
            </a:extLst>
          </p:cNvPr>
          <p:cNvSpPr txBox="1">
            <a:spLocks/>
          </p:cNvSpPr>
          <p:nvPr/>
        </p:nvSpPr>
        <p:spPr>
          <a:xfrm>
            <a:off x="11358167" y="3886908"/>
            <a:ext cx="374561" cy="6552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I</a:t>
            </a:r>
            <a:endParaRPr lang="ko-KR" altLang="en-US" sz="3600" dirty="0"/>
          </a:p>
        </p:txBody>
      </p:sp>
      <p:sp>
        <p:nvSpPr>
          <p:cNvPr id="106" name="제목 1">
            <a:extLst>
              <a:ext uri="{FF2B5EF4-FFF2-40B4-BE49-F238E27FC236}">
                <a16:creationId xmlns:a16="http://schemas.microsoft.com/office/drawing/2014/main" id="{6A23FE77-97C6-CCED-F584-CFCB3B8806BD}"/>
              </a:ext>
            </a:extLst>
          </p:cNvPr>
          <p:cNvSpPr txBox="1">
            <a:spLocks/>
          </p:cNvSpPr>
          <p:nvPr/>
        </p:nvSpPr>
        <p:spPr>
          <a:xfrm>
            <a:off x="10668694" y="2560603"/>
            <a:ext cx="460425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H</a:t>
            </a:r>
            <a:endParaRPr lang="ko-KR" altLang="en-US" sz="3600" dirty="0"/>
          </a:p>
        </p:txBody>
      </p:sp>
      <p:sp>
        <p:nvSpPr>
          <p:cNvPr id="107" name="제목 1">
            <a:extLst>
              <a:ext uri="{FF2B5EF4-FFF2-40B4-BE49-F238E27FC236}">
                <a16:creationId xmlns:a16="http://schemas.microsoft.com/office/drawing/2014/main" id="{8E990E7D-89A9-F8DB-82FD-0E62CF282392}"/>
              </a:ext>
            </a:extLst>
          </p:cNvPr>
          <p:cNvSpPr txBox="1">
            <a:spLocks/>
          </p:cNvSpPr>
          <p:nvPr/>
        </p:nvSpPr>
        <p:spPr>
          <a:xfrm>
            <a:off x="9369887" y="2574317"/>
            <a:ext cx="460425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J</a:t>
            </a:r>
            <a:endParaRPr lang="ko-KR" altLang="en-US" sz="3600" dirty="0"/>
          </a:p>
        </p:txBody>
      </p:sp>
      <p:sp>
        <p:nvSpPr>
          <p:cNvPr id="108" name="제목 1">
            <a:extLst>
              <a:ext uri="{FF2B5EF4-FFF2-40B4-BE49-F238E27FC236}">
                <a16:creationId xmlns:a16="http://schemas.microsoft.com/office/drawing/2014/main" id="{FB8D13BB-0D0F-C931-43E8-6C03C7011CDD}"/>
              </a:ext>
            </a:extLst>
          </p:cNvPr>
          <p:cNvSpPr txBox="1">
            <a:spLocks/>
          </p:cNvSpPr>
          <p:nvPr/>
        </p:nvSpPr>
        <p:spPr>
          <a:xfrm>
            <a:off x="8076800" y="2579066"/>
            <a:ext cx="460425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G</a:t>
            </a:r>
            <a:endParaRPr lang="ko-KR" altLang="en-US" sz="3600" dirty="0"/>
          </a:p>
        </p:txBody>
      </p:sp>
      <p:sp>
        <p:nvSpPr>
          <p:cNvPr id="109" name="제목 1">
            <a:extLst>
              <a:ext uri="{FF2B5EF4-FFF2-40B4-BE49-F238E27FC236}">
                <a16:creationId xmlns:a16="http://schemas.microsoft.com/office/drawing/2014/main" id="{203B8929-1FC3-4991-F2C6-B37F567D3D38}"/>
              </a:ext>
            </a:extLst>
          </p:cNvPr>
          <p:cNvSpPr txBox="1">
            <a:spLocks/>
          </p:cNvSpPr>
          <p:nvPr/>
        </p:nvSpPr>
        <p:spPr>
          <a:xfrm>
            <a:off x="9369897" y="1294748"/>
            <a:ext cx="460425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C</a:t>
            </a:r>
            <a:endParaRPr lang="ko-KR" altLang="en-US" sz="3600" dirty="0"/>
          </a:p>
        </p:txBody>
      </p:sp>
      <p:sp>
        <p:nvSpPr>
          <p:cNvPr id="110" name="제목 1">
            <a:extLst>
              <a:ext uri="{FF2B5EF4-FFF2-40B4-BE49-F238E27FC236}">
                <a16:creationId xmlns:a16="http://schemas.microsoft.com/office/drawing/2014/main" id="{068CE446-198D-06B4-4E80-4CDBE5D42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3. Parameter </a:t>
            </a:r>
            <a:r>
              <a:rPr lang="ko-KR" altLang="en-US" dirty="0"/>
              <a:t>설정 </a:t>
            </a:r>
            <a:r>
              <a:rPr lang="en-US" altLang="ko-KR" dirty="0"/>
              <a:t>(Lead-time)</a:t>
            </a:r>
            <a:endParaRPr lang="ko-KR" altLang="en-US" dirty="0"/>
          </a:p>
        </p:txBody>
      </p:sp>
      <p:graphicFrame>
        <p:nvGraphicFramePr>
          <p:cNvPr id="55" name="표 4">
            <a:extLst>
              <a:ext uri="{FF2B5EF4-FFF2-40B4-BE49-F238E27FC236}">
                <a16:creationId xmlns:a16="http://schemas.microsoft.com/office/drawing/2014/main" id="{CAAE2262-23C1-A31C-0743-0EF01CFC4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7510022"/>
              </p:ext>
            </p:extLst>
          </p:nvPr>
        </p:nvGraphicFramePr>
        <p:xfrm>
          <a:off x="210670" y="4829100"/>
          <a:ext cx="11770660" cy="19305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70060">
                  <a:extLst>
                    <a:ext uri="{9D8B030D-6E8A-4147-A177-3AD203B41FA5}">
                      <a16:colId xmlns:a16="http://schemas.microsoft.com/office/drawing/2014/main" val="3283003763"/>
                    </a:ext>
                  </a:extLst>
                </a:gridCol>
                <a:gridCol w="1070060">
                  <a:extLst>
                    <a:ext uri="{9D8B030D-6E8A-4147-A177-3AD203B41FA5}">
                      <a16:colId xmlns:a16="http://schemas.microsoft.com/office/drawing/2014/main" val="588033819"/>
                    </a:ext>
                  </a:extLst>
                </a:gridCol>
                <a:gridCol w="1070060">
                  <a:extLst>
                    <a:ext uri="{9D8B030D-6E8A-4147-A177-3AD203B41FA5}">
                      <a16:colId xmlns:a16="http://schemas.microsoft.com/office/drawing/2014/main" val="1326439580"/>
                    </a:ext>
                  </a:extLst>
                </a:gridCol>
                <a:gridCol w="1070060">
                  <a:extLst>
                    <a:ext uri="{9D8B030D-6E8A-4147-A177-3AD203B41FA5}">
                      <a16:colId xmlns:a16="http://schemas.microsoft.com/office/drawing/2014/main" val="256541905"/>
                    </a:ext>
                  </a:extLst>
                </a:gridCol>
                <a:gridCol w="1070060">
                  <a:extLst>
                    <a:ext uri="{9D8B030D-6E8A-4147-A177-3AD203B41FA5}">
                      <a16:colId xmlns:a16="http://schemas.microsoft.com/office/drawing/2014/main" val="577945638"/>
                    </a:ext>
                  </a:extLst>
                </a:gridCol>
                <a:gridCol w="1070060">
                  <a:extLst>
                    <a:ext uri="{9D8B030D-6E8A-4147-A177-3AD203B41FA5}">
                      <a16:colId xmlns:a16="http://schemas.microsoft.com/office/drawing/2014/main" val="4204702955"/>
                    </a:ext>
                  </a:extLst>
                </a:gridCol>
                <a:gridCol w="1070060">
                  <a:extLst>
                    <a:ext uri="{9D8B030D-6E8A-4147-A177-3AD203B41FA5}">
                      <a16:colId xmlns:a16="http://schemas.microsoft.com/office/drawing/2014/main" val="1737933560"/>
                    </a:ext>
                  </a:extLst>
                </a:gridCol>
                <a:gridCol w="1070060">
                  <a:extLst>
                    <a:ext uri="{9D8B030D-6E8A-4147-A177-3AD203B41FA5}">
                      <a16:colId xmlns:a16="http://schemas.microsoft.com/office/drawing/2014/main" val="3530278352"/>
                    </a:ext>
                  </a:extLst>
                </a:gridCol>
                <a:gridCol w="1070060">
                  <a:extLst>
                    <a:ext uri="{9D8B030D-6E8A-4147-A177-3AD203B41FA5}">
                      <a16:colId xmlns:a16="http://schemas.microsoft.com/office/drawing/2014/main" val="4269764699"/>
                    </a:ext>
                  </a:extLst>
                </a:gridCol>
                <a:gridCol w="1070060">
                  <a:extLst>
                    <a:ext uri="{9D8B030D-6E8A-4147-A177-3AD203B41FA5}">
                      <a16:colId xmlns:a16="http://schemas.microsoft.com/office/drawing/2014/main" val="1375655598"/>
                    </a:ext>
                  </a:extLst>
                </a:gridCol>
                <a:gridCol w="1070060">
                  <a:extLst>
                    <a:ext uri="{9D8B030D-6E8A-4147-A177-3AD203B41FA5}">
                      <a16:colId xmlns:a16="http://schemas.microsoft.com/office/drawing/2014/main" val="2441018665"/>
                    </a:ext>
                  </a:extLst>
                </a:gridCol>
              </a:tblGrid>
              <a:tr h="9652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ko-KR" altLang="en-US" sz="5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ko-KR" altLang="en-US" sz="5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ko-KR" altLang="en-US" sz="5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ko-KR" altLang="en-US" sz="5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ko-KR" altLang="en-US" sz="5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ko-KR" altLang="en-US" sz="5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ko-KR" altLang="en-US" sz="5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</a:t>
                      </a:r>
                      <a:endParaRPr lang="ko-KR" altLang="en-US" sz="5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ko-KR" altLang="en-US" sz="5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ko-KR" altLang="en-US" sz="5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721954"/>
                  </a:ext>
                </a:extLst>
              </a:tr>
              <a:tr h="965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Lead-time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/>
                        <a:t>1</a:t>
                      </a:r>
                      <a:endParaRPr lang="ko-KR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/>
                        <a:t>2</a:t>
                      </a:r>
                      <a:endParaRPr lang="ko-KR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/>
                        <a:t>2</a:t>
                      </a:r>
                      <a:endParaRPr lang="ko-KR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/>
                        <a:t>1</a:t>
                      </a:r>
                      <a:endParaRPr lang="ko-KR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/>
                        <a:t>2</a:t>
                      </a:r>
                      <a:endParaRPr lang="ko-KR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/>
                        <a:t>1</a:t>
                      </a:r>
                      <a:endParaRPr lang="ko-KR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/>
                        <a:t>2</a:t>
                      </a:r>
                      <a:endParaRPr lang="ko-KR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/>
                        <a:t>1</a:t>
                      </a:r>
                      <a:endParaRPr lang="ko-KR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/>
                        <a:t>2</a:t>
                      </a:r>
                      <a:endParaRPr lang="ko-KR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/>
                        <a:t>1</a:t>
                      </a:r>
                      <a:endParaRPr lang="ko-KR" altLang="en-US" sz="5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047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239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91EDDB5-CE44-66EB-82B5-BE7C7587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Parameter </a:t>
            </a:r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설정 </a:t>
            </a:r>
            <a:r>
              <a:rPr lang="en-US" altLang="ko-K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필요량</a:t>
            </a:r>
            <a:r>
              <a:rPr lang="en-US" altLang="ko-K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?)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BE34C6B-E3BB-A78A-695B-9370C1D8DA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364966"/>
              </p:ext>
            </p:extLst>
          </p:nvPr>
        </p:nvGraphicFramePr>
        <p:xfrm>
          <a:off x="2714409" y="1966293"/>
          <a:ext cx="6763182" cy="445216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317322">
                  <a:extLst>
                    <a:ext uri="{9D8B030D-6E8A-4147-A177-3AD203B41FA5}">
                      <a16:colId xmlns:a16="http://schemas.microsoft.com/office/drawing/2014/main" val="1746717649"/>
                    </a:ext>
                  </a:extLst>
                </a:gridCol>
                <a:gridCol w="4445860">
                  <a:extLst>
                    <a:ext uri="{9D8B030D-6E8A-4147-A177-3AD203B41FA5}">
                      <a16:colId xmlns:a16="http://schemas.microsoft.com/office/drawing/2014/main" val="1369895649"/>
                    </a:ext>
                  </a:extLst>
                </a:gridCol>
              </a:tblGrid>
              <a:tr h="404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제품</a:t>
                      </a:r>
                    </a:p>
                  </a:txBody>
                  <a:tcPr marL="91987" marR="91987" marT="45993" marB="4599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필요량</a:t>
                      </a:r>
                    </a:p>
                  </a:txBody>
                  <a:tcPr marL="91987" marR="91987" marT="45993" marB="45993"/>
                </a:tc>
                <a:extLst>
                  <a:ext uri="{0D108BD9-81ED-4DB2-BD59-A6C34878D82A}">
                    <a16:rowId xmlns:a16="http://schemas.microsoft.com/office/drawing/2014/main" val="1076951435"/>
                  </a:ext>
                </a:extLst>
              </a:tr>
              <a:tr h="404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A</a:t>
                      </a:r>
                      <a:endParaRPr lang="ko-KR" altLang="en-US" sz="1800" b="1" dirty="0"/>
                    </a:p>
                  </a:txBody>
                  <a:tcPr marL="91987" marR="91987" marT="45993" marB="459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D.2</a:t>
                      </a:r>
                      <a:endParaRPr lang="ko-KR" altLang="en-US" sz="1800" dirty="0"/>
                    </a:p>
                  </a:txBody>
                  <a:tcPr marL="91987" marR="91987" marT="45993" marB="45993"/>
                </a:tc>
                <a:extLst>
                  <a:ext uri="{0D108BD9-81ED-4DB2-BD59-A6C34878D82A}">
                    <a16:rowId xmlns:a16="http://schemas.microsoft.com/office/drawing/2014/main" val="2175452242"/>
                  </a:ext>
                </a:extLst>
              </a:tr>
              <a:tr h="404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B</a:t>
                      </a:r>
                      <a:endParaRPr lang="ko-KR" altLang="en-US" sz="1800" b="1" dirty="0"/>
                    </a:p>
                  </a:txBody>
                  <a:tcPr marL="91987" marR="91987" marT="45993" marB="459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E.1+H.2</a:t>
                      </a:r>
                    </a:p>
                  </a:txBody>
                  <a:tcPr marL="91987" marR="91987" marT="45993" marB="45993"/>
                </a:tc>
                <a:extLst>
                  <a:ext uri="{0D108BD9-81ED-4DB2-BD59-A6C34878D82A}">
                    <a16:rowId xmlns:a16="http://schemas.microsoft.com/office/drawing/2014/main" val="4181677523"/>
                  </a:ext>
                </a:extLst>
              </a:tr>
              <a:tr h="404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</a:t>
                      </a:r>
                      <a:endParaRPr lang="ko-KR" altLang="en-US" sz="1800" b="1" dirty="0"/>
                    </a:p>
                  </a:txBody>
                  <a:tcPr marL="91987" marR="91987" marT="45993" marB="459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G.1+J.2+H.1</a:t>
                      </a:r>
                      <a:endParaRPr lang="ko-KR" altLang="en-US" sz="1800" dirty="0"/>
                    </a:p>
                  </a:txBody>
                  <a:tcPr marL="91987" marR="91987" marT="45993" marB="45993"/>
                </a:tc>
                <a:extLst>
                  <a:ext uri="{0D108BD9-81ED-4DB2-BD59-A6C34878D82A}">
                    <a16:rowId xmlns:a16="http://schemas.microsoft.com/office/drawing/2014/main" val="3565032762"/>
                  </a:ext>
                </a:extLst>
              </a:tr>
              <a:tr h="404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D</a:t>
                      </a:r>
                      <a:endParaRPr lang="ko-KR" altLang="en-US" sz="1800" b="1" dirty="0"/>
                    </a:p>
                  </a:txBody>
                  <a:tcPr marL="91987" marR="91987" marT="45993" marB="459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E.3+F.2+G.1</a:t>
                      </a:r>
                      <a:endParaRPr lang="ko-KR" altLang="en-US" sz="1800" dirty="0"/>
                    </a:p>
                  </a:txBody>
                  <a:tcPr marL="91987" marR="91987" marT="45993" marB="45993"/>
                </a:tc>
                <a:extLst>
                  <a:ext uri="{0D108BD9-81ED-4DB2-BD59-A6C34878D82A}">
                    <a16:rowId xmlns:a16="http://schemas.microsoft.com/office/drawing/2014/main" val="1950715733"/>
                  </a:ext>
                </a:extLst>
              </a:tr>
              <a:tr h="404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E</a:t>
                      </a:r>
                      <a:endParaRPr lang="ko-KR" altLang="en-US" sz="1800" b="1" dirty="0"/>
                    </a:p>
                  </a:txBody>
                  <a:tcPr marL="91987" marR="91987" marT="45993" marB="4599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987" marR="91987" marT="45993" marB="45993"/>
                </a:tc>
                <a:extLst>
                  <a:ext uri="{0D108BD9-81ED-4DB2-BD59-A6C34878D82A}">
                    <a16:rowId xmlns:a16="http://schemas.microsoft.com/office/drawing/2014/main" val="500844104"/>
                  </a:ext>
                </a:extLst>
              </a:tr>
              <a:tr h="404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F</a:t>
                      </a:r>
                      <a:endParaRPr lang="ko-KR" altLang="en-US" sz="1800" b="1" dirty="0"/>
                    </a:p>
                  </a:txBody>
                  <a:tcPr marL="91987" marR="91987" marT="45993" marB="4599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987" marR="91987" marT="45993" marB="45993"/>
                </a:tc>
                <a:extLst>
                  <a:ext uri="{0D108BD9-81ED-4DB2-BD59-A6C34878D82A}">
                    <a16:rowId xmlns:a16="http://schemas.microsoft.com/office/drawing/2014/main" val="3674781880"/>
                  </a:ext>
                </a:extLst>
              </a:tr>
              <a:tr h="404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G</a:t>
                      </a:r>
                      <a:endParaRPr lang="ko-KR" altLang="en-US" sz="1800" b="1" dirty="0"/>
                    </a:p>
                  </a:txBody>
                  <a:tcPr marL="91987" marR="91987" marT="45993" marB="4599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987" marR="91987" marT="45993" marB="45993"/>
                </a:tc>
                <a:extLst>
                  <a:ext uri="{0D108BD9-81ED-4DB2-BD59-A6C34878D82A}">
                    <a16:rowId xmlns:a16="http://schemas.microsoft.com/office/drawing/2014/main" val="2041667288"/>
                  </a:ext>
                </a:extLst>
              </a:tr>
              <a:tr h="404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H</a:t>
                      </a:r>
                      <a:endParaRPr lang="ko-KR" altLang="en-US" sz="1800" b="1" dirty="0"/>
                    </a:p>
                  </a:txBody>
                  <a:tcPr marL="91987" marR="91987" marT="45993" marB="459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F.2+I.1</a:t>
                      </a:r>
                      <a:endParaRPr lang="ko-KR" altLang="en-US" sz="1800" dirty="0"/>
                    </a:p>
                  </a:txBody>
                  <a:tcPr marL="91987" marR="91987" marT="45993" marB="45993"/>
                </a:tc>
                <a:extLst>
                  <a:ext uri="{0D108BD9-81ED-4DB2-BD59-A6C34878D82A}">
                    <a16:rowId xmlns:a16="http://schemas.microsoft.com/office/drawing/2014/main" val="365076576"/>
                  </a:ext>
                </a:extLst>
              </a:tr>
              <a:tr h="404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</a:t>
                      </a:r>
                      <a:endParaRPr lang="ko-KR" altLang="en-US" sz="1800" b="1" dirty="0"/>
                    </a:p>
                  </a:txBody>
                  <a:tcPr marL="91987" marR="91987" marT="45993" marB="4599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987" marR="91987" marT="45993" marB="45993"/>
                </a:tc>
                <a:extLst>
                  <a:ext uri="{0D108BD9-81ED-4DB2-BD59-A6C34878D82A}">
                    <a16:rowId xmlns:a16="http://schemas.microsoft.com/office/drawing/2014/main" val="3282862086"/>
                  </a:ext>
                </a:extLst>
              </a:tr>
              <a:tr h="404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J</a:t>
                      </a:r>
                      <a:endParaRPr lang="ko-KR" altLang="en-US" sz="1800" b="1" dirty="0"/>
                    </a:p>
                  </a:txBody>
                  <a:tcPr marL="91987" marR="91987" marT="45993" marB="4599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987" marR="91987" marT="45993" marB="45993"/>
                </a:tc>
                <a:extLst>
                  <a:ext uri="{0D108BD9-81ED-4DB2-BD59-A6C34878D82A}">
                    <a16:rowId xmlns:a16="http://schemas.microsoft.com/office/drawing/2014/main" val="3914931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94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90</TotalTime>
  <Words>340</Words>
  <Application>Microsoft Office PowerPoint</Application>
  <PresentationFormat>와이드스크린</PresentationFormat>
  <Paragraphs>225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IE Challenge  중간 발표</vt:lpstr>
      <vt:lpstr>목차</vt:lpstr>
      <vt:lpstr>1. 문제 소개</vt:lpstr>
      <vt:lpstr>2. BOM 및 입력 데이터</vt:lpstr>
      <vt:lpstr>PowerPoint 프레젠테이션</vt:lpstr>
      <vt:lpstr>PowerPoint 프레젠테이션</vt:lpstr>
      <vt:lpstr>PowerPoint 프레젠테이션</vt:lpstr>
      <vt:lpstr>3. Parameter 설정 (Lead-time)</vt:lpstr>
      <vt:lpstr>3. Parameter 설정 (필요량?)</vt:lpstr>
      <vt:lpstr>PowerPoint 프레젠테이션</vt:lpstr>
      <vt:lpstr>5. 사용할 알고리즘(Pseudo-code)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 Challenge  중간 발표</dc:title>
  <dc:creator>강찬[ 학부재학 / 산업경영공학부 ]</dc:creator>
  <cp:lastModifiedBy>강찬[ 학부재학 / 산업경영공학부 ]</cp:lastModifiedBy>
  <cp:revision>2</cp:revision>
  <dcterms:created xsi:type="dcterms:W3CDTF">2023-05-28T23:25:29Z</dcterms:created>
  <dcterms:modified xsi:type="dcterms:W3CDTF">2023-05-30T07:12:15Z</dcterms:modified>
</cp:coreProperties>
</file>