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A10D-128C-407F-9F5F-C57F21949E80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5E7D-1407-4D94-8AF3-EAB7AD0E2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A10D-128C-407F-9F5F-C57F21949E80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5E7D-1407-4D94-8AF3-EAB7AD0E2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A10D-128C-407F-9F5F-C57F21949E80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5E7D-1407-4D94-8AF3-EAB7AD0E2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A10D-128C-407F-9F5F-C57F21949E80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5E7D-1407-4D94-8AF3-EAB7AD0E2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A10D-128C-407F-9F5F-C57F21949E80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5E7D-1407-4D94-8AF3-EAB7AD0E2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A10D-128C-407F-9F5F-C57F21949E80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5E7D-1407-4D94-8AF3-EAB7AD0E2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A10D-128C-407F-9F5F-C57F21949E80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5E7D-1407-4D94-8AF3-EAB7AD0E2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A10D-128C-407F-9F5F-C57F21949E80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5E7D-1407-4D94-8AF3-EAB7AD0E2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A10D-128C-407F-9F5F-C57F21949E80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5E7D-1407-4D94-8AF3-EAB7AD0E2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A10D-128C-407F-9F5F-C57F21949E80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5E7D-1407-4D94-8AF3-EAB7AD0E2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A10D-128C-407F-9F5F-C57F21949E80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5E7D-1407-4D94-8AF3-EAB7AD0E2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A10D-128C-407F-9F5F-C57F21949E80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5E7D-1407-4D94-8AF3-EAB7AD0E2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/>
          <p:nvPr/>
        </p:nvCxnSpPr>
        <p:spPr>
          <a:xfrm>
            <a:off x="3707904" y="2600908"/>
            <a:ext cx="1440160" cy="828092"/>
          </a:xfrm>
          <a:prstGeom prst="curvedConnector3">
            <a:avLst>
              <a:gd name="adj1" fmla="val 50000"/>
            </a:avLst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07904" y="3429000"/>
            <a:ext cx="1440160" cy="2340260"/>
          </a:xfrm>
          <a:prstGeom prst="curvedConnector3">
            <a:avLst>
              <a:gd name="adj1" fmla="val 50000"/>
            </a:avLst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4860032" y="2492896"/>
            <a:ext cx="3384376" cy="2952328"/>
            <a:chOff x="3851920" y="2852936"/>
            <a:chExt cx="3384376" cy="2952328"/>
          </a:xfrm>
        </p:grpSpPr>
        <p:sp>
          <p:nvSpPr>
            <p:cNvPr id="11" name="Rounded Rectangle 10"/>
            <p:cNvSpPr/>
            <p:nvPr/>
          </p:nvSpPr>
          <p:spPr>
            <a:xfrm>
              <a:off x="3851920" y="2852936"/>
              <a:ext cx="2592288" cy="29523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noProof="1" smtClean="0">
                  <a:solidFill>
                    <a:schemeClr val="tx1"/>
                  </a:solidFill>
                </a:rPr>
                <a:t>WebServer</a:t>
              </a:r>
              <a:endParaRPr lang="en-US" noProof="1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39952" y="3429000"/>
              <a:ext cx="2016224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WCF REST JSON WebService</a:t>
              </a:r>
              <a:endParaRPr lang="en-US" noProof="1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139952" y="4797152"/>
              <a:ext cx="2016224" cy="72008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F# business logics</a:t>
              </a:r>
              <a:endParaRPr lang="en-US" noProof="1"/>
            </a:p>
          </p:txBody>
        </p:sp>
        <p:cxnSp>
          <p:nvCxnSpPr>
            <p:cNvPr id="35" name="Straight Arrow Connector 34"/>
            <p:cNvCxnSpPr>
              <a:stCxn id="20" idx="0"/>
              <a:endCxn id="10" idx="2"/>
            </p:cNvCxnSpPr>
            <p:nvPr/>
          </p:nvCxnSpPr>
          <p:spPr>
            <a:xfrm rot="5400000" flipH="1" flipV="1">
              <a:off x="4824028" y="4473116"/>
              <a:ext cx="648072" cy="1588"/>
            </a:xfrm>
            <a:prstGeom prst="straightConnector1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191672" y="5229200"/>
              <a:ext cx="1044624" cy="3600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547664" y="3429000"/>
            <a:ext cx="2448272" cy="3024336"/>
            <a:chOff x="395536" y="3429000"/>
            <a:chExt cx="2448272" cy="3024336"/>
          </a:xfrm>
        </p:grpSpPr>
        <p:sp>
          <p:nvSpPr>
            <p:cNvPr id="15" name="Rounded Rectangle 14"/>
            <p:cNvSpPr/>
            <p:nvPr/>
          </p:nvSpPr>
          <p:spPr>
            <a:xfrm>
              <a:off x="395536" y="3429000"/>
              <a:ext cx="2448272" cy="30243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noProof="1" smtClean="0">
                  <a:solidFill>
                    <a:schemeClr val="tx1"/>
                  </a:solidFill>
                </a:rPr>
                <a:t>Client </a:t>
              </a:r>
              <a:r>
                <a:rPr lang="en-US" noProof="1" smtClean="0">
                  <a:solidFill>
                    <a:schemeClr val="tx1"/>
                  </a:solidFill>
                </a:rPr>
                <a:t>2: HTML</a:t>
              </a:r>
              <a:endParaRPr lang="en-US" noProof="1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1560" y="3933056"/>
              <a:ext cx="1944216" cy="7200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HTML 5.0</a:t>
              </a:r>
            </a:p>
            <a:p>
              <a:pPr algn="ctr"/>
              <a:r>
                <a:rPr lang="en-US" noProof="1" smtClean="0"/>
                <a:t>User interface</a:t>
              </a:r>
              <a:endParaRPr lang="en-US" noProof="1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11560" y="5301208"/>
              <a:ext cx="1944216" cy="93610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jQuery 1.6 + </a:t>
              </a:r>
            </a:p>
            <a:p>
              <a:pPr algn="ctr"/>
              <a:r>
                <a:rPr lang="en-US" noProof="1" smtClean="0"/>
                <a:t>JavaScript </a:t>
              </a:r>
            </a:p>
            <a:p>
              <a:pPr algn="ctr"/>
              <a:r>
                <a:rPr lang="en-US" noProof="1" smtClean="0"/>
                <a:t>client logics</a:t>
              </a:r>
              <a:endParaRPr lang="en-US" noProof="1"/>
            </a:p>
          </p:txBody>
        </p:sp>
        <p:cxnSp>
          <p:nvCxnSpPr>
            <p:cNvPr id="43" name="Straight Arrow Connector 42"/>
            <p:cNvCxnSpPr>
              <a:stCxn id="19" idx="0"/>
              <a:endCxn id="18" idx="2"/>
            </p:cNvCxnSpPr>
            <p:nvPr/>
          </p:nvCxnSpPr>
          <p:spPr>
            <a:xfrm rot="5400000" flipH="1" flipV="1">
              <a:off x="1259632" y="4977172"/>
              <a:ext cx="648072" cy="1588"/>
            </a:xfrm>
            <a:prstGeom prst="straightConnector1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547664" y="332656"/>
            <a:ext cx="2448272" cy="2808312"/>
            <a:chOff x="395536" y="332656"/>
            <a:chExt cx="2448272" cy="2808312"/>
          </a:xfrm>
        </p:grpSpPr>
        <p:sp>
          <p:nvSpPr>
            <p:cNvPr id="5" name="Rounded Rectangle 4"/>
            <p:cNvSpPr/>
            <p:nvPr/>
          </p:nvSpPr>
          <p:spPr>
            <a:xfrm>
              <a:off x="611560" y="908720"/>
              <a:ext cx="1944216" cy="7200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Blend XAML</a:t>
              </a:r>
            </a:p>
            <a:p>
              <a:pPr algn="ctr"/>
              <a:r>
                <a:rPr lang="en-US" noProof="1" smtClean="0"/>
                <a:t>User interface</a:t>
              </a:r>
              <a:endParaRPr lang="en-US" noProof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1560" y="2276872"/>
              <a:ext cx="1944216" cy="6480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F# ViewModel</a:t>
              </a:r>
            </a:p>
            <a:p>
              <a:pPr algn="ctr"/>
              <a:r>
                <a:rPr lang="en-US" noProof="1" smtClean="0"/>
                <a:t>F# client logics</a:t>
              </a:r>
              <a:endParaRPr lang="en-US" noProof="1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95536" y="332656"/>
              <a:ext cx="2448272" cy="2808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noProof="1" smtClean="0">
                  <a:solidFill>
                    <a:schemeClr val="tx1"/>
                  </a:solidFill>
                </a:rPr>
                <a:t>Client </a:t>
              </a:r>
              <a:r>
                <a:rPr lang="en-US" noProof="1" smtClean="0">
                  <a:solidFill>
                    <a:schemeClr val="tx1"/>
                  </a:solidFill>
                </a:rPr>
                <a:t>1: Silverlight</a:t>
              </a:r>
              <a:endParaRPr lang="en-US" noProof="1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9" idx="0"/>
              <a:endCxn id="5" idx="2"/>
            </p:cNvCxnSpPr>
            <p:nvPr/>
          </p:nvCxnSpPr>
          <p:spPr>
            <a:xfrm rot="5400000" flipH="1" flipV="1">
              <a:off x="1259632" y="1952836"/>
              <a:ext cx="648072" cy="1588"/>
            </a:xfrm>
            <a:prstGeom prst="straightConnector1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arkkitehtuuri</dc:title>
  <dc:creator>Tuomas Hietanen</dc:creator>
  <cp:lastModifiedBy>Tuomas Hietanen</cp:lastModifiedBy>
  <cp:revision>2</cp:revision>
  <dcterms:created xsi:type="dcterms:W3CDTF">2011-06-06T15:49:39Z</dcterms:created>
  <dcterms:modified xsi:type="dcterms:W3CDTF">2011-06-06T16:15:06Z</dcterms:modified>
</cp:coreProperties>
</file>