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802E167-D61F-4B6B-B5C1-D30A547C0C26}" type="datetimeFigureOut">
              <a:rPr lang="nb-NO" smtClean="0"/>
              <a:t>12.10.2011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7F5495B-B166-444D-82A5-F07CDD5F9974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9192"/>
            <a:ext cx="9994229" cy="697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9" y="-171400"/>
            <a:ext cx="4179325" cy="40357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512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Database til logikk</a:t>
            </a:r>
          </a:p>
          <a:p>
            <a:r>
              <a:rPr lang="nb-NO" dirty="0" smtClean="0"/>
              <a:t>Genererer objekter til GUI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LOGIKK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1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4-Delt</a:t>
            </a:r>
          </a:p>
          <a:p>
            <a:pPr lvl="1"/>
            <a:r>
              <a:rPr lang="nb-NO" dirty="0"/>
              <a:t>B</a:t>
            </a:r>
            <a:r>
              <a:rPr lang="nb-NO" dirty="0" smtClean="0"/>
              <a:t>estilling</a:t>
            </a:r>
          </a:p>
          <a:p>
            <a:pPr lvl="1"/>
            <a:r>
              <a:rPr lang="nb-NO" dirty="0"/>
              <a:t>I</a:t>
            </a:r>
            <a:r>
              <a:rPr lang="nb-NO" dirty="0" smtClean="0"/>
              <a:t>nformasjon/sjåførens </a:t>
            </a:r>
            <a:r>
              <a:rPr lang="nb-NO" dirty="0" err="1"/>
              <a:t>i</a:t>
            </a:r>
            <a:r>
              <a:rPr lang="nb-NO" dirty="0" err="1" smtClean="0"/>
              <a:t>nterface</a:t>
            </a:r>
            <a:endParaRPr lang="nb-NO" dirty="0" smtClean="0"/>
          </a:p>
          <a:p>
            <a:pPr lvl="1"/>
            <a:r>
              <a:rPr lang="nb-NO" dirty="0"/>
              <a:t>K</a:t>
            </a:r>
            <a:r>
              <a:rPr lang="nb-NO" dirty="0" smtClean="0"/>
              <a:t>okkens </a:t>
            </a:r>
            <a:r>
              <a:rPr lang="nb-NO" dirty="0" err="1" smtClean="0"/>
              <a:t>interface</a:t>
            </a:r>
            <a:endParaRPr lang="nb-NO" dirty="0" smtClean="0"/>
          </a:p>
          <a:p>
            <a:pPr lvl="1"/>
            <a:r>
              <a:rPr lang="nb-NO" dirty="0"/>
              <a:t>R</a:t>
            </a:r>
            <a:r>
              <a:rPr lang="nb-NO" dirty="0" smtClean="0"/>
              <a:t>edigering av Personobjekter</a:t>
            </a:r>
            <a:endParaRPr lang="nb-NO" dirty="0"/>
          </a:p>
          <a:p>
            <a:r>
              <a:rPr lang="nb-NO" dirty="0" err="1" smtClean="0"/>
              <a:t>Window</a:t>
            </a:r>
            <a:r>
              <a:rPr lang="nb-NO" dirty="0" smtClean="0"/>
              <a:t> Builder (</a:t>
            </a:r>
            <a:r>
              <a:rPr lang="nb-NO" dirty="0" err="1"/>
              <a:t>E</a:t>
            </a:r>
            <a:r>
              <a:rPr lang="nb-NO" dirty="0" err="1" smtClean="0"/>
              <a:t>clipse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)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GUI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13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</a:t>
            </a:r>
            <a:r>
              <a:rPr lang="nb-NO" dirty="0" err="1" smtClean="0"/>
              <a:t>epository</a:t>
            </a:r>
            <a:endParaRPr lang="nb-NO" dirty="0" smtClean="0"/>
          </a:p>
          <a:p>
            <a:r>
              <a:rPr lang="nb-NO" dirty="0" err="1"/>
              <a:t>C</a:t>
            </a:r>
            <a:r>
              <a:rPr lang="nb-NO" dirty="0" err="1" smtClean="0"/>
              <a:t>ommits</a:t>
            </a:r>
            <a:r>
              <a:rPr lang="nb-NO" dirty="0" smtClean="0"/>
              <a:t>/</a:t>
            </a:r>
            <a:r>
              <a:rPr lang="nb-NO" dirty="0" err="1" smtClean="0"/>
              <a:t>issues</a:t>
            </a:r>
            <a:endParaRPr lang="nb-NO" dirty="0" smtClean="0"/>
          </a:p>
          <a:p>
            <a:r>
              <a:rPr lang="nb-NO" dirty="0"/>
              <a:t>B</a:t>
            </a:r>
            <a:r>
              <a:rPr lang="nb-NO" dirty="0" smtClean="0"/>
              <a:t>rukes som «</a:t>
            </a:r>
            <a:r>
              <a:rPr lang="nb-NO" dirty="0" err="1" smtClean="0"/>
              <a:t>post-it</a:t>
            </a:r>
            <a:r>
              <a:rPr lang="nb-NO" dirty="0" smtClean="0"/>
              <a:t>-tavle»</a:t>
            </a:r>
          </a:p>
          <a:p>
            <a:r>
              <a:rPr lang="nb-NO" dirty="0"/>
              <a:t>W</a:t>
            </a:r>
            <a:r>
              <a:rPr lang="nb-NO" dirty="0" smtClean="0"/>
              <a:t>iki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09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591425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8197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74961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nbundet">
  <a:themeElements>
    <a:clrScheme name="Innbunde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Innbunde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nbunde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40</TotalTime>
  <Words>33</Words>
  <Application>Microsoft Office PowerPoint</Application>
  <PresentationFormat>Skjermfremvisning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Innbundet</vt:lpstr>
      <vt:lpstr>PowerPoint-presentasjon</vt:lpstr>
      <vt:lpstr>LOGIKK</vt:lpstr>
      <vt:lpstr>GUI</vt:lpstr>
      <vt:lpstr>Github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GUI/LOGIKK</dc:title>
  <dc:creator>Robin</dc:creator>
  <cp:lastModifiedBy>Robin</cp:lastModifiedBy>
  <cp:revision>4</cp:revision>
  <dcterms:created xsi:type="dcterms:W3CDTF">2011-10-12T13:37:13Z</dcterms:created>
  <dcterms:modified xsi:type="dcterms:W3CDTF">2011-10-12T14:17:31Z</dcterms:modified>
</cp:coreProperties>
</file>