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3" d="100"/>
          <a:sy n="113" d="100"/>
        </p:scale>
        <p:origin x="21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FDFA2-3A66-4078-9405-B28816BEEE7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471AD84-FC7C-49B7-8CA0-54AE145171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8E3838D-90E4-4B16-8478-E31560F8C1A2}"/>
              </a:ext>
            </a:extLst>
          </p:cNvPr>
          <p:cNvSpPr>
            <a:spLocks noGrp="1"/>
          </p:cNvSpPr>
          <p:nvPr>
            <p:ph type="dt" sz="half" idx="10"/>
          </p:nvPr>
        </p:nvSpPr>
        <p:spPr/>
        <p:txBody>
          <a:bodyPr/>
          <a:lstStyle/>
          <a:p>
            <a:fld id="{596F987A-BD25-4208-8087-034115889C2E}" type="datetimeFigureOut">
              <a:rPr kumimoji="1" lang="ja-JP" altLang="en-US" smtClean="0"/>
              <a:t>2023/11/16</a:t>
            </a:fld>
            <a:endParaRPr kumimoji="1" lang="ja-JP" altLang="en-US"/>
          </a:p>
        </p:txBody>
      </p:sp>
      <p:sp>
        <p:nvSpPr>
          <p:cNvPr id="5" name="フッター プレースホルダー 4">
            <a:extLst>
              <a:ext uri="{FF2B5EF4-FFF2-40B4-BE49-F238E27FC236}">
                <a16:creationId xmlns:a16="http://schemas.microsoft.com/office/drawing/2014/main" id="{88A6DBC5-0389-48A7-A5FB-570148EE6A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04978C-2E2D-4363-BCA9-9422223196AD}"/>
              </a:ext>
            </a:extLst>
          </p:cNvPr>
          <p:cNvSpPr>
            <a:spLocks noGrp="1"/>
          </p:cNvSpPr>
          <p:nvPr>
            <p:ph type="sldNum" sz="quarter" idx="12"/>
          </p:nvPr>
        </p:nvSpPr>
        <p:spPr/>
        <p:txBody>
          <a:bodyPr/>
          <a:lstStyle/>
          <a:p>
            <a:fld id="{3A2B8B70-3EA2-4E34-A906-625CCA71F6DE}" type="slidenum">
              <a:rPr kumimoji="1" lang="ja-JP" altLang="en-US" smtClean="0"/>
              <a:t>‹#›</a:t>
            </a:fld>
            <a:endParaRPr kumimoji="1" lang="ja-JP" altLang="en-US"/>
          </a:p>
        </p:txBody>
      </p:sp>
    </p:spTree>
    <p:extLst>
      <p:ext uri="{BB962C8B-B14F-4D97-AF65-F5344CB8AC3E}">
        <p14:creationId xmlns:p14="http://schemas.microsoft.com/office/powerpoint/2010/main" val="47991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9FCB53-9D0F-48EE-A394-5E96200722F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051C56-5673-469C-9D86-5D1FE80B771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61355C-BB57-47A6-BC98-7DF5EAE48003}"/>
              </a:ext>
            </a:extLst>
          </p:cNvPr>
          <p:cNvSpPr>
            <a:spLocks noGrp="1"/>
          </p:cNvSpPr>
          <p:nvPr>
            <p:ph type="dt" sz="half" idx="10"/>
          </p:nvPr>
        </p:nvSpPr>
        <p:spPr/>
        <p:txBody>
          <a:bodyPr/>
          <a:lstStyle/>
          <a:p>
            <a:fld id="{596F987A-BD25-4208-8087-034115889C2E}" type="datetimeFigureOut">
              <a:rPr kumimoji="1" lang="ja-JP" altLang="en-US" smtClean="0"/>
              <a:t>2023/11/16</a:t>
            </a:fld>
            <a:endParaRPr kumimoji="1" lang="ja-JP" altLang="en-US"/>
          </a:p>
        </p:txBody>
      </p:sp>
      <p:sp>
        <p:nvSpPr>
          <p:cNvPr id="5" name="フッター プレースホルダー 4">
            <a:extLst>
              <a:ext uri="{FF2B5EF4-FFF2-40B4-BE49-F238E27FC236}">
                <a16:creationId xmlns:a16="http://schemas.microsoft.com/office/drawing/2014/main" id="{F0FE0D89-F140-42EE-BD29-031B09147F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2C0274-59EF-46C9-9042-04DF68A3BB42}"/>
              </a:ext>
            </a:extLst>
          </p:cNvPr>
          <p:cNvSpPr>
            <a:spLocks noGrp="1"/>
          </p:cNvSpPr>
          <p:nvPr>
            <p:ph type="sldNum" sz="quarter" idx="12"/>
          </p:nvPr>
        </p:nvSpPr>
        <p:spPr/>
        <p:txBody>
          <a:bodyPr/>
          <a:lstStyle/>
          <a:p>
            <a:fld id="{3A2B8B70-3EA2-4E34-A906-625CCA71F6DE}" type="slidenum">
              <a:rPr kumimoji="1" lang="ja-JP" altLang="en-US" smtClean="0"/>
              <a:t>‹#›</a:t>
            </a:fld>
            <a:endParaRPr kumimoji="1" lang="ja-JP" altLang="en-US"/>
          </a:p>
        </p:txBody>
      </p:sp>
    </p:spTree>
    <p:extLst>
      <p:ext uri="{BB962C8B-B14F-4D97-AF65-F5344CB8AC3E}">
        <p14:creationId xmlns:p14="http://schemas.microsoft.com/office/powerpoint/2010/main" val="3208869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0B7A1B-5F8C-4430-A56F-CD48BCED2C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C4878E-4FE1-4820-90F7-DADBBA2992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FC011B-3DB0-4C09-9A8B-857521E37259}"/>
              </a:ext>
            </a:extLst>
          </p:cNvPr>
          <p:cNvSpPr>
            <a:spLocks noGrp="1"/>
          </p:cNvSpPr>
          <p:nvPr>
            <p:ph type="dt" sz="half" idx="10"/>
          </p:nvPr>
        </p:nvSpPr>
        <p:spPr/>
        <p:txBody>
          <a:bodyPr/>
          <a:lstStyle/>
          <a:p>
            <a:fld id="{596F987A-BD25-4208-8087-034115889C2E}" type="datetimeFigureOut">
              <a:rPr kumimoji="1" lang="ja-JP" altLang="en-US" smtClean="0"/>
              <a:t>2023/11/16</a:t>
            </a:fld>
            <a:endParaRPr kumimoji="1" lang="ja-JP" altLang="en-US"/>
          </a:p>
        </p:txBody>
      </p:sp>
      <p:sp>
        <p:nvSpPr>
          <p:cNvPr id="5" name="フッター プレースホルダー 4">
            <a:extLst>
              <a:ext uri="{FF2B5EF4-FFF2-40B4-BE49-F238E27FC236}">
                <a16:creationId xmlns:a16="http://schemas.microsoft.com/office/drawing/2014/main" id="{E7A90498-69A3-4591-ABBA-8B580419DB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AABEF9E-7E4E-4D8C-BD6F-1714E0EC71E8}"/>
              </a:ext>
            </a:extLst>
          </p:cNvPr>
          <p:cNvSpPr>
            <a:spLocks noGrp="1"/>
          </p:cNvSpPr>
          <p:nvPr>
            <p:ph type="sldNum" sz="quarter" idx="12"/>
          </p:nvPr>
        </p:nvSpPr>
        <p:spPr/>
        <p:txBody>
          <a:bodyPr/>
          <a:lstStyle/>
          <a:p>
            <a:fld id="{3A2B8B70-3EA2-4E34-A906-625CCA71F6DE}" type="slidenum">
              <a:rPr kumimoji="1" lang="ja-JP" altLang="en-US" smtClean="0"/>
              <a:t>‹#›</a:t>
            </a:fld>
            <a:endParaRPr kumimoji="1" lang="ja-JP" altLang="en-US"/>
          </a:p>
        </p:txBody>
      </p:sp>
    </p:spTree>
    <p:extLst>
      <p:ext uri="{BB962C8B-B14F-4D97-AF65-F5344CB8AC3E}">
        <p14:creationId xmlns:p14="http://schemas.microsoft.com/office/powerpoint/2010/main" val="1145334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2E3CB2-4DE3-44EE-973B-50712A2CDB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C709160-3631-4D7C-ACFE-223A5D407D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840312-4448-4C53-80D5-CCAED9C9F47B}"/>
              </a:ext>
            </a:extLst>
          </p:cNvPr>
          <p:cNvSpPr>
            <a:spLocks noGrp="1"/>
          </p:cNvSpPr>
          <p:nvPr>
            <p:ph type="dt" sz="half" idx="10"/>
          </p:nvPr>
        </p:nvSpPr>
        <p:spPr/>
        <p:txBody>
          <a:bodyPr/>
          <a:lstStyle/>
          <a:p>
            <a:fld id="{596F987A-BD25-4208-8087-034115889C2E}" type="datetimeFigureOut">
              <a:rPr kumimoji="1" lang="ja-JP" altLang="en-US" smtClean="0"/>
              <a:t>2023/11/16</a:t>
            </a:fld>
            <a:endParaRPr kumimoji="1" lang="ja-JP" altLang="en-US"/>
          </a:p>
        </p:txBody>
      </p:sp>
      <p:sp>
        <p:nvSpPr>
          <p:cNvPr id="5" name="フッター プレースホルダー 4">
            <a:extLst>
              <a:ext uri="{FF2B5EF4-FFF2-40B4-BE49-F238E27FC236}">
                <a16:creationId xmlns:a16="http://schemas.microsoft.com/office/drawing/2014/main" id="{388ED482-4B13-4660-A2DC-5E0BFCDE33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DB9590-FD09-4A4D-AC4F-F8A90A4F673B}"/>
              </a:ext>
            </a:extLst>
          </p:cNvPr>
          <p:cNvSpPr>
            <a:spLocks noGrp="1"/>
          </p:cNvSpPr>
          <p:nvPr>
            <p:ph type="sldNum" sz="quarter" idx="12"/>
          </p:nvPr>
        </p:nvSpPr>
        <p:spPr/>
        <p:txBody>
          <a:bodyPr/>
          <a:lstStyle/>
          <a:p>
            <a:fld id="{3A2B8B70-3EA2-4E34-A906-625CCA71F6DE}" type="slidenum">
              <a:rPr kumimoji="1" lang="ja-JP" altLang="en-US" smtClean="0"/>
              <a:t>‹#›</a:t>
            </a:fld>
            <a:endParaRPr kumimoji="1" lang="ja-JP" altLang="en-US"/>
          </a:p>
        </p:txBody>
      </p:sp>
    </p:spTree>
    <p:extLst>
      <p:ext uri="{BB962C8B-B14F-4D97-AF65-F5344CB8AC3E}">
        <p14:creationId xmlns:p14="http://schemas.microsoft.com/office/powerpoint/2010/main" val="234762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328040-5152-4D9A-8F06-F5F25DC946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D36F86-9DD5-44EB-9505-AE3B55BF60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613728E-D5E6-4EDA-9E18-88961F4C674B}"/>
              </a:ext>
            </a:extLst>
          </p:cNvPr>
          <p:cNvSpPr>
            <a:spLocks noGrp="1"/>
          </p:cNvSpPr>
          <p:nvPr>
            <p:ph type="dt" sz="half" idx="10"/>
          </p:nvPr>
        </p:nvSpPr>
        <p:spPr/>
        <p:txBody>
          <a:bodyPr/>
          <a:lstStyle/>
          <a:p>
            <a:fld id="{596F987A-BD25-4208-8087-034115889C2E}" type="datetimeFigureOut">
              <a:rPr kumimoji="1" lang="ja-JP" altLang="en-US" smtClean="0"/>
              <a:t>2023/11/16</a:t>
            </a:fld>
            <a:endParaRPr kumimoji="1" lang="ja-JP" altLang="en-US"/>
          </a:p>
        </p:txBody>
      </p:sp>
      <p:sp>
        <p:nvSpPr>
          <p:cNvPr id="5" name="フッター プレースホルダー 4">
            <a:extLst>
              <a:ext uri="{FF2B5EF4-FFF2-40B4-BE49-F238E27FC236}">
                <a16:creationId xmlns:a16="http://schemas.microsoft.com/office/drawing/2014/main" id="{5399E446-018C-47E5-AAFD-248F8A040BA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215FCC-FAF3-448B-B021-B3867409C6DB}"/>
              </a:ext>
            </a:extLst>
          </p:cNvPr>
          <p:cNvSpPr>
            <a:spLocks noGrp="1"/>
          </p:cNvSpPr>
          <p:nvPr>
            <p:ph type="sldNum" sz="quarter" idx="12"/>
          </p:nvPr>
        </p:nvSpPr>
        <p:spPr/>
        <p:txBody>
          <a:bodyPr/>
          <a:lstStyle/>
          <a:p>
            <a:fld id="{3A2B8B70-3EA2-4E34-A906-625CCA71F6DE}" type="slidenum">
              <a:rPr kumimoji="1" lang="ja-JP" altLang="en-US" smtClean="0"/>
              <a:t>‹#›</a:t>
            </a:fld>
            <a:endParaRPr kumimoji="1" lang="ja-JP" altLang="en-US"/>
          </a:p>
        </p:txBody>
      </p:sp>
    </p:spTree>
    <p:extLst>
      <p:ext uri="{BB962C8B-B14F-4D97-AF65-F5344CB8AC3E}">
        <p14:creationId xmlns:p14="http://schemas.microsoft.com/office/powerpoint/2010/main" val="3169976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DF6D49-0A09-4A98-AAE2-357CE12D18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3532CF-1E88-4C88-87FF-2CA42294411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571E50E-CAA2-45E1-900C-6CD14AD7D74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2052C9-0363-429F-B750-50EFDF9C0B75}"/>
              </a:ext>
            </a:extLst>
          </p:cNvPr>
          <p:cNvSpPr>
            <a:spLocks noGrp="1"/>
          </p:cNvSpPr>
          <p:nvPr>
            <p:ph type="dt" sz="half" idx="10"/>
          </p:nvPr>
        </p:nvSpPr>
        <p:spPr/>
        <p:txBody>
          <a:bodyPr/>
          <a:lstStyle/>
          <a:p>
            <a:fld id="{596F987A-BD25-4208-8087-034115889C2E}" type="datetimeFigureOut">
              <a:rPr kumimoji="1" lang="ja-JP" altLang="en-US" smtClean="0"/>
              <a:t>2023/11/16</a:t>
            </a:fld>
            <a:endParaRPr kumimoji="1" lang="ja-JP" altLang="en-US"/>
          </a:p>
        </p:txBody>
      </p:sp>
      <p:sp>
        <p:nvSpPr>
          <p:cNvPr id="6" name="フッター プレースホルダー 5">
            <a:extLst>
              <a:ext uri="{FF2B5EF4-FFF2-40B4-BE49-F238E27FC236}">
                <a16:creationId xmlns:a16="http://schemas.microsoft.com/office/drawing/2014/main" id="{3C72D121-BEDD-4813-8B2E-E057AC41A2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2F61A6-715D-460C-81E9-5B6518B774FB}"/>
              </a:ext>
            </a:extLst>
          </p:cNvPr>
          <p:cNvSpPr>
            <a:spLocks noGrp="1"/>
          </p:cNvSpPr>
          <p:nvPr>
            <p:ph type="sldNum" sz="quarter" idx="12"/>
          </p:nvPr>
        </p:nvSpPr>
        <p:spPr/>
        <p:txBody>
          <a:bodyPr/>
          <a:lstStyle/>
          <a:p>
            <a:fld id="{3A2B8B70-3EA2-4E34-A906-625CCA71F6DE}" type="slidenum">
              <a:rPr kumimoji="1" lang="ja-JP" altLang="en-US" smtClean="0"/>
              <a:t>‹#›</a:t>
            </a:fld>
            <a:endParaRPr kumimoji="1" lang="ja-JP" altLang="en-US"/>
          </a:p>
        </p:txBody>
      </p:sp>
    </p:spTree>
    <p:extLst>
      <p:ext uri="{BB962C8B-B14F-4D97-AF65-F5344CB8AC3E}">
        <p14:creationId xmlns:p14="http://schemas.microsoft.com/office/powerpoint/2010/main" val="3193589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A82E53-2800-4834-8159-DDE25CCE58A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99DC4F-0893-4A50-AF8E-0C580E5B2B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A909E3F-80C1-4C1A-BD2F-73D61B3A288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3725A99-CF0E-4E03-84A5-ABF4665C28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58F63D2-FA68-40FD-8433-5A273F70E23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41A1214-8752-42D0-88F9-85EE72D2B683}"/>
              </a:ext>
            </a:extLst>
          </p:cNvPr>
          <p:cNvSpPr>
            <a:spLocks noGrp="1"/>
          </p:cNvSpPr>
          <p:nvPr>
            <p:ph type="dt" sz="half" idx="10"/>
          </p:nvPr>
        </p:nvSpPr>
        <p:spPr/>
        <p:txBody>
          <a:bodyPr/>
          <a:lstStyle/>
          <a:p>
            <a:fld id="{596F987A-BD25-4208-8087-034115889C2E}" type="datetimeFigureOut">
              <a:rPr kumimoji="1" lang="ja-JP" altLang="en-US" smtClean="0"/>
              <a:t>2023/11/16</a:t>
            </a:fld>
            <a:endParaRPr kumimoji="1" lang="ja-JP" altLang="en-US"/>
          </a:p>
        </p:txBody>
      </p:sp>
      <p:sp>
        <p:nvSpPr>
          <p:cNvPr id="8" name="フッター プレースホルダー 7">
            <a:extLst>
              <a:ext uri="{FF2B5EF4-FFF2-40B4-BE49-F238E27FC236}">
                <a16:creationId xmlns:a16="http://schemas.microsoft.com/office/drawing/2014/main" id="{61F2D090-DD2C-4199-9257-8BBF7D24237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828E21F-D8A4-4E25-842B-4E7458B07B45}"/>
              </a:ext>
            </a:extLst>
          </p:cNvPr>
          <p:cNvSpPr>
            <a:spLocks noGrp="1"/>
          </p:cNvSpPr>
          <p:nvPr>
            <p:ph type="sldNum" sz="quarter" idx="12"/>
          </p:nvPr>
        </p:nvSpPr>
        <p:spPr/>
        <p:txBody>
          <a:bodyPr/>
          <a:lstStyle/>
          <a:p>
            <a:fld id="{3A2B8B70-3EA2-4E34-A906-625CCA71F6DE}" type="slidenum">
              <a:rPr kumimoji="1" lang="ja-JP" altLang="en-US" smtClean="0"/>
              <a:t>‹#›</a:t>
            </a:fld>
            <a:endParaRPr kumimoji="1" lang="ja-JP" altLang="en-US"/>
          </a:p>
        </p:txBody>
      </p:sp>
    </p:spTree>
    <p:extLst>
      <p:ext uri="{BB962C8B-B14F-4D97-AF65-F5344CB8AC3E}">
        <p14:creationId xmlns:p14="http://schemas.microsoft.com/office/powerpoint/2010/main" val="247184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977BED-1159-4910-9BED-F0797201160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EA1EF3A-983D-4AD1-8546-60843CE5FCC7}"/>
              </a:ext>
            </a:extLst>
          </p:cNvPr>
          <p:cNvSpPr>
            <a:spLocks noGrp="1"/>
          </p:cNvSpPr>
          <p:nvPr>
            <p:ph type="dt" sz="half" idx="10"/>
          </p:nvPr>
        </p:nvSpPr>
        <p:spPr/>
        <p:txBody>
          <a:bodyPr/>
          <a:lstStyle/>
          <a:p>
            <a:fld id="{596F987A-BD25-4208-8087-034115889C2E}" type="datetimeFigureOut">
              <a:rPr kumimoji="1" lang="ja-JP" altLang="en-US" smtClean="0"/>
              <a:t>2023/11/16</a:t>
            </a:fld>
            <a:endParaRPr kumimoji="1" lang="ja-JP" altLang="en-US"/>
          </a:p>
        </p:txBody>
      </p:sp>
      <p:sp>
        <p:nvSpPr>
          <p:cNvPr id="4" name="フッター プレースホルダー 3">
            <a:extLst>
              <a:ext uri="{FF2B5EF4-FFF2-40B4-BE49-F238E27FC236}">
                <a16:creationId xmlns:a16="http://schemas.microsoft.com/office/drawing/2014/main" id="{54450EC0-7BF4-49D5-9DD3-A27C1A6C829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AF69AD5-E8F1-4468-B5EE-E8870BF31FC0}"/>
              </a:ext>
            </a:extLst>
          </p:cNvPr>
          <p:cNvSpPr>
            <a:spLocks noGrp="1"/>
          </p:cNvSpPr>
          <p:nvPr>
            <p:ph type="sldNum" sz="quarter" idx="12"/>
          </p:nvPr>
        </p:nvSpPr>
        <p:spPr/>
        <p:txBody>
          <a:bodyPr/>
          <a:lstStyle/>
          <a:p>
            <a:fld id="{3A2B8B70-3EA2-4E34-A906-625CCA71F6DE}" type="slidenum">
              <a:rPr kumimoji="1" lang="ja-JP" altLang="en-US" smtClean="0"/>
              <a:t>‹#›</a:t>
            </a:fld>
            <a:endParaRPr kumimoji="1" lang="ja-JP" altLang="en-US"/>
          </a:p>
        </p:txBody>
      </p:sp>
    </p:spTree>
    <p:extLst>
      <p:ext uri="{BB962C8B-B14F-4D97-AF65-F5344CB8AC3E}">
        <p14:creationId xmlns:p14="http://schemas.microsoft.com/office/powerpoint/2010/main" val="349911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9DA830-BA25-4C27-9B34-438DB1B72E35}"/>
              </a:ext>
            </a:extLst>
          </p:cNvPr>
          <p:cNvSpPr>
            <a:spLocks noGrp="1"/>
          </p:cNvSpPr>
          <p:nvPr>
            <p:ph type="dt" sz="half" idx="10"/>
          </p:nvPr>
        </p:nvSpPr>
        <p:spPr/>
        <p:txBody>
          <a:bodyPr/>
          <a:lstStyle/>
          <a:p>
            <a:fld id="{596F987A-BD25-4208-8087-034115889C2E}" type="datetimeFigureOut">
              <a:rPr kumimoji="1" lang="ja-JP" altLang="en-US" smtClean="0"/>
              <a:t>2023/11/16</a:t>
            </a:fld>
            <a:endParaRPr kumimoji="1" lang="ja-JP" altLang="en-US"/>
          </a:p>
        </p:txBody>
      </p:sp>
      <p:sp>
        <p:nvSpPr>
          <p:cNvPr id="3" name="フッター プレースホルダー 2">
            <a:extLst>
              <a:ext uri="{FF2B5EF4-FFF2-40B4-BE49-F238E27FC236}">
                <a16:creationId xmlns:a16="http://schemas.microsoft.com/office/drawing/2014/main" id="{3E687084-1A58-4CAE-A716-695258E5DD0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F37BE9A-F7C8-4BBF-8C56-85EAB563C34D}"/>
              </a:ext>
            </a:extLst>
          </p:cNvPr>
          <p:cNvSpPr>
            <a:spLocks noGrp="1"/>
          </p:cNvSpPr>
          <p:nvPr>
            <p:ph type="sldNum" sz="quarter" idx="12"/>
          </p:nvPr>
        </p:nvSpPr>
        <p:spPr/>
        <p:txBody>
          <a:bodyPr/>
          <a:lstStyle/>
          <a:p>
            <a:fld id="{3A2B8B70-3EA2-4E34-A906-625CCA71F6DE}" type="slidenum">
              <a:rPr kumimoji="1" lang="ja-JP" altLang="en-US" smtClean="0"/>
              <a:t>‹#›</a:t>
            </a:fld>
            <a:endParaRPr kumimoji="1" lang="ja-JP" altLang="en-US"/>
          </a:p>
        </p:txBody>
      </p:sp>
    </p:spTree>
    <p:extLst>
      <p:ext uri="{BB962C8B-B14F-4D97-AF65-F5344CB8AC3E}">
        <p14:creationId xmlns:p14="http://schemas.microsoft.com/office/powerpoint/2010/main" val="3804754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DC7037-A3B8-4153-B4BB-30D284554E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45F7F8-F67D-4D5D-8332-2AA9D7D796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60E3DA7-E7A4-4F87-BA6D-483B5BA0A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BD1962A-4E2F-4D72-B932-92E8DDADEDFA}"/>
              </a:ext>
            </a:extLst>
          </p:cNvPr>
          <p:cNvSpPr>
            <a:spLocks noGrp="1"/>
          </p:cNvSpPr>
          <p:nvPr>
            <p:ph type="dt" sz="half" idx="10"/>
          </p:nvPr>
        </p:nvSpPr>
        <p:spPr/>
        <p:txBody>
          <a:bodyPr/>
          <a:lstStyle/>
          <a:p>
            <a:fld id="{596F987A-BD25-4208-8087-034115889C2E}" type="datetimeFigureOut">
              <a:rPr kumimoji="1" lang="ja-JP" altLang="en-US" smtClean="0"/>
              <a:t>2023/11/16</a:t>
            </a:fld>
            <a:endParaRPr kumimoji="1" lang="ja-JP" altLang="en-US"/>
          </a:p>
        </p:txBody>
      </p:sp>
      <p:sp>
        <p:nvSpPr>
          <p:cNvPr id="6" name="フッター プレースホルダー 5">
            <a:extLst>
              <a:ext uri="{FF2B5EF4-FFF2-40B4-BE49-F238E27FC236}">
                <a16:creationId xmlns:a16="http://schemas.microsoft.com/office/drawing/2014/main" id="{19E05B8C-BEA9-4206-93B1-3AC393E7E7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B859D29-DB2E-4844-A52D-D6B6CD730509}"/>
              </a:ext>
            </a:extLst>
          </p:cNvPr>
          <p:cNvSpPr>
            <a:spLocks noGrp="1"/>
          </p:cNvSpPr>
          <p:nvPr>
            <p:ph type="sldNum" sz="quarter" idx="12"/>
          </p:nvPr>
        </p:nvSpPr>
        <p:spPr/>
        <p:txBody>
          <a:bodyPr/>
          <a:lstStyle/>
          <a:p>
            <a:fld id="{3A2B8B70-3EA2-4E34-A906-625CCA71F6DE}" type="slidenum">
              <a:rPr kumimoji="1" lang="ja-JP" altLang="en-US" smtClean="0"/>
              <a:t>‹#›</a:t>
            </a:fld>
            <a:endParaRPr kumimoji="1" lang="ja-JP" altLang="en-US"/>
          </a:p>
        </p:txBody>
      </p:sp>
    </p:spTree>
    <p:extLst>
      <p:ext uri="{BB962C8B-B14F-4D97-AF65-F5344CB8AC3E}">
        <p14:creationId xmlns:p14="http://schemas.microsoft.com/office/powerpoint/2010/main" val="244273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B2440D-47A9-4317-AF02-F93E0E93262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58A6F8C-3DCA-4CE2-B3C9-704A19CC7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A3311A9-CCF5-421C-B92E-7E1B01F7D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238FE38-9388-4678-A3B2-71F87196E954}"/>
              </a:ext>
            </a:extLst>
          </p:cNvPr>
          <p:cNvSpPr>
            <a:spLocks noGrp="1"/>
          </p:cNvSpPr>
          <p:nvPr>
            <p:ph type="dt" sz="half" idx="10"/>
          </p:nvPr>
        </p:nvSpPr>
        <p:spPr/>
        <p:txBody>
          <a:bodyPr/>
          <a:lstStyle/>
          <a:p>
            <a:fld id="{596F987A-BD25-4208-8087-034115889C2E}" type="datetimeFigureOut">
              <a:rPr kumimoji="1" lang="ja-JP" altLang="en-US" smtClean="0"/>
              <a:t>2023/11/16</a:t>
            </a:fld>
            <a:endParaRPr kumimoji="1" lang="ja-JP" altLang="en-US"/>
          </a:p>
        </p:txBody>
      </p:sp>
      <p:sp>
        <p:nvSpPr>
          <p:cNvPr id="6" name="フッター プレースホルダー 5">
            <a:extLst>
              <a:ext uri="{FF2B5EF4-FFF2-40B4-BE49-F238E27FC236}">
                <a16:creationId xmlns:a16="http://schemas.microsoft.com/office/drawing/2014/main" id="{82964CBB-5A54-4883-B435-DE5584123E2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B80FFF-01F6-4FD4-892B-EDC583724134}"/>
              </a:ext>
            </a:extLst>
          </p:cNvPr>
          <p:cNvSpPr>
            <a:spLocks noGrp="1"/>
          </p:cNvSpPr>
          <p:nvPr>
            <p:ph type="sldNum" sz="quarter" idx="12"/>
          </p:nvPr>
        </p:nvSpPr>
        <p:spPr/>
        <p:txBody>
          <a:bodyPr/>
          <a:lstStyle/>
          <a:p>
            <a:fld id="{3A2B8B70-3EA2-4E34-A906-625CCA71F6DE}" type="slidenum">
              <a:rPr kumimoji="1" lang="ja-JP" altLang="en-US" smtClean="0"/>
              <a:t>‹#›</a:t>
            </a:fld>
            <a:endParaRPr kumimoji="1" lang="ja-JP" altLang="en-US"/>
          </a:p>
        </p:txBody>
      </p:sp>
    </p:spTree>
    <p:extLst>
      <p:ext uri="{BB962C8B-B14F-4D97-AF65-F5344CB8AC3E}">
        <p14:creationId xmlns:p14="http://schemas.microsoft.com/office/powerpoint/2010/main" val="96093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0CFAFF6-6093-4931-A35A-AF957DEB09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364EC3-223D-44A5-B70D-E157D514BE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EFB841-2CE0-4CA8-BD35-5CD1B4E7A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F987A-BD25-4208-8087-034115889C2E}" type="datetimeFigureOut">
              <a:rPr kumimoji="1" lang="ja-JP" altLang="en-US" smtClean="0"/>
              <a:t>2023/11/16</a:t>
            </a:fld>
            <a:endParaRPr kumimoji="1" lang="ja-JP" altLang="en-US"/>
          </a:p>
        </p:txBody>
      </p:sp>
      <p:sp>
        <p:nvSpPr>
          <p:cNvPr id="5" name="フッター プレースホルダー 4">
            <a:extLst>
              <a:ext uri="{FF2B5EF4-FFF2-40B4-BE49-F238E27FC236}">
                <a16:creationId xmlns:a16="http://schemas.microsoft.com/office/drawing/2014/main" id="{13FC07C0-FC8A-45F4-86C0-AE8A96DA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23A1BBF-50AD-4FBD-A6E6-9BAB88F38D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B8B70-3EA2-4E34-A906-625CCA71F6DE}" type="slidenum">
              <a:rPr kumimoji="1" lang="ja-JP" altLang="en-US" smtClean="0"/>
              <a:t>‹#›</a:t>
            </a:fld>
            <a:endParaRPr kumimoji="1" lang="ja-JP" altLang="en-US"/>
          </a:p>
        </p:txBody>
      </p:sp>
    </p:spTree>
    <p:extLst>
      <p:ext uri="{BB962C8B-B14F-4D97-AF65-F5344CB8AC3E}">
        <p14:creationId xmlns:p14="http://schemas.microsoft.com/office/powerpoint/2010/main" val="2225218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UNTER×HUNTER 第73話| バンダイチャンネル｜初回おためし無料のアニメ配信サービス">
            <a:extLst>
              <a:ext uri="{FF2B5EF4-FFF2-40B4-BE49-F238E27FC236}">
                <a16:creationId xmlns:a16="http://schemas.microsoft.com/office/drawing/2014/main" id="{720FCFDB-FD11-494E-9CD3-C039E249F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8012"/>
            <a:ext cx="6595534" cy="3709988"/>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3E3C2E79-A26D-4999-B36D-86192F736AFA}"/>
              </a:ext>
            </a:extLst>
          </p:cNvPr>
          <p:cNvSpPr txBox="1"/>
          <p:nvPr/>
        </p:nvSpPr>
        <p:spPr>
          <a:xfrm>
            <a:off x="262467" y="262467"/>
            <a:ext cx="11624733" cy="584775"/>
          </a:xfrm>
          <a:prstGeom prst="rect">
            <a:avLst/>
          </a:prstGeom>
          <a:noFill/>
        </p:spPr>
        <p:txBody>
          <a:bodyPr wrap="square" rtlCol="0">
            <a:spAutoFit/>
          </a:bodyPr>
          <a:lstStyle/>
          <a:p>
            <a:pPr algn="ctr"/>
            <a:r>
              <a:rPr kumimoji="1" lang="ja-JP" altLang="en-US" sz="3200" dirty="0">
                <a:solidFill>
                  <a:srgbClr val="FF0000"/>
                </a:solidFill>
              </a:rPr>
              <a:t>・前回制作したゲームで、ろくでもないやつが集まったから</a:t>
            </a:r>
          </a:p>
        </p:txBody>
      </p:sp>
      <p:sp>
        <p:nvSpPr>
          <p:cNvPr id="6" name="テキスト ボックス 5">
            <a:extLst>
              <a:ext uri="{FF2B5EF4-FFF2-40B4-BE49-F238E27FC236}">
                <a16:creationId xmlns:a16="http://schemas.microsoft.com/office/drawing/2014/main" id="{4C3687DD-50B1-4AC9-BEDB-ACF88BBD3B58}"/>
              </a:ext>
            </a:extLst>
          </p:cNvPr>
          <p:cNvSpPr txBox="1"/>
          <p:nvPr/>
        </p:nvSpPr>
        <p:spPr>
          <a:xfrm>
            <a:off x="677333" y="1143000"/>
            <a:ext cx="10862734" cy="369332"/>
          </a:xfrm>
          <a:prstGeom prst="rect">
            <a:avLst/>
          </a:prstGeom>
          <a:noFill/>
        </p:spPr>
        <p:txBody>
          <a:bodyPr wrap="square" rtlCol="0">
            <a:spAutoFit/>
          </a:bodyPr>
          <a:lstStyle/>
          <a:p>
            <a:r>
              <a:rPr kumimoji="1" lang="ja-JP" altLang="en-US" dirty="0"/>
              <a:t>一人</a:t>
            </a:r>
            <a:r>
              <a:rPr kumimoji="1" lang="en-US" altLang="ja-JP" dirty="0"/>
              <a:t>(</a:t>
            </a:r>
            <a:r>
              <a:rPr kumimoji="1" lang="ja-JP" altLang="en-US" dirty="0"/>
              <a:t>企画者</a:t>
            </a:r>
            <a:r>
              <a:rPr kumimoji="1" lang="en-US" altLang="ja-JP" dirty="0"/>
              <a:t>)</a:t>
            </a:r>
            <a:r>
              <a:rPr kumimoji="1" lang="ja-JP" altLang="en-US" dirty="0"/>
              <a:t>・</a:t>
            </a:r>
            <a:r>
              <a:rPr lang="ja-JP" altLang="en-US" dirty="0"/>
              <a:t>チームで</a:t>
            </a:r>
            <a:r>
              <a:rPr lang="en-US" altLang="ja-JP" dirty="0"/>
              <a:t>T</a:t>
            </a:r>
            <a:r>
              <a:rPr lang="ja-JP" altLang="en-US" dirty="0"/>
              <a:t>氏が</a:t>
            </a:r>
            <a:r>
              <a:rPr lang="en-US" altLang="ja-JP" dirty="0"/>
              <a:t>7</a:t>
            </a:r>
            <a:r>
              <a:rPr lang="ja-JP" altLang="en-US" dirty="0"/>
              <a:t>割やって、</a:t>
            </a:r>
            <a:r>
              <a:rPr lang="en-US" altLang="ja-JP" dirty="0"/>
              <a:t>S</a:t>
            </a:r>
            <a:r>
              <a:rPr lang="ja-JP" altLang="en-US" dirty="0"/>
              <a:t>氏は</a:t>
            </a:r>
            <a:r>
              <a:rPr lang="en-US" altLang="ja-JP" dirty="0"/>
              <a:t>2.5</a:t>
            </a:r>
            <a:r>
              <a:rPr lang="ja-JP" altLang="en-US" dirty="0"/>
              <a:t>割、本人は</a:t>
            </a:r>
            <a:r>
              <a:rPr lang="en-US" altLang="ja-JP" dirty="0"/>
              <a:t>0.5</a:t>
            </a:r>
            <a:r>
              <a:rPr lang="ja-JP" altLang="en-US" dirty="0"/>
              <a:t>割という元ホワイト企業職員だった</a:t>
            </a:r>
            <a:endParaRPr kumimoji="1" lang="ja-JP" altLang="en-US" dirty="0"/>
          </a:p>
        </p:txBody>
      </p:sp>
      <p:sp>
        <p:nvSpPr>
          <p:cNvPr id="7" name="テキスト ボックス 6">
            <a:extLst>
              <a:ext uri="{FF2B5EF4-FFF2-40B4-BE49-F238E27FC236}">
                <a16:creationId xmlns:a16="http://schemas.microsoft.com/office/drawing/2014/main" id="{FA53B2EB-085E-422D-A843-8D5632963CBA}"/>
              </a:ext>
            </a:extLst>
          </p:cNvPr>
          <p:cNvSpPr txBox="1"/>
          <p:nvPr/>
        </p:nvSpPr>
        <p:spPr>
          <a:xfrm>
            <a:off x="431800" y="1623424"/>
            <a:ext cx="11760200" cy="369332"/>
          </a:xfrm>
          <a:prstGeom prst="rect">
            <a:avLst/>
          </a:prstGeom>
          <a:noFill/>
        </p:spPr>
        <p:txBody>
          <a:bodyPr wrap="square" rtlCol="0">
            <a:spAutoFit/>
          </a:bodyPr>
          <a:lstStyle/>
          <a:p>
            <a:r>
              <a:rPr kumimoji="1" lang="ja-JP" altLang="en-US" dirty="0"/>
              <a:t>二人</a:t>
            </a:r>
            <a:r>
              <a:rPr kumimoji="1" lang="en-US" altLang="ja-JP" dirty="0"/>
              <a:t>(</a:t>
            </a:r>
            <a:r>
              <a:rPr kumimoji="1" lang="ja-JP" altLang="en-US" dirty="0"/>
              <a:t>プログラムリーダー</a:t>
            </a:r>
            <a:r>
              <a:rPr kumimoji="1" lang="en-US" altLang="ja-JP" dirty="0"/>
              <a:t>)</a:t>
            </a:r>
            <a:r>
              <a:rPr kumimoji="1" lang="ja-JP" altLang="en-US" dirty="0"/>
              <a:t>・</a:t>
            </a:r>
            <a:r>
              <a:rPr lang="ja-JP" altLang="en-US" dirty="0"/>
              <a:t>自分のことしか考えてないので最後まで他人を尊重しない元ブラック企業職員</a:t>
            </a:r>
            <a:endParaRPr kumimoji="1" lang="ja-JP" altLang="en-US" dirty="0"/>
          </a:p>
        </p:txBody>
      </p:sp>
      <p:sp>
        <p:nvSpPr>
          <p:cNvPr id="8" name="テキスト ボックス 7">
            <a:extLst>
              <a:ext uri="{FF2B5EF4-FFF2-40B4-BE49-F238E27FC236}">
                <a16:creationId xmlns:a16="http://schemas.microsoft.com/office/drawing/2014/main" id="{34919708-2E70-4844-B434-5BC472E9332E}"/>
              </a:ext>
            </a:extLst>
          </p:cNvPr>
          <p:cNvSpPr txBox="1"/>
          <p:nvPr/>
        </p:nvSpPr>
        <p:spPr>
          <a:xfrm>
            <a:off x="431800" y="2145506"/>
            <a:ext cx="11277600" cy="646331"/>
          </a:xfrm>
          <a:prstGeom prst="rect">
            <a:avLst/>
          </a:prstGeom>
          <a:noFill/>
        </p:spPr>
        <p:txBody>
          <a:bodyPr wrap="square" rtlCol="0">
            <a:spAutoFit/>
          </a:bodyPr>
          <a:lstStyle/>
          <a:p>
            <a:r>
              <a:rPr kumimoji="1" lang="ja-JP" altLang="en-US" dirty="0"/>
              <a:t>三人</a:t>
            </a:r>
            <a:r>
              <a:rPr kumimoji="1" lang="en-US" altLang="ja-JP" dirty="0"/>
              <a:t>(</a:t>
            </a:r>
            <a:r>
              <a:rPr lang="ja-JP" altLang="en-US" dirty="0"/>
              <a:t>経営顧問</a:t>
            </a:r>
            <a:r>
              <a:rPr kumimoji="1" lang="en-US" altLang="ja-JP" dirty="0"/>
              <a:t>)</a:t>
            </a:r>
            <a:r>
              <a:rPr kumimoji="1" lang="ja-JP" altLang="en-US" dirty="0"/>
              <a:t>・</a:t>
            </a:r>
            <a:r>
              <a:rPr lang="ja-JP" altLang="en-US" dirty="0"/>
              <a:t>元ブラック企業職員で</a:t>
            </a:r>
            <a:r>
              <a:rPr lang="en-US" altLang="ja-JP" dirty="0"/>
              <a:t>My home</a:t>
            </a:r>
            <a:r>
              <a:rPr lang="ja-JP" altLang="en-US" dirty="0"/>
              <a:t>でランサムウェアにかかったため家でプログラミングする</a:t>
            </a:r>
            <a:endParaRPr lang="en-US" altLang="ja-JP" dirty="0"/>
          </a:p>
          <a:p>
            <a:r>
              <a:rPr lang="ja-JP" altLang="en-US" dirty="0"/>
              <a:t>　　　　　　　　のがトラウマになってしまった可哀そうな人</a:t>
            </a:r>
            <a:endParaRPr kumimoji="1" lang="ja-JP" altLang="en-US" dirty="0"/>
          </a:p>
        </p:txBody>
      </p:sp>
      <p:sp>
        <p:nvSpPr>
          <p:cNvPr id="9" name="テキスト ボックス 8">
            <a:extLst>
              <a:ext uri="{FF2B5EF4-FFF2-40B4-BE49-F238E27FC236}">
                <a16:creationId xmlns:a16="http://schemas.microsoft.com/office/drawing/2014/main" id="{8DF219B3-A9CC-491B-8779-3C7F553B374D}"/>
              </a:ext>
            </a:extLst>
          </p:cNvPr>
          <p:cNvSpPr txBox="1"/>
          <p:nvPr/>
        </p:nvSpPr>
        <p:spPr>
          <a:xfrm>
            <a:off x="2650067" y="3193447"/>
            <a:ext cx="1540933" cy="369332"/>
          </a:xfrm>
          <a:prstGeom prst="rect">
            <a:avLst/>
          </a:prstGeom>
          <a:noFill/>
        </p:spPr>
        <p:txBody>
          <a:bodyPr wrap="square" rtlCol="0">
            <a:spAutoFit/>
          </a:bodyPr>
          <a:lstStyle/>
          <a:p>
            <a:pPr algn="ctr"/>
            <a:r>
              <a:rPr kumimoji="1" lang="ja-JP" altLang="en-US" dirty="0"/>
              <a:t>一人目↓</a:t>
            </a:r>
          </a:p>
        </p:txBody>
      </p:sp>
      <p:sp>
        <p:nvSpPr>
          <p:cNvPr id="10" name="テキスト ボックス 9">
            <a:extLst>
              <a:ext uri="{FF2B5EF4-FFF2-40B4-BE49-F238E27FC236}">
                <a16:creationId xmlns:a16="http://schemas.microsoft.com/office/drawing/2014/main" id="{D8A86391-A19B-4EF7-8B20-DF7BB1DAD77A}"/>
              </a:ext>
            </a:extLst>
          </p:cNvPr>
          <p:cNvSpPr txBox="1"/>
          <p:nvPr/>
        </p:nvSpPr>
        <p:spPr>
          <a:xfrm>
            <a:off x="5469466" y="6070600"/>
            <a:ext cx="1481667" cy="369332"/>
          </a:xfrm>
          <a:prstGeom prst="rect">
            <a:avLst/>
          </a:prstGeom>
          <a:noFill/>
        </p:spPr>
        <p:txBody>
          <a:bodyPr wrap="square" rtlCol="0">
            <a:spAutoFit/>
          </a:bodyPr>
          <a:lstStyle/>
          <a:p>
            <a:r>
              <a:rPr kumimoji="1" lang="ja-JP" altLang="en-US" dirty="0"/>
              <a:t>←二人目</a:t>
            </a:r>
          </a:p>
        </p:txBody>
      </p:sp>
      <p:sp>
        <p:nvSpPr>
          <p:cNvPr id="11" name="テキスト ボックス 10">
            <a:extLst>
              <a:ext uri="{FF2B5EF4-FFF2-40B4-BE49-F238E27FC236}">
                <a16:creationId xmlns:a16="http://schemas.microsoft.com/office/drawing/2014/main" id="{269A35A7-1927-440B-8F47-3A56B2130ADD}"/>
              </a:ext>
            </a:extLst>
          </p:cNvPr>
          <p:cNvSpPr txBox="1"/>
          <p:nvPr/>
        </p:nvSpPr>
        <p:spPr>
          <a:xfrm>
            <a:off x="914400" y="4216399"/>
            <a:ext cx="1735667" cy="369332"/>
          </a:xfrm>
          <a:prstGeom prst="rect">
            <a:avLst/>
          </a:prstGeom>
          <a:noFill/>
        </p:spPr>
        <p:txBody>
          <a:bodyPr wrap="square" rtlCol="0">
            <a:spAutoFit/>
          </a:bodyPr>
          <a:lstStyle/>
          <a:p>
            <a:pPr algn="ctr"/>
            <a:r>
              <a:rPr kumimoji="1" lang="ja-JP" altLang="en-US" dirty="0"/>
              <a:t>三人目↓</a:t>
            </a:r>
          </a:p>
        </p:txBody>
      </p:sp>
      <p:sp>
        <p:nvSpPr>
          <p:cNvPr id="12" name="テキスト ボックス 11">
            <a:extLst>
              <a:ext uri="{FF2B5EF4-FFF2-40B4-BE49-F238E27FC236}">
                <a16:creationId xmlns:a16="http://schemas.microsoft.com/office/drawing/2014/main" id="{E95438C2-8A6C-4610-BA4A-26847FF3A730}"/>
              </a:ext>
            </a:extLst>
          </p:cNvPr>
          <p:cNvSpPr txBox="1"/>
          <p:nvPr/>
        </p:nvSpPr>
        <p:spPr>
          <a:xfrm>
            <a:off x="7052733" y="3623733"/>
            <a:ext cx="4834467" cy="707886"/>
          </a:xfrm>
          <a:prstGeom prst="rect">
            <a:avLst/>
          </a:prstGeom>
          <a:noFill/>
        </p:spPr>
        <p:txBody>
          <a:bodyPr wrap="square" rtlCol="0">
            <a:spAutoFit/>
          </a:bodyPr>
          <a:lstStyle/>
          <a:p>
            <a:pPr algn="ctr"/>
            <a:r>
              <a:rPr kumimoji="1" lang="ja-JP" altLang="en-US" sz="4000" dirty="0">
                <a:solidFill>
                  <a:srgbClr val="FF0000"/>
                </a:solidFill>
              </a:rPr>
              <a:t>注意</a:t>
            </a:r>
          </a:p>
        </p:txBody>
      </p:sp>
      <p:sp>
        <p:nvSpPr>
          <p:cNvPr id="13" name="テキスト ボックス 12">
            <a:extLst>
              <a:ext uri="{FF2B5EF4-FFF2-40B4-BE49-F238E27FC236}">
                <a16:creationId xmlns:a16="http://schemas.microsoft.com/office/drawing/2014/main" id="{F8C291C2-DC5D-4237-A9A2-AE02A8523901}"/>
              </a:ext>
            </a:extLst>
          </p:cNvPr>
          <p:cNvSpPr txBox="1"/>
          <p:nvPr/>
        </p:nvSpPr>
        <p:spPr>
          <a:xfrm>
            <a:off x="6951133" y="4585731"/>
            <a:ext cx="5113867" cy="1569660"/>
          </a:xfrm>
          <a:prstGeom prst="rect">
            <a:avLst/>
          </a:prstGeom>
          <a:noFill/>
        </p:spPr>
        <p:txBody>
          <a:bodyPr wrap="square" rtlCol="0">
            <a:spAutoFit/>
          </a:bodyPr>
          <a:lstStyle/>
          <a:p>
            <a:r>
              <a:rPr kumimoji="1" lang="ja-JP" altLang="en-US" sz="2400" dirty="0"/>
              <a:t>相手の過去を洗いざらい調べ上げ組んでもいいやつか選ぼう！</a:t>
            </a:r>
            <a:endParaRPr kumimoji="1" lang="en-US" altLang="ja-JP" sz="2400" dirty="0"/>
          </a:p>
          <a:p>
            <a:r>
              <a:rPr lang="ja-JP" altLang="en-US" sz="2400" dirty="0"/>
              <a:t>自分との性格が合わないやつもいるので</a:t>
            </a:r>
            <a:endParaRPr kumimoji="1" lang="ja-JP" altLang="en-US" sz="2400" dirty="0"/>
          </a:p>
        </p:txBody>
      </p:sp>
    </p:spTree>
    <p:extLst>
      <p:ext uri="{BB962C8B-B14F-4D97-AF65-F5344CB8AC3E}">
        <p14:creationId xmlns:p14="http://schemas.microsoft.com/office/powerpoint/2010/main" val="389614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サイコロステーキ先輩（通称）の画像 | 鬼滅の刃ガイド">
            <a:extLst>
              <a:ext uri="{FF2B5EF4-FFF2-40B4-BE49-F238E27FC236}">
                <a16:creationId xmlns:a16="http://schemas.microsoft.com/office/drawing/2014/main" id="{D3ABDB48-4F6F-4FE5-8F83-34C59B606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867" y="3095625"/>
            <a:ext cx="6667500" cy="376237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CFED05C-E38B-403A-A02E-D52672F9DE03}"/>
              </a:ext>
            </a:extLst>
          </p:cNvPr>
          <p:cNvSpPr txBox="1"/>
          <p:nvPr/>
        </p:nvSpPr>
        <p:spPr>
          <a:xfrm>
            <a:off x="389466" y="211667"/>
            <a:ext cx="11413067" cy="707886"/>
          </a:xfrm>
          <a:prstGeom prst="rect">
            <a:avLst/>
          </a:prstGeom>
          <a:noFill/>
        </p:spPr>
        <p:txBody>
          <a:bodyPr wrap="square" rtlCol="0">
            <a:spAutoFit/>
          </a:bodyPr>
          <a:lstStyle/>
          <a:p>
            <a:pPr algn="ctr"/>
            <a:r>
              <a:rPr kumimoji="1" lang="ja-JP" altLang="en-US" sz="4000" dirty="0">
                <a:solidFill>
                  <a:srgbClr val="FF0000"/>
                </a:solidFill>
              </a:rPr>
              <a:t>・力量を把握してなかった</a:t>
            </a:r>
          </a:p>
        </p:txBody>
      </p:sp>
      <p:sp>
        <p:nvSpPr>
          <p:cNvPr id="5" name="テキスト ボックス 4">
            <a:extLst>
              <a:ext uri="{FF2B5EF4-FFF2-40B4-BE49-F238E27FC236}">
                <a16:creationId xmlns:a16="http://schemas.microsoft.com/office/drawing/2014/main" id="{43F6B22A-F787-4872-AD3A-FA99C9F05209}"/>
              </a:ext>
            </a:extLst>
          </p:cNvPr>
          <p:cNvSpPr txBox="1"/>
          <p:nvPr/>
        </p:nvSpPr>
        <p:spPr>
          <a:xfrm>
            <a:off x="389466" y="1253067"/>
            <a:ext cx="11650133" cy="1384995"/>
          </a:xfrm>
          <a:prstGeom prst="rect">
            <a:avLst/>
          </a:prstGeom>
          <a:noFill/>
        </p:spPr>
        <p:txBody>
          <a:bodyPr wrap="square" rtlCol="0">
            <a:spAutoFit/>
          </a:bodyPr>
          <a:lstStyle/>
          <a:p>
            <a:pPr algn="ctr"/>
            <a:r>
              <a:rPr kumimoji="1" lang="ja-JP" altLang="en-US" sz="2800" dirty="0"/>
              <a:t>自らの力量に見合った仕事をタスク分けでしなかったし、</a:t>
            </a:r>
            <a:endParaRPr kumimoji="1" lang="en-US" altLang="ja-JP" sz="2800" dirty="0"/>
          </a:p>
          <a:p>
            <a:pPr algn="ctr"/>
            <a:r>
              <a:rPr kumimoji="1" lang="ja-JP" altLang="en-US" sz="2800" dirty="0"/>
              <a:t>他人の力量を把握してなかったため、チームで立てたスケジュールに</a:t>
            </a:r>
            <a:endParaRPr kumimoji="1" lang="en-US" altLang="ja-JP" sz="2800" dirty="0"/>
          </a:p>
          <a:p>
            <a:pPr algn="ctr"/>
            <a:r>
              <a:rPr kumimoji="1" lang="ja-JP" altLang="en-US" sz="2800" dirty="0"/>
              <a:t>個人個人でズレが生じてしまった</a:t>
            </a:r>
          </a:p>
        </p:txBody>
      </p:sp>
    </p:spTree>
    <p:extLst>
      <p:ext uri="{BB962C8B-B14F-4D97-AF65-F5344CB8AC3E}">
        <p14:creationId xmlns:p14="http://schemas.microsoft.com/office/powerpoint/2010/main" val="182522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わけがわからないよ [7446491] | 完全無料画像検索のプリ画像">
            <a:extLst>
              <a:ext uri="{FF2B5EF4-FFF2-40B4-BE49-F238E27FC236}">
                <a16:creationId xmlns:a16="http://schemas.microsoft.com/office/drawing/2014/main" id="{9D17B927-86A2-4065-9FED-924D41713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5633" y="81844"/>
            <a:ext cx="5020734" cy="6694312"/>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CC3E6479-104F-4F82-B2AA-76E48D372589}"/>
              </a:ext>
            </a:extLst>
          </p:cNvPr>
          <p:cNvSpPr txBox="1"/>
          <p:nvPr/>
        </p:nvSpPr>
        <p:spPr>
          <a:xfrm>
            <a:off x="1312333" y="397933"/>
            <a:ext cx="9160934" cy="707886"/>
          </a:xfrm>
          <a:prstGeom prst="rect">
            <a:avLst/>
          </a:prstGeom>
          <a:noFill/>
        </p:spPr>
        <p:txBody>
          <a:bodyPr wrap="square" rtlCol="0">
            <a:spAutoFit/>
          </a:bodyPr>
          <a:lstStyle/>
          <a:p>
            <a:pPr algn="ctr"/>
            <a:r>
              <a:rPr kumimoji="1" lang="ja-JP" altLang="en-US" sz="4000" dirty="0">
                <a:solidFill>
                  <a:srgbClr val="FF0000"/>
                </a:solidFill>
              </a:rPr>
              <a:t>・ガントチャートを使わなかった</a:t>
            </a:r>
          </a:p>
        </p:txBody>
      </p:sp>
      <p:sp>
        <p:nvSpPr>
          <p:cNvPr id="5" name="テキスト ボックス 4">
            <a:extLst>
              <a:ext uri="{FF2B5EF4-FFF2-40B4-BE49-F238E27FC236}">
                <a16:creationId xmlns:a16="http://schemas.microsoft.com/office/drawing/2014/main" id="{50F342BD-8FBF-434D-845E-6C80DCDC820D}"/>
              </a:ext>
            </a:extLst>
          </p:cNvPr>
          <p:cNvSpPr txBox="1"/>
          <p:nvPr/>
        </p:nvSpPr>
        <p:spPr>
          <a:xfrm>
            <a:off x="1041400" y="3903134"/>
            <a:ext cx="10109200" cy="954107"/>
          </a:xfrm>
          <a:prstGeom prst="rect">
            <a:avLst/>
          </a:prstGeom>
          <a:noFill/>
        </p:spPr>
        <p:txBody>
          <a:bodyPr wrap="square" rtlCol="0">
            <a:spAutoFit/>
          </a:bodyPr>
          <a:lstStyle/>
          <a:p>
            <a:pPr algn="ctr"/>
            <a:r>
              <a:rPr kumimoji="1" lang="ja-JP" altLang="en-US" sz="2800" dirty="0"/>
              <a:t>おかげで前のスライドで言ったとおり</a:t>
            </a:r>
            <a:endParaRPr kumimoji="1" lang="en-US" altLang="ja-JP" sz="2800" dirty="0"/>
          </a:p>
          <a:p>
            <a:pPr algn="ctr"/>
            <a:r>
              <a:rPr kumimoji="1" lang="ja-JP" altLang="en-US" sz="2800" dirty="0"/>
              <a:t>個人個人でスケジュールにズレが生じてしまった・・・</a:t>
            </a:r>
          </a:p>
        </p:txBody>
      </p:sp>
    </p:spTree>
    <p:extLst>
      <p:ext uri="{BB962C8B-B14F-4D97-AF65-F5344CB8AC3E}">
        <p14:creationId xmlns:p14="http://schemas.microsoft.com/office/powerpoint/2010/main" val="332602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エレン首」の検索結果 - Yahoo!検索（画像）【2023】 | エレン, マンガ, 漫画">
            <a:extLst>
              <a:ext uri="{FF2B5EF4-FFF2-40B4-BE49-F238E27FC236}">
                <a16:creationId xmlns:a16="http://schemas.microsoft.com/office/drawing/2014/main" id="{97E6B4E4-2982-44CC-9A8B-BF67EAE59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90006"/>
            <a:ext cx="7418917" cy="406799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1253A65-6ED7-4A44-91E3-7CC19EAF7C58}"/>
              </a:ext>
            </a:extLst>
          </p:cNvPr>
          <p:cNvSpPr txBox="1"/>
          <p:nvPr/>
        </p:nvSpPr>
        <p:spPr>
          <a:xfrm>
            <a:off x="872066" y="270933"/>
            <a:ext cx="10524066" cy="707886"/>
          </a:xfrm>
          <a:prstGeom prst="rect">
            <a:avLst/>
          </a:prstGeom>
          <a:noFill/>
        </p:spPr>
        <p:txBody>
          <a:bodyPr wrap="square" rtlCol="0">
            <a:spAutoFit/>
          </a:bodyPr>
          <a:lstStyle/>
          <a:p>
            <a:r>
              <a:rPr kumimoji="1" lang="ja-JP" altLang="en-US" sz="4000" dirty="0">
                <a:solidFill>
                  <a:srgbClr val="FF0000"/>
                </a:solidFill>
              </a:rPr>
              <a:t>・仕事しない人の首を早く切らなかったこと</a:t>
            </a:r>
          </a:p>
        </p:txBody>
      </p:sp>
      <p:sp>
        <p:nvSpPr>
          <p:cNvPr id="5" name="テキスト ボックス 4">
            <a:extLst>
              <a:ext uri="{FF2B5EF4-FFF2-40B4-BE49-F238E27FC236}">
                <a16:creationId xmlns:a16="http://schemas.microsoft.com/office/drawing/2014/main" id="{FC741B45-FB2E-4EE9-8D3B-AE44FA6F3CED}"/>
              </a:ext>
            </a:extLst>
          </p:cNvPr>
          <p:cNvSpPr txBox="1"/>
          <p:nvPr/>
        </p:nvSpPr>
        <p:spPr>
          <a:xfrm>
            <a:off x="880533" y="1413933"/>
            <a:ext cx="10524067" cy="523220"/>
          </a:xfrm>
          <a:prstGeom prst="rect">
            <a:avLst/>
          </a:prstGeom>
          <a:noFill/>
        </p:spPr>
        <p:txBody>
          <a:bodyPr wrap="square" rtlCol="0">
            <a:spAutoFit/>
          </a:bodyPr>
          <a:lstStyle/>
          <a:p>
            <a:r>
              <a:rPr lang="ja-JP" altLang="en-US" sz="2800" dirty="0"/>
              <a:t>仕事しない人の首はさっさと断ち切りましょう手遅れになる前に</a:t>
            </a:r>
            <a:endParaRPr kumimoji="1" lang="ja-JP" altLang="en-US" sz="2800" dirty="0"/>
          </a:p>
        </p:txBody>
      </p:sp>
      <p:sp>
        <p:nvSpPr>
          <p:cNvPr id="6" name="テキスト ボックス 5">
            <a:extLst>
              <a:ext uri="{FF2B5EF4-FFF2-40B4-BE49-F238E27FC236}">
                <a16:creationId xmlns:a16="http://schemas.microsoft.com/office/drawing/2014/main" id="{42AA55C6-D08B-4D5F-9171-0C8340E35B56}"/>
              </a:ext>
            </a:extLst>
          </p:cNvPr>
          <p:cNvSpPr txBox="1"/>
          <p:nvPr/>
        </p:nvSpPr>
        <p:spPr>
          <a:xfrm>
            <a:off x="7662334" y="3916062"/>
            <a:ext cx="4343400" cy="1815882"/>
          </a:xfrm>
          <a:prstGeom prst="rect">
            <a:avLst/>
          </a:prstGeom>
          <a:noFill/>
        </p:spPr>
        <p:txBody>
          <a:bodyPr wrap="square" rtlCol="0">
            <a:spAutoFit/>
          </a:bodyPr>
          <a:lstStyle/>
          <a:p>
            <a:r>
              <a:rPr kumimoji="1" lang="ja-JP" altLang="en-US" sz="2800" dirty="0"/>
              <a:t>企画が終わった後に首を切られた人が、</a:t>
            </a:r>
            <a:endParaRPr kumimoji="1" lang="en-US" altLang="ja-JP" sz="2800" dirty="0"/>
          </a:p>
          <a:p>
            <a:r>
              <a:rPr lang="ja-JP" altLang="en-US" sz="2800" dirty="0"/>
              <a:t>できるだけ苦しむよう</a:t>
            </a:r>
            <a:endParaRPr lang="en-US" altLang="ja-JP" sz="2800" dirty="0"/>
          </a:p>
          <a:p>
            <a:r>
              <a:rPr lang="ja-JP" altLang="en-US" sz="2800" dirty="0"/>
              <a:t>努力しましょう</a:t>
            </a:r>
            <a:r>
              <a:rPr kumimoji="1" lang="en-US" altLang="ja-JP" sz="2800" dirty="0"/>
              <a:t>(</a:t>
            </a:r>
            <a:r>
              <a:rPr kumimoji="1" lang="ja-JP" altLang="en-US" sz="2800" dirty="0"/>
              <a:t>企画を</a:t>
            </a:r>
            <a:r>
              <a:rPr kumimoji="1" lang="en-US" altLang="ja-JP" sz="2800" dirty="0"/>
              <a:t>)</a:t>
            </a:r>
            <a:endParaRPr kumimoji="1" lang="ja-JP" altLang="en-US" sz="2800" dirty="0"/>
          </a:p>
        </p:txBody>
      </p:sp>
    </p:spTree>
    <p:extLst>
      <p:ext uri="{BB962C8B-B14F-4D97-AF65-F5344CB8AC3E}">
        <p14:creationId xmlns:p14="http://schemas.microsoft.com/office/powerpoint/2010/main" val="135094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B270769-9AF9-4A59-8D11-905F07686200}"/>
              </a:ext>
            </a:extLst>
          </p:cNvPr>
          <p:cNvSpPr txBox="1"/>
          <p:nvPr/>
        </p:nvSpPr>
        <p:spPr>
          <a:xfrm>
            <a:off x="1456267" y="448733"/>
            <a:ext cx="9313333" cy="707886"/>
          </a:xfrm>
          <a:prstGeom prst="rect">
            <a:avLst/>
          </a:prstGeom>
          <a:noFill/>
        </p:spPr>
        <p:txBody>
          <a:bodyPr wrap="square" rtlCol="0">
            <a:spAutoFit/>
          </a:bodyPr>
          <a:lstStyle/>
          <a:p>
            <a:pPr algn="ctr"/>
            <a:r>
              <a:rPr kumimoji="1" lang="ja-JP" altLang="en-US" sz="4000" dirty="0">
                <a:solidFill>
                  <a:srgbClr val="FF0000"/>
                </a:solidFill>
              </a:rPr>
              <a:t>・タスクを細分化しなかったこと</a:t>
            </a:r>
          </a:p>
        </p:txBody>
      </p:sp>
      <p:pic>
        <p:nvPicPr>
          <p:cNvPr id="5122" name="Picture 2" descr="ツイッターで使えるクソリプ指摘画像・煽りネタ画像まとめ | こぐま速報 | ネタ画像 漫画, あおり イラスト, 煽り">
            <a:extLst>
              <a:ext uri="{FF2B5EF4-FFF2-40B4-BE49-F238E27FC236}">
                <a16:creationId xmlns:a16="http://schemas.microsoft.com/office/drawing/2014/main" id="{3DE73F6A-6BB1-422F-9CA1-92402C37B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795" y="3443294"/>
            <a:ext cx="4198409" cy="3414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85371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249</Words>
  <Application>Microsoft Office PowerPoint</Application>
  <PresentationFormat>ワイド画面</PresentationFormat>
  <Paragraphs>24</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渕本青南</dc:creator>
  <cp:lastModifiedBy>渕本青南</cp:lastModifiedBy>
  <cp:revision>9</cp:revision>
  <dcterms:created xsi:type="dcterms:W3CDTF">2023-11-16T08:10:59Z</dcterms:created>
  <dcterms:modified xsi:type="dcterms:W3CDTF">2023-11-16T09:54:30Z</dcterms:modified>
</cp:coreProperties>
</file>