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9" r:id="rId6"/>
    <p:sldId id="258" r:id="rId7"/>
    <p:sldId id="265" r:id="rId8"/>
    <p:sldId id="261" r:id="rId9"/>
    <p:sldId id="262" r:id="rId10"/>
    <p:sldId id="263" r:id="rId11"/>
    <p:sldId id="264" r:id="rId12"/>
    <p:sldId id="267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7644" y="4149080"/>
            <a:ext cx="6408712" cy="1224136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Automação de teste de software com simulação de falhas de infraestrutura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</a:t>
            </a:r>
            <a:r>
              <a:rPr lang="pt-BR" sz="6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Automaton</a:t>
            </a:r>
            <a:endParaRPr lang="pt-BR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Automação Industrial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57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39552" y="1844824"/>
            <a:ext cx="8064896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Sistema: Sensores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y7rg\Desktop\docs\autom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1" y="1988840"/>
            <a:ext cx="74580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228184" y="3861048"/>
            <a:ext cx="1440160" cy="1296144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39552" y="1844824"/>
            <a:ext cx="8064896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Sistema: Saída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y7rg\Desktop\docs\autom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1" y="1988840"/>
            <a:ext cx="74580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419872" y="3933056"/>
            <a:ext cx="1440160" cy="1296144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83568" y="1124744"/>
            <a:ext cx="7776864" cy="2683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0">
              <a:lnSpc>
                <a:spcPct val="150000"/>
              </a:lnSpc>
            </a:pP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version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="1.0" 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encoding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="UTF-8" 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standalone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="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yes</a:t>
            </a: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"?&gt;</a:t>
            </a:r>
          </a:p>
          <a:p>
            <a:pPr marL="63500">
              <a:lnSpc>
                <a:spcPct val="150000"/>
              </a:lnSpc>
            </a:pP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automatonResults</a:t>
            </a: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marL="63500">
              <a:lnSpc>
                <a:spcPct val="150000"/>
              </a:lnSpc>
            </a:pPr>
            <a:r>
              <a:rPr lang="pt-BR" sz="1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numberOfFailures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pt-BR" sz="1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33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numberOfFailures</a:t>
            </a: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marL="63500">
              <a:lnSpc>
                <a:spcPct val="150000"/>
              </a:lnSpc>
            </a:pP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numberOfRequests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pt-BR" sz="1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161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numberOfRequests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	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numberOfRequestsDuringDowntime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pt-BR" sz="1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39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numberOfRequestsDuringDowntime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	</a:t>
            </a: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totalDowntime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pt-BR" sz="1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23998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totalDowntime</a:t>
            </a: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marL="63500">
              <a:lnSpc>
                <a:spcPct val="150000"/>
              </a:lnSpc>
            </a:pP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automatonResults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16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Informações Adicionais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855365"/>
            <a:ext cx="8229600" cy="39498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Repositório do Projeto: </a:t>
            </a:r>
            <a:r>
              <a:rPr lang="pt-BR" dirty="0"/>
              <a:t>https://github.com/Gunisalvo/Automaton</a:t>
            </a:r>
            <a:endParaRPr lang="pt-BR" dirty="0" smtClean="0"/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Plataforma de Desenvolvimento: </a:t>
            </a:r>
          </a:p>
          <a:p>
            <a:pPr marL="0" lvl="0" indent="0">
              <a:buNone/>
            </a:pPr>
            <a:r>
              <a:rPr lang="pt-BR" dirty="0"/>
              <a:t>Java Enterprise </a:t>
            </a:r>
            <a:r>
              <a:rPr lang="pt-BR" dirty="0" err="1"/>
              <a:t>Edition</a:t>
            </a:r>
            <a:r>
              <a:rPr lang="pt-BR" dirty="0"/>
              <a:t> versão 6</a:t>
            </a:r>
            <a:r>
              <a:rPr lang="pt-BR" dirty="0" smtClean="0"/>
              <a:t>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Ferramenta de Testes Automatizados: 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pt-BR" dirty="0" err="1" smtClean="0"/>
              <a:t>SeleniumHQ</a:t>
            </a:r>
            <a:r>
              <a:rPr lang="pt-BR" dirty="0" smtClean="0"/>
              <a:t>.</a:t>
            </a: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63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Dúvidas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140968"/>
            <a:ext cx="8229600" cy="1429619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pt-BR" sz="96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pt-BR" sz="9600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1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Créditos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45259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Instituto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Infnet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lvl="0" indent="0" algn="ctr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Escola Superior de Tecnologia da Informação</a:t>
            </a:r>
          </a:p>
          <a:p>
            <a:pPr marL="0" lvl="0" indent="0" algn="ctr">
              <a:buNone/>
            </a:pP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ctr">
              <a:buNone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Engenharia da Computação: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Automação Industrial I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Orientação: </a:t>
            </a:r>
            <a:r>
              <a:rPr lang="pt-BR" dirty="0" err="1"/>
              <a:t>Yona</a:t>
            </a:r>
            <a:r>
              <a:rPr lang="pt-BR" dirty="0"/>
              <a:t> Lopes Meira de </a:t>
            </a:r>
            <a:r>
              <a:rPr lang="pt-BR" dirty="0" smtClean="0"/>
              <a:t>Vasconcellos</a:t>
            </a:r>
          </a:p>
          <a:p>
            <a:pPr marL="0" lvl="0" indent="0">
              <a:buNone/>
            </a:pPr>
            <a:r>
              <a:rPr lang="pt-BR" dirty="0"/>
              <a:t> </a:t>
            </a:r>
          </a:p>
          <a:p>
            <a:pPr marL="0" lvl="0" indent="0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Execução: </a:t>
            </a:r>
            <a:r>
              <a:rPr lang="pt-BR" dirty="0" smtClean="0"/>
              <a:t>Rodrigo Gonçalves Leite</a:t>
            </a:r>
            <a:r>
              <a:rPr lang="pt-BR" dirty="0"/>
              <a:t> 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1841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5616" y="1844824"/>
            <a:ext cx="6984776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y7rg\Desktop\docs\arquite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32" y="1988840"/>
            <a:ext cx="64262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4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Métricas: Service </a:t>
            </a:r>
            <a:r>
              <a:rPr lang="pt-BR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Agreement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Disponibilidade: </a:t>
            </a:r>
            <a:r>
              <a:rPr lang="pt-BR" dirty="0"/>
              <a:t>porcentagem de tempo que o serviço estará disponível em relação a seu tempo total de </a:t>
            </a:r>
            <a:r>
              <a:rPr lang="pt-BR" dirty="0" smtClean="0"/>
              <a:t>operação.</a:t>
            </a:r>
          </a:p>
          <a:p>
            <a:pPr marL="0" lvl="0" indent="0">
              <a:buNone/>
            </a:pPr>
            <a:r>
              <a:rPr lang="pt-BR" dirty="0"/>
              <a:t> </a:t>
            </a:r>
          </a:p>
          <a:p>
            <a:pPr marL="0" lvl="0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Tempo médio entre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falhas: </a:t>
            </a:r>
            <a:r>
              <a:rPr lang="pt-BR" dirty="0" smtClean="0"/>
              <a:t>quantidade </a:t>
            </a:r>
            <a:r>
              <a:rPr lang="pt-BR" dirty="0"/>
              <a:t>de tempo média entre a ocorrência de cada </a:t>
            </a:r>
            <a:r>
              <a:rPr lang="pt-BR" dirty="0" smtClean="0"/>
              <a:t>falha.</a:t>
            </a:r>
            <a:r>
              <a:rPr lang="pt-BR" dirty="0"/>
              <a:t> </a:t>
            </a:r>
            <a:endParaRPr lang="pt-BR" dirty="0" smtClean="0"/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Taxa de Ocorrência de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Falhas: </a:t>
            </a:r>
            <a:r>
              <a:rPr lang="pt-BR" dirty="0"/>
              <a:t>porcentagem de distribuição de ocorrência de falhas pela amostra total de </a:t>
            </a:r>
            <a:r>
              <a:rPr lang="pt-BR" dirty="0" smtClean="0"/>
              <a:t>tempo.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Probabilidade de Falhas em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Uso: </a:t>
            </a:r>
            <a:r>
              <a:rPr lang="pt-BR" dirty="0"/>
              <a:t>porcentagem de requisições não atendidas em relação ao número total de </a:t>
            </a:r>
            <a:r>
              <a:rPr lang="pt-BR" dirty="0" smtClean="0"/>
              <a:t>requisições.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59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Métricas: Simulação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132856"/>
            <a:ext cx="8229600" cy="3301827"/>
          </a:xfrm>
        </p:spPr>
        <p:txBody>
          <a:bodyPr/>
          <a:lstStyle/>
          <a:p>
            <a:pPr marL="0" lvl="0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Requisições por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Minuto: </a:t>
            </a:r>
            <a:r>
              <a:rPr lang="pt-BR" dirty="0"/>
              <a:t>número de testes enfileirados por minuto</a:t>
            </a:r>
            <a:r>
              <a:rPr lang="pt-BR" dirty="0" smtClean="0"/>
              <a:t>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Tempo de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Simulação: </a:t>
            </a:r>
            <a:r>
              <a:rPr lang="pt-BR" dirty="0"/>
              <a:t>tempo total de </a:t>
            </a:r>
            <a:r>
              <a:rPr lang="pt-BR" dirty="0" smtClean="0"/>
              <a:t>simulação.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79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39552" y="1844824"/>
            <a:ext cx="8064896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Sistema: Visão Geral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y7rg\Desktop\docs\autom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1" y="1988840"/>
            <a:ext cx="74580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6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39552" y="1844824"/>
            <a:ext cx="8064896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Sistema: Entradas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y7rg\Desktop\docs\autom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1" y="1988840"/>
            <a:ext cx="74580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5576" y="2060848"/>
            <a:ext cx="1656184" cy="208823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691680" y="3284984"/>
            <a:ext cx="6984776" cy="2683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0">
              <a:lnSpc>
                <a:spcPct val="150000"/>
              </a:lnSpc>
            </a:pP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version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="1.0" 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encoding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="UTF-8</a:t>
            </a: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"?&gt;</a:t>
            </a:r>
          </a:p>
          <a:p>
            <a:pPr marL="63500">
              <a:lnSpc>
                <a:spcPct val="150000"/>
              </a:lnSpc>
            </a:pP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serviceLevelAgreement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	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probabilityOfFailureOnDemand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pt-BR" sz="1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0.2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probabilityOfFailureOnDemand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	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rateOfOccurrenceOfFailures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pt-BR" sz="1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0.3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rateOfOccurrenceOfFailures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	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meanTimeToFailure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pt-BR" sz="1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500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meanTimeToFailure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	&lt;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availability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pt-BR" sz="1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0.80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availability</a:t>
            </a: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marL="63500">
              <a:lnSpc>
                <a:spcPct val="150000"/>
              </a:lnSpc>
            </a:pP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pt-BR" sz="1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serviceLevelAgreement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107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39552" y="1844824"/>
            <a:ext cx="8064896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Sistema: Controladores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y7rg\Desktop\docs\autom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1" y="1988840"/>
            <a:ext cx="74580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627784" y="2429082"/>
            <a:ext cx="1368152" cy="1296144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85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39552" y="1844824"/>
            <a:ext cx="8064896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Sistema: Atuadores</a:t>
            </a:r>
            <a:endParaRPr lang="pt-BR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y7rg\Desktop\docs\autom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1" y="1988840"/>
            <a:ext cx="74580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020272" y="2420888"/>
            <a:ext cx="1368152" cy="1296144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211960" y="2416229"/>
            <a:ext cx="1368152" cy="1296144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61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</TotalTime>
  <Words>176</Words>
  <Application>Microsoft Office PowerPoint</Application>
  <PresentationFormat>Apresentação na tela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Cívico</vt:lpstr>
      <vt:lpstr>Projeto Automaton</vt:lpstr>
      <vt:lpstr>Créditos</vt:lpstr>
      <vt:lpstr>Arquitetura</vt:lpstr>
      <vt:lpstr>Métricas: Service Level Agreement</vt:lpstr>
      <vt:lpstr>Métricas: Simulação</vt:lpstr>
      <vt:lpstr>Estrutura do Sistema: Visão Geral</vt:lpstr>
      <vt:lpstr>Estrutura do Sistema: Entradas</vt:lpstr>
      <vt:lpstr>Estrutura do Sistema: Controladores</vt:lpstr>
      <vt:lpstr>Estrutura do Sistema: Atuadores</vt:lpstr>
      <vt:lpstr>Estrutura do Sistema: Sensores</vt:lpstr>
      <vt:lpstr>Estrutura do Sistema: Saída</vt:lpstr>
      <vt:lpstr>Informações Adicionais</vt:lpstr>
      <vt:lpstr>Dúvidas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Automaton</dc:title>
  <dc:creator>Rodrigo Goncalves Leite</dc:creator>
  <cp:lastModifiedBy>Rodrigo Goncalves Leite</cp:lastModifiedBy>
  <cp:revision>13</cp:revision>
  <dcterms:created xsi:type="dcterms:W3CDTF">2014-02-24T11:45:04Z</dcterms:created>
  <dcterms:modified xsi:type="dcterms:W3CDTF">2014-02-24T14:56:48Z</dcterms:modified>
</cp:coreProperties>
</file>