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62" r:id="rId5"/>
    <p:sldId id="258" r:id="rId6"/>
    <p:sldId id="267" r:id="rId7"/>
    <p:sldId id="268" r:id="rId8"/>
    <p:sldId id="269" r:id="rId9"/>
    <p:sldId id="264" r:id="rId10"/>
    <p:sldId id="265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1DAA-2265-4B91-A7AC-E5C39BDC060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0B0A-34A5-4AF5-8513-D28162DB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D0B0A-34A5-4AF5-8513-D28162DB6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5525" y="1808225"/>
            <a:ext cx="3674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5525" y="3487980"/>
            <a:ext cx="366492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CDBB510-C20A-4CAB-92A6-F3DBD932EF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15539-09CF-47AD-AFD3-B1F6F156BF1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ld.org/goldhub/data/gold-prices" TargetMode="External"/><Relationship Id="rId2" Type="http://schemas.openxmlformats.org/officeDocument/2006/relationships/hyperlink" Target="https://www.indexmundi.com/commodities/?commodity=gol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r/index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ANALYSIS OF GOLD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512214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u="dotted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https://www.indexmundi.com/commodities/?commodity=gold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https://www.gold.org/goldhub/data/gold-prices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https://www.tutorialspoint.com/r/index.htm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https://en.wikipedia.org/wiki/Gold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u="dotted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Fundamentals of applied statistics –S. C. Gupta , V. K. Kapoor 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23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12F258-4C4E-A674-4378-0C6AA9A8E445}"/>
              </a:ext>
            </a:extLst>
          </p:cNvPr>
          <p:cNvSpPr/>
          <p:nvPr/>
        </p:nvSpPr>
        <p:spPr>
          <a:xfrm>
            <a:off x="1441547" y="2113635"/>
            <a:ext cx="626090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  <a:softEdge rad="0"/>
          </a:effectLst>
          <a:scene3d>
            <a:camera prst="orthographicFront">
              <a:rot lat="0" lon="21599992" rev="0"/>
            </a:camera>
            <a:lightRig rig="contrasting" dir="t"/>
          </a:scene3d>
          <a:sp3d prstMaterial="matte"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60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358356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consisted of two columns which are the date (dd-mm-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the monthly average value of gold per gram in Indian rupee. It contains gold price from year 2000 to year 2021. The data is in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27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see whether the price of gold will increase or decrease in future.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12555" y="1197405"/>
            <a:ext cx="6635185" cy="36649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the data into a timeseries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two library functions (</a:t>
            </a:r>
            <a:r>
              <a:rPr lang="en-IN" sz="20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tseries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the data for stationarity by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acf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pacf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adf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-test.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data was not stationary then make it stationary.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with the forecasted values draw a graph.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Lastly checked the data again with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Ljung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-Box" test for validation.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050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F7B7F-67DD-4350-9D40-2878D28CAB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12172" r="4372" b="9086"/>
          <a:stretch/>
        </p:blipFill>
        <p:spPr>
          <a:xfrm>
            <a:off x="395999" y="1081307"/>
            <a:ext cx="8352000" cy="360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DF6E-DB70-4E6A-8CAA-A70510CFFD89}"/>
              </a:ext>
            </a:extLst>
          </p:cNvPr>
          <p:cNvSpPr txBox="1"/>
          <p:nvPr/>
        </p:nvSpPr>
        <p:spPr>
          <a:xfrm>
            <a:off x="2434130" y="4739366"/>
            <a:ext cx="47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Graph of gold price before forecasting (2000 – 2021)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DF6E-DB70-4E6A-8CAA-A70510CFFD89}"/>
              </a:ext>
            </a:extLst>
          </p:cNvPr>
          <p:cNvSpPr txBox="1"/>
          <p:nvPr/>
        </p:nvSpPr>
        <p:spPr>
          <a:xfrm>
            <a:off x="1212490" y="4556915"/>
            <a:ext cx="198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Autocorrelation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34492-5451-4CE6-931F-A16DC07B01F2}"/>
              </a:ext>
            </a:extLst>
          </p:cNvPr>
          <p:cNvSpPr txBox="1"/>
          <p:nvPr/>
        </p:nvSpPr>
        <p:spPr>
          <a:xfrm>
            <a:off x="5640935" y="4556915"/>
            <a:ext cx="25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Partial Autocorrelation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CA1510-D2EB-4110-AB68-A50349A7E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1193408"/>
            <a:ext cx="4275741" cy="335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BC05D-F0BA-4063-9F00-27DFA98DC6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7" y="1193408"/>
            <a:ext cx="4275740" cy="335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8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DF6E-DB70-4E6A-8CAA-A70510CFFD89}"/>
              </a:ext>
            </a:extLst>
          </p:cNvPr>
          <p:cNvSpPr txBox="1"/>
          <p:nvPr/>
        </p:nvSpPr>
        <p:spPr>
          <a:xfrm>
            <a:off x="754375" y="4556915"/>
            <a:ext cx="3512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Autocorrelation when stationary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34492-5451-4CE6-931F-A16DC07B01F2}"/>
              </a:ext>
            </a:extLst>
          </p:cNvPr>
          <p:cNvSpPr txBox="1"/>
          <p:nvPr/>
        </p:nvSpPr>
        <p:spPr>
          <a:xfrm>
            <a:off x="5106472" y="4556915"/>
            <a:ext cx="366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Partial Autocorrelation when stationary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D32F8-F9FB-4FD4-ACA3-8980B7F26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3" y="1197405"/>
            <a:ext cx="4275741" cy="320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BE3EF-C091-4E90-9871-E7B790E99C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7" y="1193408"/>
            <a:ext cx="4275739" cy="3206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6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Forecasted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2DA25-58A5-C544-CE47-7CB84AF7DC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t="1423" r="4189" b="10289"/>
          <a:stretch/>
        </p:blipFill>
        <p:spPr bwMode="auto">
          <a:xfrm>
            <a:off x="601670" y="1044700"/>
            <a:ext cx="8246071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FF300-8568-88C7-D798-9C9481E867E6}"/>
              </a:ext>
            </a:extLst>
          </p:cNvPr>
          <p:cNvSpPr txBox="1"/>
          <p:nvPr/>
        </p:nvSpPr>
        <p:spPr>
          <a:xfrm>
            <a:off x="3350359" y="4709620"/>
            <a:ext cx="274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Forecasting of next 60 months</a:t>
            </a:r>
          </a:p>
        </p:txBody>
      </p:sp>
    </p:spTree>
    <p:extLst>
      <p:ext uri="{BB962C8B-B14F-4D97-AF65-F5344CB8AC3E}">
        <p14:creationId xmlns:p14="http://schemas.microsoft.com/office/powerpoint/2010/main" val="110530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6566315" cy="3358356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first we plotted the data and saw that there was a upward trend. Now, after the analysis we got the predicted values of next 5 years. When we plotted the future prediction values in the graph, it was also giving a upward line. So we conclude that in the future the gold price will increase as it is shown in the graph.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613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315</Words>
  <Application>Microsoft Office PowerPoint</Application>
  <PresentationFormat>On-screen Show (16:9)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Bookman Old Style</vt:lpstr>
      <vt:lpstr>Calibri</vt:lpstr>
      <vt:lpstr>Symbol</vt:lpstr>
      <vt:lpstr>Times New Roman</vt:lpstr>
      <vt:lpstr>Wingdings</vt:lpstr>
      <vt:lpstr>Office Theme</vt:lpstr>
      <vt:lpstr>TIME SERIES ANALYSIS OF GOLD PRICE</vt:lpstr>
      <vt:lpstr>Data Description</vt:lpstr>
      <vt:lpstr>Objective</vt:lpstr>
      <vt:lpstr>Data Analysis</vt:lpstr>
      <vt:lpstr>Diagrams</vt:lpstr>
      <vt:lpstr>Diagrams</vt:lpstr>
      <vt:lpstr>Diagrams</vt:lpstr>
      <vt:lpstr>Forecasted Diagram</vt:lpstr>
      <vt:lpstr>Conclusion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GUNJAN CHAKRABORTY</cp:lastModifiedBy>
  <cp:revision>145</cp:revision>
  <dcterms:created xsi:type="dcterms:W3CDTF">2013-08-21T19:17:07Z</dcterms:created>
  <dcterms:modified xsi:type="dcterms:W3CDTF">2022-06-10T05:42:23Z</dcterms:modified>
</cp:coreProperties>
</file>