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58" r:id="rId3"/>
    <p:sldId id="257" r:id="rId4"/>
    <p:sldId id="267" r:id="rId5"/>
    <p:sldId id="259" r:id="rId6"/>
    <p:sldId id="260" r:id="rId7"/>
    <p:sldId id="261" r:id="rId8"/>
    <p:sldId id="262" r:id="rId9"/>
    <p:sldId id="263" r:id="rId10"/>
    <p:sldId id="268"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6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9353F4-82D3-45C1-B6D5-6BA1C4649FE5}"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IN"/>
        </a:p>
      </dgm:t>
    </dgm:pt>
    <dgm:pt modelId="{CCFECA4D-0B33-4E47-A4B9-182118E27F69}">
      <dgm:prSet/>
      <dgm:spPr/>
      <dgm:t>
        <a:bodyPr/>
        <a:lstStyle/>
        <a:p>
          <a:r>
            <a:rPr lang="en-IN" b="1" dirty="0"/>
            <a:t>Introduction: </a:t>
          </a:r>
        </a:p>
        <a:p>
          <a:r>
            <a:rPr lang="en-IN" dirty="0"/>
            <a:t>T</a:t>
          </a:r>
          <a:r>
            <a:rPr lang="en-US" dirty="0"/>
            <a:t>here are two different types, latent TB and active tuberculosis. Latent TB occurs when a person has the TB bacteria in their body. But the bacteria are present in extremely small numbers. People with latent TB are not infectious and do not feel ill. They cannot pass the TB bacteria on to other people. TB disease or Tuberculosis is what happens when a person has latent TB and then becomes sick. Sometimes this is known as having active TB.</a:t>
          </a:r>
          <a:endParaRPr lang="en-IN" dirty="0"/>
        </a:p>
        <a:p>
          <a:endParaRPr lang="en-IN" dirty="0"/>
        </a:p>
        <a:p>
          <a:r>
            <a:rPr lang="en-US" dirty="0"/>
            <a:t> TB bacteria are spread through the air from one person to another when a person with TB disease coughs, speaks or sings. When a person breathes in TB bacteria, the bacteria can settle in the lungs and begin to grow. From there they can move through the blood to other parts of the body.</a:t>
          </a:r>
        </a:p>
        <a:p>
          <a:r>
            <a:rPr lang="en-IN" dirty="0"/>
            <a:t> </a:t>
          </a:r>
        </a:p>
      </dgm:t>
    </dgm:pt>
    <dgm:pt modelId="{5C4FF5D2-0729-460A-BFEC-4C7766C831EC}" type="parTrans" cxnId="{54CF811E-A238-4002-8344-51E3DF8ACC7F}">
      <dgm:prSet/>
      <dgm:spPr/>
      <dgm:t>
        <a:bodyPr/>
        <a:lstStyle/>
        <a:p>
          <a:endParaRPr lang="en-IN"/>
        </a:p>
      </dgm:t>
    </dgm:pt>
    <dgm:pt modelId="{E9665887-46FE-48C0-B660-B0ED1CC7CA94}" type="sibTrans" cxnId="{54CF811E-A238-4002-8344-51E3DF8ACC7F}">
      <dgm:prSet/>
      <dgm:spPr/>
      <dgm:t>
        <a:bodyPr/>
        <a:lstStyle/>
        <a:p>
          <a:endParaRPr lang="en-IN"/>
        </a:p>
      </dgm:t>
    </dgm:pt>
    <dgm:pt modelId="{3987068B-9875-4DE4-9E2B-B0ECBF6E73C2}">
      <dgm:prSet/>
      <dgm:spPr/>
      <dgm:t>
        <a:bodyPr/>
        <a:lstStyle/>
        <a:p>
          <a:endParaRPr lang="en-US" b="0" i="0" dirty="0"/>
        </a:p>
        <a:p>
          <a:endParaRPr lang="en-IN" dirty="0"/>
        </a:p>
      </dgm:t>
    </dgm:pt>
    <dgm:pt modelId="{6DDBACDC-A226-4C06-B4DE-22334A2D9031}" type="parTrans" cxnId="{85EE1028-9F56-4DFA-8C5A-AD66CBECB45A}">
      <dgm:prSet/>
      <dgm:spPr/>
      <dgm:t>
        <a:bodyPr/>
        <a:lstStyle/>
        <a:p>
          <a:endParaRPr lang="en-IN"/>
        </a:p>
      </dgm:t>
    </dgm:pt>
    <dgm:pt modelId="{824B2BF0-EAEB-4682-87BD-8863E4D74C18}" type="sibTrans" cxnId="{85EE1028-9F56-4DFA-8C5A-AD66CBECB45A}">
      <dgm:prSet/>
      <dgm:spPr/>
      <dgm:t>
        <a:bodyPr/>
        <a:lstStyle/>
        <a:p>
          <a:endParaRPr lang="en-IN"/>
        </a:p>
      </dgm:t>
    </dgm:pt>
    <dgm:pt modelId="{EF65508E-8C1B-4AD9-8B71-178EFE85EC9B}">
      <dgm:prSet/>
      <dgm:spPr/>
      <dgm:t>
        <a:bodyPr/>
        <a:lstStyle/>
        <a:p>
          <a:endParaRPr lang="en-IN" dirty="0"/>
        </a:p>
      </dgm:t>
    </dgm:pt>
    <dgm:pt modelId="{E44236C1-F4A3-4240-8363-75076D63E889}" type="parTrans" cxnId="{403AE836-CF30-4BF9-8A39-7699BFABF688}">
      <dgm:prSet/>
      <dgm:spPr/>
      <dgm:t>
        <a:bodyPr/>
        <a:lstStyle/>
        <a:p>
          <a:endParaRPr lang="en-IN"/>
        </a:p>
      </dgm:t>
    </dgm:pt>
    <dgm:pt modelId="{8133DC62-78F1-4C43-99C2-723F04D317C2}" type="sibTrans" cxnId="{403AE836-CF30-4BF9-8A39-7699BFABF688}">
      <dgm:prSet/>
      <dgm:spPr/>
      <dgm:t>
        <a:bodyPr/>
        <a:lstStyle/>
        <a:p>
          <a:endParaRPr lang="en-IN"/>
        </a:p>
      </dgm:t>
    </dgm:pt>
    <dgm:pt modelId="{D56A89A7-189C-433D-8646-57ED9282271C}" type="pres">
      <dgm:prSet presAssocID="{CC9353F4-82D3-45C1-B6D5-6BA1C4649FE5}" presName="vert0" presStyleCnt="0">
        <dgm:presLayoutVars>
          <dgm:dir/>
          <dgm:animOne val="branch"/>
          <dgm:animLvl val="lvl"/>
        </dgm:presLayoutVars>
      </dgm:prSet>
      <dgm:spPr/>
    </dgm:pt>
    <dgm:pt modelId="{000FF097-0FE0-44A2-952E-1BFA228F81C8}" type="pres">
      <dgm:prSet presAssocID="{CCFECA4D-0B33-4E47-A4B9-182118E27F69}" presName="thickLine" presStyleLbl="alignNode1" presStyleIdx="0" presStyleCnt="2"/>
      <dgm:spPr/>
    </dgm:pt>
    <dgm:pt modelId="{B9F7863B-FBEF-4092-8445-E43540B7C825}" type="pres">
      <dgm:prSet presAssocID="{CCFECA4D-0B33-4E47-A4B9-182118E27F69}" presName="horz1" presStyleCnt="0"/>
      <dgm:spPr/>
    </dgm:pt>
    <dgm:pt modelId="{3901B91F-A5B0-4520-868D-8E90D600E09D}" type="pres">
      <dgm:prSet presAssocID="{CCFECA4D-0B33-4E47-A4B9-182118E27F69}" presName="tx1" presStyleLbl="revTx" presStyleIdx="0" presStyleCnt="3" custScaleX="500000"/>
      <dgm:spPr/>
    </dgm:pt>
    <dgm:pt modelId="{FC7528F4-11ED-4E24-9A3E-A3B735E51A61}" type="pres">
      <dgm:prSet presAssocID="{CCFECA4D-0B33-4E47-A4B9-182118E27F69}" presName="vert1" presStyleCnt="0"/>
      <dgm:spPr/>
    </dgm:pt>
    <dgm:pt modelId="{2A6E94DA-53D7-402F-8B46-03A781F46F56}" type="pres">
      <dgm:prSet presAssocID="{3987068B-9875-4DE4-9E2B-B0ECBF6E73C2}" presName="thickLine" presStyleLbl="alignNode1" presStyleIdx="1" presStyleCnt="2"/>
      <dgm:spPr/>
    </dgm:pt>
    <dgm:pt modelId="{82A15FD9-C45C-4117-BD7C-20E76D187031}" type="pres">
      <dgm:prSet presAssocID="{3987068B-9875-4DE4-9E2B-B0ECBF6E73C2}" presName="horz1" presStyleCnt="0"/>
      <dgm:spPr/>
    </dgm:pt>
    <dgm:pt modelId="{4649DB31-D062-4156-85E5-CA847AAE781A}" type="pres">
      <dgm:prSet presAssocID="{3987068B-9875-4DE4-9E2B-B0ECBF6E73C2}" presName="tx1" presStyleLbl="revTx" presStyleIdx="1" presStyleCnt="3" custScaleX="811410"/>
      <dgm:spPr/>
    </dgm:pt>
    <dgm:pt modelId="{834A353F-0C53-46A6-B369-2FE8158345F4}" type="pres">
      <dgm:prSet presAssocID="{3987068B-9875-4DE4-9E2B-B0ECBF6E73C2}" presName="vert1" presStyleCnt="0"/>
      <dgm:spPr/>
    </dgm:pt>
    <dgm:pt modelId="{7A2F2C5C-A8AA-4EBC-9B1C-491F47256E0F}" type="pres">
      <dgm:prSet presAssocID="{EF65508E-8C1B-4AD9-8B71-178EFE85EC9B}" presName="vertSpace2a" presStyleCnt="0"/>
      <dgm:spPr/>
    </dgm:pt>
    <dgm:pt modelId="{7E5A9FAA-7624-4777-AAD6-BFA2F6CAA7F5}" type="pres">
      <dgm:prSet presAssocID="{EF65508E-8C1B-4AD9-8B71-178EFE85EC9B}" presName="horz2" presStyleCnt="0"/>
      <dgm:spPr/>
    </dgm:pt>
    <dgm:pt modelId="{C0B6D1E4-2006-44F1-A761-5DB705C2AE6B}" type="pres">
      <dgm:prSet presAssocID="{EF65508E-8C1B-4AD9-8B71-178EFE85EC9B}" presName="horzSpace2" presStyleCnt="0"/>
      <dgm:spPr/>
    </dgm:pt>
    <dgm:pt modelId="{EB31C36A-D600-4B3C-A30F-6C94B094EF66}" type="pres">
      <dgm:prSet presAssocID="{EF65508E-8C1B-4AD9-8B71-178EFE85EC9B}" presName="tx2" presStyleLbl="revTx" presStyleIdx="2" presStyleCnt="3" custScaleX="117620" custLinFactNeighborX="32298" custLinFactNeighborY="3821"/>
      <dgm:spPr/>
    </dgm:pt>
    <dgm:pt modelId="{2928BAE3-87C8-474E-A656-34BFA5195445}" type="pres">
      <dgm:prSet presAssocID="{EF65508E-8C1B-4AD9-8B71-178EFE85EC9B}" presName="vert2" presStyleCnt="0"/>
      <dgm:spPr/>
    </dgm:pt>
    <dgm:pt modelId="{0FC0BCB2-9A6D-4ED4-87FD-B8D021A86C10}" type="pres">
      <dgm:prSet presAssocID="{EF65508E-8C1B-4AD9-8B71-178EFE85EC9B}" presName="thinLine2b" presStyleLbl="callout" presStyleIdx="0" presStyleCnt="1" custLinFactY="-1300000" custLinFactNeighborX="47074" custLinFactNeighborY="-1333438"/>
      <dgm:spPr/>
    </dgm:pt>
    <dgm:pt modelId="{B8B7121E-20C5-457A-BA4F-360CF3C099EB}" type="pres">
      <dgm:prSet presAssocID="{EF65508E-8C1B-4AD9-8B71-178EFE85EC9B}" presName="vertSpace2b" presStyleCnt="0"/>
      <dgm:spPr/>
    </dgm:pt>
  </dgm:ptLst>
  <dgm:cxnLst>
    <dgm:cxn modelId="{54CF811E-A238-4002-8344-51E3DF8ACC7F}" srcId="{CC9353F4-82D3-45C1-B6D5-6BA1C4649FE5}" destId="{CCFECA4D-0B33-4E47-A4B9-182118E27F69}" srcOrd="0" destOrd="0" parTransId="{5C4FF5D2-0729-460A-BFEC-4C7766C831EC}" sibTransId="{E9665887-46FE-48C0-B660-B0ED1CC7CA94}"/>
    <dgm:cxn modelId="{85EE1028-9F56-4DFA-8C5A-AD66CBECB45A}" srcId="{CC9353F4-82D3-45C1-B6D5-6BA1C4649FE5}" destId="{3987068B-9875-4DE4-9E2B-B0ECBF6E73C2}" srcOrd="1" destOrd="0" parTransId="{6DDBACDC-A226-4C06-B4DE-22334A2D9031}" sibTransId="{824B2BF0-EAEB-4682-87BD-8863E4D74C18}"/>
    <dgm:cxn modelId="{403AE836-CF30-4BF9-8A39-7699BFABF688}" srcId="{3987068B-9875-4DE4-9E2B-B0ECBF6E73C2}" destId="{EF65508E-8C1B-4AD9-8B71-178EFE85EC9B}" srcOrd="0" destOrd="0" parTransId="{E44236C1-F4A3-4240-8363-75076D63E889}" sibTransId="{8133DC62-78F1-4C43-99C2-723F04D317C2}"/>
    <dgm:cxn modelId="{11ED3261-C27B-4029-A5AC-F40E4473279F}" type="presOf" srcId="{3987068B-9875-4DE4-9E2B-B0ECBF6E73C2}" destId="{4649DB31-D062-4156-85E5-CA847AAE781A}" srcOrd="0" destOrd="0" presId="urn:microsoft.com/office/officeart/2008/layout/LinedList"/>
    <dgm:cxn modelId="{4304EFB1-A743-47EC-8DE3-2D0CAAF1A57B}" type="presOf" srcId="{CC9353F4-82D3-45C1-B6D5-6BA1C4649FE5}" destId="{D56A89A7-189C-433D-8646-57ED9282271C}" srcOrd="0" destOrd="0" presId="urn:microsoft.com/office/officeart/2008/layout/LinedList"/>
    <dgm:cxn modelId="{06FCE6E9-937F-4310-8C4B-774E9DD0229C}" type="presOf" srcId="{EF65508E-8C1B-4AD9-8B71-178EFE85EC9B}" destId="{EB31C36A-D600-4B3C-A30F-6C94B094EF66}" srcOrd="0" destOrd="0" presId="urn:microsoft.com/office/officeart/2008/layout/LinedList"/>
    <dgm:cxn modelId="{2560C6F7-203F-4E00-B020-87EE9FC97B63}" type="presOf" srcId="{CCFECA4D-0B33-4E47-A4B9-182118E27F69}" destId="{3901B91F-A5B0-4520-868D-8E90D600E09D}" srcOrd="0" destOrd="0" presId="urn:microsoft.com/office/officeart/2008/layout/LinedList"/>
    <dgm:cxn modelId="{43D4AE85-F472-4C97-8A59-8ADA6DECD82B}" type="presParOf" srcId="{D56A89A7-189C-433D-8646-57ED9282271C}" destId="{000FF097-0FE0-44A2-952E-1BFA228F81C8}" srcOrd="0" destOrd="0" presId="urn:microsoft.com/office/officeart/2008/layout/LinedList"/>
    <dgm:cxn modelId="{234A63CD-50C7-4EB4-B2DC-56387EF8C1E8}" type="presParOf" srcId="{D56A89A7-189C-433D-8646-57ED9282271C}" destId="{B9F7863B-FBEF-4092-8445-E43540B7C825}" srcOrd="1" destOrd="0" presId="urn:microsoft.com/office/officeart/2008/layout/LinedList"/>
    <dgm:cxn modelId="{E7352572-8D9F-4C31-8E7C-4FC43148891F}" type="presParOf" srcId="{B9F7863B-FBEF-4092-8445-E43540B7C825}" destId="{3901B91F-A5B0-4520-868D-8E90D600E09D}" srcOrd="0" destOrd="0" presId="urn:microsoft.com/office/officeart/2008/layout/LinedList"/>
    <dgm:cxn modelId="{08C96756-3A74-4ACD-A552-97BE4D923459}" type="presParOf" srcId="{B9F7863B-FBEF-4092-8445-E43540B7C825}" destId="{FC7528F4-11ED-4E24-9A3E-A3B735E51A61}" srcOrd="1" destOrd="0" presId="urn:microsoft.com/office/officeart/2008/layout/LinedList"/>
    <dgm:cxn modelId="{7204684B-14D6-4077-9EF6-FF87E4A39C46}" type="presParOf" srcId="{D56A89A7-189C-433D-8646-57ED9282271C}" destId="{2A6E94DA-53D7-402F-8B46-03A781F46F56}" srcOrd="2" destOrd="0" presId="urn:microsoft.com/office/officeart/2008/layout/LinedList"/>
    <dgm:cxn modelId="{F45ED396-10D9-4153-AE94-813F1C231ADD}" type="presParOf" srcId="{D56A89A7-189C-433D-8646-57ED9282271C}" destId="{82A15FD9-C45C-4117-BD7C-20E76D187031}" srcOrd="3" destOrd="0" presId="urn:microsoft.com/office/officeart/2008/layout/LinedList"/>
    <dgm:cxn modelId="{E7D5A887-5073-4F38-8C25-79E8CE41031C}" type="presParOf" srcId="{82A15FD9-C45C-4117-BD7C-20E76D187031}" destId="{4649DB31-D062-4156-85E5-CA847AAE781A}" srcOrd="0" destOrd="0" presId="urn:microsoft.com/office/officeart/2008/layout/LinedList"/>
    <dgm:cxn modelId="{D0D6AA04-89E4-4C38-B4A5-D15407BC232F}" type="presParOf" srcId="{82A15FD9-C45C-4117-BD7C-20E76D187031}" destId="{834A353F-0C53-46A6-B369-2FE8158345F4}" srcOrd="1" destOrd="0" presId="urn:microsoft.com/office/officeart/2008/layout/LinedList"/>
    <dgm:cxn modelId="{15BAFC6B-2904-4EE7-A2A3-731EE3926349}" type="presParOf" srcId="{834A353F-0C53-46A6-B369-2FE8158345F4}" destId="{7A2F2C5C-A8AA-4EBC-9B1C-491F47256E0F}" srcOrd="0" destOrd="0" presId="urn:microsoft.com/office/officeart/2008/layout/LinedList"/>
    <dgm:cxn modelId="{F50B4A98-65EC-4B8E-9673-ED4ED8BBB041}" type="presParOf" srcId="{834A353F-0C53-46A6-B369-2FE8158345F4}" destId="{7E5A9FAA-7624-4777-AAD6-BFA2F6CAA7F5}" srcOrd="1" destOrd="0" presId="urn:microsoft.com/office/officeart/2008/layout/LinedList"/>
    <dgm:cxn modelId="{56FA97BB-3CC3-484E-9EFD-6BAD63CB284D}" type="presParOf" srcId="{7E5A9FAA-7624-4777-AAD6-BFA2F6CAA7F5}" destId="{C0B6D1E4-2006-44F1-A761-5DB705C2AE6B}" srcOrd="0" destOrd="0" presId="urn:microsoft.com/office/officeart/2008/layout/LinedList"/>
    <dgm:cxn modelId="{1CEA6B78-702A-4A08-84DB-BF313B0778D9}" type="presParOf" srcId="{7E5A9FAA-7624-4777-AAD6-BFA2F6CAA7F5}" destId="{EB31C36A-D600-4B3C-A30F-6C94B094EF66}" srcOrd="1" destOrd="0" presId="urn:microsoft.com/office/officeart/2008/layout/LinedList"/>
    <dgm:cxn modelId="{6C8E40EF-F832-45FD-806D-523FC0BD4607}" type="presParOf" srcId="{7E5A9FAA-7624-4777-AAD6-BFA2F6CAA7F5}" destId="{2928BAE3-87C8-474E-A656-34BFA5195445}" srcOrd="2" destOrd="0" presId="urn:microsoft.com/office/officeart/2008/layout/LinedList"/>
    <dgm:cxn modelId="{128E7422-89B5-48EC-BDA3-49C1B5053011}" type="presParOf" srcId="{834A353F-0C53-46A6-B369-2FE8158345F4}" destId="{0FC0BCB2-9A6D-4ED4-87FD-B8D021A86C10}" srcOrd="2" destOrd="0" presId="urn:microsoft.com/office/officeart/2008/layout/LinedList"/>
    <dgm:cxn modelId="{1D8AF8F5-457A-495B-A847-32E23F0C30E8}" type="presParOf" srcId="{834A353F-0C53-46A6-B369-2FE8158345F4}" destId="{B8B7121E-20C5-457A-BA4F-360CF3C099EB}"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AF0C40-FF07-468F-91B6-40DB817C3BD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5BF757B-E52B-49A1-BB32-BF5A4F191F2B}">
      <dgm:prSet/>
      <dgm:spPr/>
      <dgm:t>
        <a:bodyPr/>
        <a:lstStyle/>
        <a:p>
          <a:r>
            <a:rPr lang="en-US" dirty="0"/>
            <a:t>Gap between diagnosis and treatment:</a:t>
          </a:r>
          <a:endParaRPr lang="en-IN" dirty="0"/>
        </a:p>
      </dgm:t>
    </dgm:pt>
    <dgm:pt modelId="{C897F191-13BB-408A-91F2-A1711C4C3A18}" type="parTrans" cxnId="{5F0593D2-9388-4834-9FFD-2CE08CC3496F}">
      <dgm:prSet/>
      <dgm:spPr/>
      <dgm:t>
        <a:bodyPr/>
        <a:lstStyle/>
        <a:p>
          <a:endParaRPr lang="en-IN"/>
        </a:p>
      </dgm:t>
    </dgm:pt>
    <dgm:pt modelId="{9610D96F-2093-4CDB-AC05-E0B6C0D54924}" type="sibTrans" cxnId="{5F0593D2-9388-4834-9FFD-2CE08CC3496F}">
      <dgm:prSet/>
      <dgm:spPr/>
      <dgm:t>
        <a:bodyPr/>
        <a:lstStyle/>
        <a:p>
          <a:endParaRPr lang="en-IN"/>
        </a:p>
      </dgm:t>
    </dgm:pt>
    <dgm:pt modelId="{3A9C8E46-C48D-4CBE-BA0E-CE55164C4212}">
      <dgm:prSet/>
      <dgm:spPr/>
      <dgm:t>
        <a:bodyPr/>
        <a:lstStyle/>
        <a:p>
          <a:r>
            <a:rPr lang="en-US" dirty="0"/>
            <a:t>Point-of-care rapid diagnostic methods at the outset of the diagnostic process can revolutionize the treatment of MDR- and XDR-TB by enabling the use of a tailored drug therapy</a:t>
          </a:r>
          <a:endParaRPr lang="en-IN" dirty="0"/>
        </a:p>
      </dgm:t>
    </dgm:pt>
    <dgm:pt modelId="{29405BF0-3C64-4E86-8E1F-B8000FC256CB}" type="parTrans" cxnId="{E852C978-8F0F-4CDA-AEF9-F8A8E45DED5B}">
      <dgm:prSet/>
      <dgm:spPr/>
      <dgm:t>
        <a:bodyPr/>
        <a:lstStyle/>
        <a:p>
          <a:endParaRPr lang="en-IN"/>
        </a:p>
      </dgm:t>
    </dgm:pt>
    <dgm:pt modelId="{FD7B3AA3-D253-4107-9AA1-801ED4D63C16}" type="sibTrans" cxnId="{E852C978-8F0F-4CDA-AEF9-F8A8E45DED5B}">
      <dgm:prSet/>
      <dgm:spPr/>
      <dgm:t>
        <a:bodyPr/>
        <a:lstStyle/>
        <a:p>
          <a:endParaRPr lang="en-IN"/>
        </a:p>
      </dgm:t>
    </dgm:pt>
    <dgm:pt modelId="{CF22424D-FEA9-4F56-B8A0-E14E67B7F6C6}">
      <dgm:prSet/>
      <dgm:spPr/>
      <dgm:t>
        <a:bodyPr/>
        <a:lstStyle/>
        <a:p>
          <a:r>
            <a:rPr lang="en-US" dirty="0"/>
            <a:t>Countries should ensure that patients diagnosed through these measures are provided access to the most appropriate drugs</a:t>
          </a:r>
          <a:endParaRPr lang="en-IN" dirty="0"/>
        </a:p>
      </dgm:t>
    </dgm:pt>
    <dgm:pt modelId="{B5FA7103-0BF6-4C90-8315-977A72875783}" type="parTrans" cxnId="{2F1E3795-F582-46C5-95D2-711F7F9A2DF7}">
      <dgm:prSet/>
      <dgm:spPr/>
      <dgm:t>
        <a:bodyPr/>
        <a:lstStyle/>
        <a:p>
          <a:endParaRPr lang="en-IN"/>
        </a:p>
      </dgm:t>
    </dgm:pt>
    <dgm:pt modelId="{E3A5368D-EF30-4A8B-91B9-4463A03A7501}" type="sibTrans" cxnId="{2F1E3795-F582-46C5-95D2-711F7F9A2DF7}">
      <dgm:prSet/>
      <dgm:spPr/>
      <dgm:t>
        <a:bodyPr/>
        <a:lstStyle/>
        <a:p>
          <a:endParaRPr lang="en-IN"/>
        </a:p>
      </dgm:t>
    </dgm:pt>
    <dgm:pt modelId="{6E0A158C-692F-4AE8-9112-DA2D83EE7412}">
      <dgm:prSet/>
      <dgm:spPr/>
      <dgm:t>
        <a:bodyPr/>
        <a:lstStyle/>
        <a:p>
          <a:r>
            <a:rPr lang="en-US" dirty="0"/>
            <a:t>Scaling up and providing treatment, including treatment for MDR-TB (</a:t>
          </a:r>
          <a:r>
            <a:rPr lang="en-IN" b="0" i="0" dirty="0"/>
            <a:t>Multidrug-Resistant</a:t>
          </a:r>
          <a:r>
            <a:rPr lang="en-US" b="0" dirty="0"/>
            <a:t>)</a:t>
          </a:r>
          <a:r>
            <a:rPr lang="en-US" dirty="0"/>
            <a:t>and XDR-TB(</a:t>
          </a:r>
          <a:r>
            <a:rPr lang="en-IN" b="0" i="0" dirty="0"/>
            <a:t>Extensively Drug-Resistant</a:t>
          </a:r>
          <a:r>
            <a:rPr lang="en-US" dirty="0"/>
            <a:t>) is an essential element of providing ethical TB care (universal access to care)</a:t>
          </a:r>
          <a:endParaRPr lang="en-IN" dirty="0"/>
        </a:p>
      </dgm:t>
    </dgm:pt>
    <dgm:pt modelId="{40A4B07C-80D2-4E2B-A0F7-924F02FAA20B}" type="parTrans" cxnId="{DF44D105-E5AA-4E34-81E5-5E85CB6E8611}">
      <dgm:prSet/>
      <dgm:spPr/>
      <dgm:t>
        <a:bodyPr/>
        <a:lstStyle/>
        <a:p>
          <a:endParaRPr lang="en-IN"/>
        </a:p>
      </dgm:t>
    </dgm:pt>
    <dgm:pt modelId="{CACA1CFC-92AD-4465-8BBC-102FDEB18A11}" type="sibTrans" cxnId="{DF44D105-E5AA-4E34-81E5-5E85CB6E8611}">
      <dgm:prSet/>
      <dgm:spPr/>
      <dgm:t>
        <a:bodyPr/>
        <a:lstStyle/>
        <a:p>
          <a:endParaRPr lang="en-IN"/>
        </a:p>
      </dgm:t>
    </dgm:pt>
    <dgm:pt modelId="{1FA86886-9FAA-4094-A1AB-F79F354A0AE2}">
      <dgm:prSet/>
      <dgm:spPr/>
      <dgm:t>
        <a:bodyPr/>
        <a:lstStyle/>
        <a:p>
          <a:r>
            <a:rPr lang="en-US" dirty="0"/>
            <a:t>While countries are in the process of scaling up treatment for MDR/XDR-TB, the use of drug susceptibility testing may be appropriate</a:t>
          </a:r>
          <a:endParaRPr lang="en-IN" dirty="0"/>
        </a:p>
      </dgm:t>
    </dgm:pt>
    <dgm:pt modelId="{7455B3B8-100D-4BEB-8C33-FDBFD2A49A66}" type="parTrans" cxnId="{50095543-43F4-41CF-AA6B-BC9106867239}">
      <dgm:prSet/>
      <dgm:spPr/>
      <dgm:t>
        <a:bodyPr/>
        <a:lstStyle/>
        <a:p>
          <a:endParaRPr lang="en-IN"/>
        </a:p>
      </dgm:t>
    </dgm:pt>
    <dgm:pt modelId="{654AEC17-CB42-4E18-AC12-939A217CD8D9}" type="sibTrans" cxnId="{50095543-43F4-41CF-AA6B-BC9106867239}">
      <dgm:prSet/>
      <dgm:spPr/>
      <dgm:t>
        <a:bodyPr/>
        <a:lstStyle/>
        <a:p>
          <a:endParaRPr lang="en-IN"/>
        </a:p>
      </dgm:t>
    </dgm:pt>
    <dgm:pt modelId="{0877621D-4176-4E66-9867-93ED2043F725}">
      <dgm:prSet/>
      <dgm:spPr/>
      <dgm:t>
        <a:bodyPr/>
        <a:lstStyle/>
        <a:p>
          <a:r>
            <a:rPr lang="en-US"/>
            <a:t>May be used as an interim measure even where:</a:t>
          </a:r>
          <a:endParaRPr lang="en-IN"/>
        </a:p>
      </dgm:t>
    </dgm:pt>
    <dgm:pt modelId="{050C5313-FAC5-466B-96D2-F556744D27D0}" type="parTrans" cxnId="{75911147-DBB7-454F-93B4-86DD6C08F7A5}">
      <dgm:prSet/>
      <dgm:spPr/>
      <dgm:t>
        <a:bodyPr/>
        <a:lstStyle/>
        <a:p>
          <a:endParaRPr lang="en-IN"/>
        </a:p>
      </dgm:t>
    </dgm:pt>
    <dgm:pt modelId="{F5FE6BEC-ECAF-4B86-BCCB-D4A974001A8A}" type="sibTrans" cxnId="{75911147-DBB7-454F-93B4-86DD6C08F7A5}">
      <dgm:prSet/>
      <dgm:spPr/>
      <dgm:t>
        <a:bodyPr/>
        <a:lstStyle/>
        <a:p>
          <a:endParaRPr lang="en-IN"/>
        </a:p>
      </dgm:t>
    </dgm:pt>
    <dgm:pt modelId="{30EDF4ED-F1EC-4002-B01F-69EEE0D75A19}">
      <dgm:prSet/>
      <dgm:spPr/>
      <dgm:t>
        <a:bodyPr/>
        <a:lstStyle/>
        <a:p>
          <a:r>
            <a:rPr lang="en-US" dirty="0"/>
            <a:t>Second- or third-line drug treatment is not available</a:t>
          </a:r>
          <a:endParaRPr lang="en-IN" dirty="0"/>
        </a:p>
      </dgm:t>
    </dgm:pt>
    <dgm:pt modelId="{65834285-194B-4140-99DB-3352E8521DA3}" type="parTrans" cxnId="{F54F2EBE-749F-4F33-89B7-111D4AC8CCB7}">
      <dgm:prSet/>
      <dgm:spPr/>
      <dgm:t>
        <a:bodyPr/>
        <a:lstStyle/>
        <a:p>
          <a:endParaRPr lang="en-IN"/>
        </a:p>
      </dgm:t>
    </dgm:pt>
    <dgm:pt modelId="{C58D3EC6-4FE0-4901-9599-FE2D7C1C2163}" type="sibTrans" cxnId="{F54F2EBE-749F-4F33-89B7-111D4AC8CCB7}">
      <dgm:prSet/>
      <dgm:spPr/>
      <dgm:t>
        <a:bodyPr/>
        <a:lstStyle/>
        <a:p>
          <a:endParaRPr lang="en-IN"/>
        </a:p>
      </dgm:t>
    </dgm:pt>
    <dgm:pt modelId="{45A2E0D1-0BA7-44E0-92E2-ACD3628806FF}">
      <dgm:prSet/>
      <dgm:spPr/>
      <dgm:t>
        <a:bodyPr/>
        <a:lstStyle/>
        <a:p>
          <a:r>
            <a:rPr lang="en-US" dirty="0"/>
            <a:t>The only available treatment is substandard</a:t>
          </a:r>
          <a:endParaRPr lang="en-IN" dirty="0"/>
        </a:p>
      </dgm:t>
    </dgm:pt>
    <dgm:pt modelId="{81BC6916-A06B-464A-9C16-53DD3EBFED23}" type="parTrans" cxnId="{ED31C23D-FD5D-49FA-BA65-C54E2446617E}">
      <dgm:prSet/>
      <dgm:spPr/>
      <dgm:t>
        <a:bodyPr/>
        <a:lstStyle/>
        <a:p>
          <a:endParaRPr lang="en-IN"/>
        </a:p>
      </dgm:t>
    </dgm:pt>
    <dgm:pt modelId="{C951D556-29FD-49A4-BEEE-F939B2000E5A}" type="sibTrans" cxnId="{ED31C23D-FD5D-49FA-BA65-C54E2446617E}">
      <dgm:prSet/>
      <dgm:spPr/>
      <dgm:t>
        <a:bodyPr/>
        <a:lstStyle/>
        <a:p>
          <a:endParaRPr lang="en-IN"/>
        </a:p>
      </dgm:t>
    </dgm:pt>
    <dgm:pt modelId="{657B11F4-AA77-4B84-A2CC-567C8C17BDCC}">
      <dgm:prSet/>
      <dgm:spPr/>
      <dgm:t>
        <a:bodyPr/>
        <a:lstStyle/>
        <a:p>
          <a:r>
            <a:rPr lang="en-US"/>
            <a:t>Patients MUST be asked to provide informed consent for diagnostic testing in absence of treatment</a:t>
          </a:r>
          <a:endParaRPr lang="en-IN"/>
        </a:p>
      </dgm:t>
    </dgm:pt>
    <dgm:pt modelId="{1052BC70-9673-4981-9C0C-A44952B38926}" type="parTrans" cxnId="{5F53D16F-4B32-4F93-ABA3-779D6DB630CA}">
      <dgm:prSet/>
      <dgm:spPr/>
      <dgm:t>
        <a:bodyPr/>
        <a:lstStyle/>
        <a:p>
          <a:endParaRPr lang="en-IN"/>
        </a:p>
      </dgm:t>
    </dgm:pt>
    <dgm:pt modelId="{63469A19-FF38-4F6F-8531-BE3F6BCB08AB}" type="sibTrans" cxnId="{5F53D16F-4B32-4F93-ABA3-779D6DB630CA}">
      <dgm:prSet/>
      <dgm:spPr/>
      <dgm:t>
        <a:bodyPr/>
        <a:lstStyle/>
        <a:p>
          <a:endParaRPr lang="en-IN"/>
        </a:p>
      </dgm:t>
    </dgm:pt>
    <dgm:pt modelId="{DD2906FD-9049-4B9A-81ED-1605C9051EDF}">
      <dgm:prSet/>
      <dgm:spPr/>
      <dgm:t>
        <a:bodyPr/>
        <a:lstStyle/>
        <a:p>
          <a:r>
            <a:rPr lang="en-US"/>
            <a:t>Countries, TB Programmes and  providers should focus on ensuring adequate treatment is available for all who are diagnosed with drug-resistant TB</a:t>
          </a:r>
          <a:endParaRPr lang="en-IN"/>
        </a:p>
      </dgm:t>
    </dgm:pt>
    <dgm:pt modelId="{77FAC5E8-1DDC-4A57-97BE-CE7D6B68F38C}" type="parTrans" cxnId="{3E903953-20C2-4A0C-A834-12E6D4730DA0}">
      <dgm:prSet/>
      <dgm:spPr/>
      <dgm:t>
        <a:bodyPr/>
        <a:lstStyle/>
        <a:p>
          <a:endParaRPr lang="en-IN"/>
        </a:p>
      </dgm:t>
    </dgm:pt>
    <dgm:pt modelId="{E59FCB79-25D8-46C7-B032-727BC0982174}" type="sibTrans" cxnId="{3E903953-20C2-4A0C-A834-12E6D4730DA0}">
      <dgm:prSet/>
      <dgm:spPr/>
      <dgm:t>
        <a:bodyPr/>
        <a:lstStyle/>
        <a:p>
          <a:endParaRPr lang="en-IN"/>
        </a:p>
      </dgm:t>
    </dgm:pt>
    <dgm:pt modelId="{F1278938-4E1C-40AC-B344-5726FEF0127E}" type="pres">
      <dgm:prSet presAssocID="{F4AF0C40-FF07-468F-91B6-40DB817C3BD6}" presName="linear" presStyleCnt="0">
        <dgm:presLayoutVars>
          <dgm:animLvl val="lvl"/>
          <dgm:resizeHandles val="exact"/>
        </dgm:presLayoutVars>
      </dgm:prSet>
      <dgm:spPr/>
    </dgm:pt>
    <dgm:pt modelId="{911DBE3E-DB47-4EF4-84A2-33E97997FAF1}" type="pres">
      <dgm:prSet presAssocID="{55BF757B-E52B-49A1-BB32-BF5A4F191F2B}" presName="parentText" presStyleLbl="node1" presStyleIdx="0" presStyleCnt="6">
        <dgm:presLayoutVars>
          <dgm:chMax val="0"/>
          <dgm:bulletEnabled val="1"/>
        </dgm:presLayoutVars>
      </dgm:prSet>
      <dgm:spPr/>
    </dgm:pt>
    <dgm:pt modelId="{444F17AF-7B48-4AB6-A08F-5343AC2A98FC}" type="pres">
      <dgm:prSet presAssocID="{55BF757B-E52B-49A1-BB32-BF5A4F191F2B}" presName="childText" presStyleLbl="revTx" presStyleIdx="0" presStyleCnt="3">
        <dgm:presLayoutVars>
          <dgm:bulletEnabled val="1"/>
        </dgm:presLayoutVars>
      </dgm:prSet>
      <dgm:spPr/>
    </dgm:pt>
    <dgm:pt modelId="{5FFB8D24-CF4C-499B-9A27-A1AB1892A0E5}" type="pres">
      <dgm:prSet presAssocID="{CF22424D-FEA9-4F56-B8A0-E14E67B7F6C6}" presName="parentText" presStyleLbl="node1" presStyleIdx="1" presStyleCnt="6">
        <dgm:presLayoutVars>
          <dgm:chMax val="0"/>
          <dgm:bulletEnabled val="1"/>
        </dgm:presLayoutVars>
      </dgm:prSet>
      <dgm:spPr/>
    </dgm:pt>
    <dgm:pt modelId="{D2D9F8C4-4504-42F9-A07E-8B132CBBEC2C}" type="pres">
      <dgm:prSet presAssocID="{CF22424D-FEA9-4F56-B8A0-E14E67B7F6C6}" presName="childText" presStyleLbl="revTx" presStyleIdx="1" presStyleCnt="3">
        <dgm:presLayoutVars>
          <dgm:bulletEnabled val="1"/>
        </dgm:presLayoutVars>
      </dgm:prSet>
      <dgm:spPr/>
    </dgm:pt>
    <dgm:pt modelId="{A3CC25AF-7295-4B2D-883C-F62BE6FDCBD7}" type="pres">
      <dgm:prSet presAssocID="{1FA86886-9FAA-4094-A1AB-F79F354A0AE2}" presName="parentText" presStyleLbl="node1" presStyleIdx="2" presStyleCnt="6">
        <dgm:presLayoutVars>
          <dgm:chMax val="0"/>
          <dgm:bulletEnabled val="1"/>
        </dgm:presLayoutVars>
      </dgm:prSet>
      <dgm:spPr/>
    </dgm:pt>
    <dgm:pt modelId="{A1B67FBA-3549-4DBD-A4B4-883F34DB183B}" type="pres">
      <dgm:prSet presAssocID="{654AEC17-CB42-4E18-AC12-939A217CD8D9}" presName="spacer" presStyleCnt="0"/>
      <dgm:spPr/>
    </dgm:pt>
    <dgm:pt modelId="{6E7BAA08-819E-4A0A-81CD-A3580F206155}" type="pres">
      <dgm:prSet presAssocID="{0877621D-4176-4E66-9867-93ED2043F725}" presName="parentText" presStyleLbl="node1" presStyleIdx="3" presStyleCnt="6">
        <dgm:presLayoutVars>
          <dgm:chMax val="0"/>
          <dgm:bulletEnabled val="1"/>
        </dgm:presLayoutVars>
      </dgm:prSet>
      <dgm:spPr/>
    </dgm:pt>
    <dgm:pt modelId="{60D45345-447D-4912-A35F-7ABFD9DDEC7E}" type="pres">
      <dgm:prSet presAssocID="{0877621D-4176-4E66-9867-93ED2043F725}" presName="childText" presStyleLbl="revTx" presStyleIdx="2" presStyleCnt="3">
        <dgm:presLayoutVars>
          <dgm:bulletEnabled val="1"/>
        </dgm:presLayoutVars>
      </dgm:prSet>
      <dgm:spPr/>
    </dgm:pt>
    <dgm:pt modelId="{2E3107E9-BF9B-4EEA-B408-13709094C11F}" type="pres">
      <dgm:prSet presAssocID="{657B11F4-AA77-4B84-A2CC-567C8C17BDCC}" presName="parentText" presStyleLbl="node1" presStyleIdx="4" presStyleCnt="6">
        <dgm:presLayoutVars>
          <dgm:chMax val="0"/>
          <dgm:bulletEnabled val="1"/>
        </dgm:presLayoutVars>
      </dgm:prSet>
      <dgm:spPr/>
    </dgm:pt>
    <dgm:pt modelId="{FADB8B11-5D1A-421C-AA08-0421F448DC3C}" type="pres">
      <dgm:prSet presAssocID="{63469A19-FF38-4F6F-8531-BE3F6BCB08AB}" presName="spacer" presStyleCnt="0"/>
      <dgm:spPr/>
    </dgm:pt>
    <dgm:pt modelId="{33FD9D9A-3643-4709-8A76-3620F8703FDA}" type="pres">
      <dgm:prSet presAssocID="{DD2906FD-9049-4B9A-81ED-1605C9051EDF}" presName="parentText" presStyleLbl="node1" presStyleIdx="5" presStyleCnt="6">
        <dgm:presLayoutVars>
          <dgm:chMax val="0"/>
          <dgm:bulletEnabled val="1"/>
        </dgm:presLayoutVars>
      </dgm:prSet>
      <dgm:spPr/>
    </dgm:pt>
  </dgm:ptLst>
  <dgm:cxnLst>
    <dgm:cxn modelId="{B6697D05-5B6C-4B8C-8DC3-957D5CCD6EDC}" type="presOf" srcId="{F4AF0C40-FF07-468F-91B6-40DB817C3BD6}" destId="{F1278938-4E1C-40AC-B344-5726FEF0127E}" srcOrd="0" destOrd="0" presId="urn:microsoft.com/office/officeart/2005/8/layout/vList2"/>
    <dgm:cxn modelId="{DF44D105-E5AA-4E34-81E5-5E85CB6E8611}" srcId="{CF22424D-FEA9-4F56-B8A0-E14E67B7F6C6}" destId="{6E0A158C-692F-4AE8-9112-DA2D83EE7412}" srcOrd="0" destOrd="0" parTransId="{40A4B07C-80D2-4E2B-A0F7-924F02FAA20B}" sibTransId="{CACA1CFC-92AD-4465-8BBC-102FDEB18A11}"/>
    <dgm:cxn modelId="{157D3930-9ECA-430D-B496-E725D1F699BF}" type="presOf" srcId="{CF22424D-FEA9-4F56-B8A0-E14E67B7F6C6}" destId="{5FFB8D24-CF4C-499B-9A27-A1AB1892A0E5}" srcOrd="0" destOrd="0" presId="urn:microsoft.com/office/officeart/2005/8/layout/vList2"/>
    <dgm:cxn modelId="{F87BB63C-5552-4378-9362-BF9276C54256}" type="presOf" srcId="{30EDF4ED-F1EC-4002-B01F-69EEE0D75A19}" destId="{60D45345-447D-4912-A35F-7ABFD9DDEC7E}" srcOrd="0" destOrd="0" presId="urn:microsoft.com/office/officeart/2005/8/layout/vList2"/>
    <dgm:cxn modelId="{ED31C23D-FD5D-49FA-BA65-C54E2446617E}" srcId="{0877621D-4176-4E66-9867-93ED2043F725}" destId="{45A2E0D1-0BA7-44E0-92E2-ACD3628806FF}" srcOrd="1" destOrd="0" parTransId="{81BC6916-A06B-464A-9C16-53DD3EBFED23}" sibTransId="{C951D556-29FD-49A4-BEEE-F939B2000E5A}"/>
    <dgm:cxn modelId="{B505CE40-9713-4BFA-B12F-9487596D8DCF}" type="presOf" srcId="{657B11F4-AA77-4B84-A2CC-567C8C17BDCC}" destId="{2E3107E9-BF9B-4EEA-B408-13709094C11F}" srcOrd="0" destOrd="0" presId="urn:microsoft.com/office/officeart/2005/8/layout/vList2"/>
    <dgm:cxn modelId="{50095543-43F4-41CF-AA6B-BC9106867239}" srcId="{F4AF0C40-FF07-468F-91B6-40DB817C3BD6}" destId="{1FA86886-9FAA-4094-A1AB-F79F354A0AE2}" srcOrd="2" destOrd="0" parTransId="{7455B3B8-100D-4BEB-8C33-FDBFD2A49A66}" sibTransId="{654AEC17-CB42-4E18-AC12-939A217CD8D9}"/>
    <dgm:cxn modelId="{75911147-DBB7-454F-93B4-86DD6C08F7A5}" srcId="{F4AF0C40-FF07-468F-91B6-40DB817C3BD6}" destId="{0877621D-4176-4E66-9867-93ED2043F725}" srcOrd="3" destOrd="0" parTransId="{050C5313-FAC5-466B-96D2-F556744D27D0}" sibTransId="{F5FE6BEC-ECAF-4B86-BCCB-D4A974001A8A}"/>
    <dgm:cxn modelId="{5F53D16F-4B32-4F93-ABA3-779D6DB630CA}" srcId="{F4AF0C40-FF07-468F-91B6-40DB817C3BD6}" destId="{657B11F4-AA77-4B84-A2CC-567C8C17BDCC}" srcOrd="4" destOrd="0" parTransId="{1052BC70-9673-4981-9C0C-A44952B38926}" sibTransId="{63469A19-FF38-4F6F-8531-BE3F6BCB08AB}"/>
    <dgm:cxn modelId="{3E903953-20C2-4A0C-A834-12E6D4730DA0}" srcId="{F4AF0C40-FF07-468F-91B6-40DB817C3BD6}" destId="{DD2906FD-9049-4B9A-81ED-1605C9051EDF}" srcOrd="5" destOrd="0" parTransId="{77FAC5E8-1DDC-4A57-97BE-CE7D6B68F38C}" sibTransId="{E59FCB79-25D8-46C7-B032-727BC0982174}"/>
    <dgm:cxn modelId="{8D259154-BD9F-41BB-B2C7-C9A8E33E6681}" type="presOf" srcId="{DD2906FD-9049-4B9A-81ED-1605C9051EDF}" destId="{33FD9D9A-3643-4709-8A76-3620F8703FDA}" srcOrd="0" destOrd="0" presId="urn:microsoft.com/office/officeart/2005/8/layout/vList2"/>
    <dgm:cxn modelId="{0A372457-48E7-4B18-9A61-6A5D09E51695}" type="presOf" srcId="{0877621D-4176-4E66-9867-93ED2043F725}" destId="{6E7BAA08-819E-4A0A-81CD-A3580F206155}" srcOrd="0" destOrd="0" presId="urn:microsoft.com/office/officeart/2005/8/layout/vList2"/>
    <dgm:cxn modelId="{E852C978-8F0F-4CDA-AEF9-F8A8E45DED5B}" srcId="{55BF757B-E52B-49A1-BB32-BF5A4F191F2B}" destId="{3A9C8E46-C48D-4CBE-BA0E-CE55164C4212}" srcOrd="0" destOrd="0" parTransId="{29405BF0-3C64-4E86-8E1F-B8000FC256CB}" sibTransId="{FD7B3AA3-D253-4107-9AA1-801ED4D63C16}"/>
    <dgm:cxn modelId="{38627B8C-EB39-4831-9F75-80E6B24F8C89}" type="presOf" srcId="{1FA86886-9FAA-4094-A1AB-F79F354A0AE2}" destId="{A3CC25AF-7295-4B2D-883C-F62BE6FDCBD7}" srcOrd="0" destOrd="0" presId="urn:microsoft.com/office/officeart/2005/8/layout/vList2"/>
    <dgm:cxn modelId="{2F1E3795-F582-46C5-95D2-711F7F9A2DF7}" srcId="{F4AF0C40-FF07-468F-91B6-40DB817C3BD6}" destId="{CF22424D-FEA9-4F56-B8A0-E14E67B7F6C6}" srcOrd="1" destOrd="0" parTransId="{B5FA7103-0BF6-4C90-8315-977A72875783}" sibTransId="{E3A5368D-EF30-4A8B-91B9-4463A03A7501}"/>
    <dgm:cxn modelId="{29671596-9505-4062-86CB-D8C820A43EA8}" type="presOf" srcId="{45A2E0D1-0BA7-44E0-92E2-ACD3628806FF}" destId="{60D45345-447D-4912-A35F-7ABFD9DDEC7E}" srcOrd="0" destOrd="1" presId="urn:microsoft.com/office/officeart/2005/8/layout/vList2"/>
    <dgm:cxn modelId="{5CFCC09C-96F3-4963-8428-DBE93584CC9C}" type="presOf" srcId="{55BF757B-E52B-49A1-BB32-BF5A4F191F2B}" destId="{911DBE3E-DB47-4EF4-84A2-33E97997FAF1}" srcOrd="0" destOrd="0" presId="urn:microsoft.com/office/officeart/2005/8/layout/vList2"/>
    <dgm:cxn modelId="{873E1C9E-65B4-4750-A01B-BFA16C257465}" type="presOf" srcId="{3A9C8E46-C48D-4CBE-BA0E-CE55164C4212}" destId="{444F17AF-7B48-4AB6-A08F-5343AC2A98FC}" srcOrd="0" destOrd="0" presId="urn:microsoft.com/office/officeart/2005/8/layout/vList2"/>
    <dgm:cxn modelId="{F54F2EBE-749F-4F33-89B7-111D4AC8CCB7}" srcId="{0877621D-4176-4E66-9867-93ED2043F725}" destId="{30EDF4ED-F1EC-4002-B01F-69EEE0D75A19}" srcOrd="0" destOrd="0" parTransId="{65834285-194B-4140-99DB-3352E8521DA3}" sibTransId="{C58D3EC6-4FE0-4901-9599-FE2D7C1C2163}"/>
    <dgm:cxn modelId="{5F0593D2-9388-4834-9FFD-2CE08CC3496F}" srcId="{F4AF0C40-FF07-468F-91B6-40DB817C3BD6}" destId="{55BF757B-E52B-49A1-BB32-BF5A4F191F2B}" srcOrd="0" destOrd="0" parTransId="{C897F191-13BB-408A-91F2-A1711C4C3A18}" sibTransId="{9610D96F-2093-4CDB-AC05-E0B6C0D54924}"/>
    <dgm:cxn modelId="{FBB284DD-A959-48C9-A407-0A6BB31927A8}" type="presOf" srcId="{6E0A158C-692F-4AE8-9112-DA2D83EE7412}" destId="{D2D9F8C4-4504-42F9-A07E-8B132CBBEC2C}" srcOrd="0" destOrd="0" presId="urn:microsoft.com/office/officeart/2005/8/layout/vList2"/>
    <dgm:cxn modelId="{55B2DD71-FEF3-46E1-B9FF-1F2F2D17CA9D}" type="presParOf" srcId="{F1278938-4E1C-40AC-B344-5726FEF0127E}" destId="{911DBE3E-DB47-4EF4-84A2-33E97997FAF1}" srcOrd="0" destOrd="0" presId="urn:microsoft.com/office/officeart/2005/8/layout/vList2"/>
    <dgm:cxn modelId="{67D4B9C4-0A21-4B45-9333-3D0E749E559D}" type="presParOf" srcId="{F1278938-4E1C-40AC-B344-5726FEF0127E}" destId="{444F17AF-7B48-4AB6-A08F-5343AC2A98FC}" srcOrd="1" destOrd="0" presId="urn:microsoft.com/office/officeart/2005/8/layout/vList2"/>
    <dgm:cxn modelId="{F15562E4-5BD2-4D02-B5CF-78F4C123FD7B}" type="presParOf" srcId="{F1278938-4E1C-40AC-B344-5726FEF0127E}" destId="{5FFB8D24-CF4C-499B-9A27-A1AB1892A0E5}" srcOrd="2" destOrd="0" presId="urn:microsoft.com/office/officeart/2005/8/layout/vList2"/>
    <dgm:cxn modelId="{CDA89236-ED5D-4A59-8E23-65ECA56DBCA5}" type="presParOf" srcId="{F1278938-4E1C-40AC-B344-5726FEF0127E}" destId="{D2D9F8C4-4504-42F9-A07E-8B132CBBEC2C}" srcOrd="3" destOrd="0" presId="urn:microsoft.com/office/officeart/2005/8/layout/vList2"/>
    <dgm:cxn modelId="{A13C57EB-744E-4BDF-B5B9-7ABA2BE929AB}" type="presParOf" srcId="{F1278938-4E1C-40AC-B344-5726FEF0127E}" destId="{A3CC25AF-7295-4B2D-883C-F62BE6FDCBD7}" srcOrd="4" destOrd="0" presId="urn:microsoft.com/office/officeart/2005/8/layout/vList2"/>
    <dgm:cxn modelId="{993E56C3-3377-4484-AB91-A38F7D3B9650}" type="presParOf" srcId="{F1278938-4E1C-40AC-B344-5726FEF0127E}" destId="{A1B67FBA-3549-4DBD-A4B4-883F34DB183B}" srcOrd="5" destOrd="0" presId="urn:microsoft.com/office/officeart/2005/8/layout/vList2"/>
    <dgm:cxn modelId="{6CF7183E-47EE-4616-A8F7-D1965C565550}" type="presParOf" srcId="{F1278938-4E1C-40AC-B344-5726FEF0127E}" destId="{6E7BAA08-819E-4A0A-81CD-A3580F206155}" srcOrd="6" destOrd="0" presId="urn:microsoft.com/office/officeart/2005/8/layout/vList2"/>
    <dgm:cxn modelId="{26629D55-27EA-4FF3-A016-714158940FF8}" type="presParOf" srcId="{F1278938-4E1C-40AC-B344-5726FEF0127E}" destId="{60D45345-447D-4912-A35F-7ABFD9DDEC7E}" srcOrd="7" destOrd="0" presId="urn:microsoft.com/office/officeart/2005/8/layout/vList2"/>
    <dgm:cxn modelId="{FB1E024F-4DB9-4EEF-AAAB-2CA35B04764D}" type="presParOf" srcId="{F1278938-4E1C-40AC-B344-5726FEF0127E}" destId="{2E3107E9-BF9B-4EEA-B408-13709094C11F}" srcOrd="8" destOrd="0" presId="urn:microsoft.com/office/officeart/2005/8/layout/vList2"/>
    <dgm:cxn modelId="{C5713090-7C81-4863-83FC-C9476B364D6A}" type="presParOf" srcId="{F1278938-4E1C-40AC-B344-5726FEF0127E}" destId="{FADB8B11-5D1A-421C-AA08-0421F448DC3C}" srcOrd="9" destOrd="0" presId="urn:microsoft.com/office/officeart/2005/8/layout/vList2"/>
    <dgm:cxn modelId="{CAA17DC2-7654-4B61-ADB9-C30A5EE100D4}" type="presParOf" srcId="{F1278938-4E1C-40AC-B344-5726FEF0127E}" destId="{33FD9D9A-3643-4709-8A76-3620F8703FDA}"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C0BD0071-2A55-4E65-ABE8-5DEF9821AB32}" type="doc">
      <dgm:prSet loTypeId="urn:microsoft.com/office/officeart/2005/8/layout/process4" loCatId="list" qsTypeId="urn:microsoft.com/office/officeart/2005/8/quickstyle/simple1" qsCatId="simple" csTypeId="urn:microsoft.com/office/officeart/2005/8/colors/accent1_2" csCatId="accent1"/>
      <dgm:spPr/>
      <dgm:t>
        <a:bodyPr/>
        <a:lstStyle/>
        <a:p>
          <a:endParaRPr lang="en-IN"/>
        </a:p>
      </dgm:t>
    </dgm:pt>
    <dgm:pt modelId="{67A13443-9DDD-4BE2-818E-1E5A777BB72B}">
      <dgm:prSet/>
      <dgm:spPr/>
      <dgm:t>
        <a:bodyPr/>
        <a:lstStyle/>
        <a:p>
          <a:r>
            <a:rPr lang="en-ZA"/>
            <a:t>Objectives:</a:t>
          </a:r>
          <a:endParaRPr lang="en-IN"/>
        </a:p>
      </dgm:t>
    </dgm:pt>
    <dgm:pt modelId="{605EC9A7-5124-4E71-A3DA-CC789DFD145F}" type="parTrans" cxnId="{92A12452-E105-425E-AC37-E4613122B2BE}">
      <dgm:prSet/>
      <dgm:spPr/>
      <dgm:t>
        <a:bodyPr/>
        <a:lstStyle/>
        <a:p>
          <a:endParaRPr lang="en-IN"/>
        </a:p>
      </dgm:t>
    </dgm:pt>
    <dgm:pt modelId="{272616D8-93F3-4902-99B6-94E9E93DC708}" type="sibTrans" cxnId="{92A12452-E105-425E-AC37-E4613122B2BE}">
      <dgm:prSet/>
      <dgm:spPr/>
      <dgm:t>
        <a:bodyPr/>
        <a:lstStyle/>
        <a:p>
          <a:endParaRPr lang="en-IN"/>
        </a:p>
      </dgm:t>
    </dgm:pt>
    <dgm:pt modelId="{348D5FE8-3519-42A5-AE7F-A1FF83C8F37C}">
      <dgm:prSet/>
      <dgm:spPr/>
      <dgm:t>
        <a:bodyPr/>
        <a:lstStyle/>
        <a:p>
          <a:r>
            <a:rPr lang="en-ZA" dirty="0"/>
            <a:t>Discuss reasons for and challenges with gap between diagnosis and treatment of drug-resistant TB and need to address this gap</a:t>
          </a:r>
          <a:endParaRPr lang="en-IN" dirty="0"/>
        </a:p>
      </dgm:t>
    </dgm:pt>
    <dgm:pt modelId="{DFC58A47-2836-4ADD-A659-992BEB0D9F4B}" type="parTrans" cxnId="{037DCE9F-6630-4C99-A97E-B42D5F5E82B0}">
      <dgm:prSet/>
      <dgm:spPr/>
      <dgm:t>
        <a:bodyPr/>
        <a:lstStyle/>
        <a:p>
          <a:endParaRPr lang="en-IN"/>
        </a:p>
      </dgm:t>
    </dgm:pt>
    <dgm:pt modelId="{45C7D848-7157-4061-9E6D-718265379ED5}" type="sibTrans" cxnId="{037DCE9F-6630-4C99-A97E-B42D5F5E82B0}">
      <dgm:prSet/>
      <dgm:spPr/>
      <dgm:t>
        <a:bodyPr/>
        <a:lstStyle/>
        <a:p>
          <a:endParaRPr lang="en-IN"/>
        </a:p>
      </dgm:t>
    </dgm:pt>
    <dgm:pt modelId="{E1DA9339-DF68-4619-8E84-74D016382F7B}">
      <dgm:prSet/>
      <dgm:spPr/>
      <dgm:t>
        <a:bodyPr/>
        <a:lstStyle/>
        <a:p>
          <a:r>
            <a:rPr lang="en-ZA" dirty="0"/>
            <a:t>Explain the benefits of drug susceptibility testing in the absence of drug-resistant TB treatment</a:t>
          </a:r>
          <a:endParaRPr lang="en-IN" dirty="0"/>
        </a:p>
      </dgm:t>
    </dgm:pt>
    <dgm:pt modelId="{EFACDF73-2888-44F2-A1B9-F686B08E11FB}" type="parTrans" cxnId="{B7172C8F-7EE9-4CDE-A7E4-A97AE98DCBDD}">
      <dgm:prSet/>
      <dgm:spPr/>
      <dgm:t>
        <a:bodyPr/>
        <a:lstStyle/>
        <a:p>
          <a:endParaRPr lang="en-IN"/>
        </a:p>
      </dgm:t>
    </dgm:pt>
    <dgm:pt modelId="{57B28769-9578-4A57-85AB-82B284B22B87}" type="sibTrans" cxnId="{B7172C8F-7EE9-4CDE-A7E4-A97AE98DCBDD}">
      <dgm:prSet/>
      <dgm:spPr/>
      <dgm:t>
        <a:bodyPr/>
        <a:lstStyle/>
        <a:p>
          <a:endParaRPr lang="en-IN"/>
        </a:p>
      </dgm:t>
    </dgm:pt>
    <dgm:pt modelId="{00D9B582-A093-4A71-B96A-234461AF6874}">
      <dgm:prSet/>
      <dgm:spPr/>
      <dgm:t>
        <a:bodyPr/>
        <a:lstStyle/>
        <a:p>
          <a:r>
            <a:rPr lang="en-ZA" dirty="0"/>
            <a:t>Demonstrate why education and counselling forms an essential component of patient care in the absence of drug susceptibility testing (DST) and appropriate treatment for drug-resistant TB </a:t>
          </a:r>
          <a:endParaRPr lang="en-IN" dirty="0"/>
        </a:p>
      </dgm:t>
    </dgm:pt>
    <dgm:pt modelId="{F080FED4-4CBD-4B6A-B99E-30EB96FF6E42}" type="parTrans" cxnId="{C8907645-90BD-499B-B690-BE1FC89B0C3F}">
      <dgm:prSet/>
      <dgm:spPr/>
      <dgm:t>
        <a:bodyPr/>
        <a:lstStyle/>
        <a:p>
          <a:endParaRPr lang="en-IN"/>
        </a:p>
      </dgm:t>
    </dgm:pt>
    <dgm:pt modelId="{D27E0222-AF54-49EE-9C91-C7E965FCDE97}" type="sibTrans" cxnId="{C8907645-90BD-499B-B690-BE1FC89B0C3F}">
      <dgm:prSet/>
      <dgm:spPr/>
      <dgm:t>
        <a:bodyPr/>
        <a:lstStyle/>
        <a:p>
          <a:endParaRPr lang="en-IN"/>
        </a:p>
      </dgm:t>
    </dgm:pt>
    <dgm:pt modelId="{94521495-6016-4288-9D66-0D7863A148CA}">
      <dgm:prSet/>
      <dgm:spPr/>
      <dgm:t>
        <a:bodyPr/>
        <a:lstStyle/>
        <a:p>
          <a:r>
            <a:rPr lang="en-IN"/>
            <a:t>Outcomes:</a:t>
          </a:r>
        </a:p>
      </dgm:t>
    </dgm:pt>
    <dgm:pt modelId="{AE2F4540-E33B-45E1-8804-2278C395502A}" type="parTrans" cxnId="{DE719EDC-F52A-4F38-A1B4-7BF896438238}">
      <dgm:prSet/>
      <dgm:spPr/>
      <dgm:t>
        <a:bodyPr/>
        <a:lstStyle/>
        <a:p>
          <a:endParaRPr lang="en-IN"/>
        </a:p>
      </dgm:t>
    </dgm:pt>
    <dgm:pt modelId="{69823D3F-F7E4-42C9-9902-21BD7F9C8EBB}" type="sibTrans" cxnId="{DE719EDC-F52A-4F38-A1B4-7BF896438238}">
      <dgm:prSet/>
      <dgm:spPr/>
      <dgm:t>
        <a:bodyPr/>
        <a:lstStyle/>
        <a:p>
          <a:endParaRPr lang="en-IN"/>
        </a:p>
      </dgm:t>
    </dgm:pt>
    <dgm:pt modelId="{216CEC4E-D536-4335-ADDB-F6A7E998BDA6}">
      <dgm:prSet/>
      <dgm:spPr/>
      <dgm:t>
        <a:bodyPr/>
        <a:lstStyle/>
        <a:p>
          <a:r>
            <a:rPr lang="en-ZA" dirty="0"/>
            <a:t>Making ethically appropriate treatment decisions in absence of DST.</a:t>
          </a:r>
          <a:endParaRPr lang="en-IN" dirty="0"/>
        </a:p>
      </dgm:t>
    </dgm:pt>
    <dgm:pt modelId="{A8BFDB2B-BF4B-4273-B017-2E925D5A3E20}" type="parTrans" cxnId="{670A3726-C5C4-426D-B7E5-70F806273A47}">
      <dgm:prSet/>
      <dgm:spPr/>
      <dgm:t>
        <a:bodyPr/>
        <a:lstStyle/>
        <a:p>
          <a:endParaRPr lang="en-IN"/>
        </a:p>
      </dgm:t>
    </dgm:pt>
    <dgm:pt modelId="{BC501FB3-4215-46B3-853F-F658EB219816}" type="sibTrans" cxnId="{670A3726-C5C4-426D-B7E5-70F806273A47}">
      <dgm:prSet/>
      <dgm:spPr/>
      <dgm:t>
        <a:bodyPr/>
        <a:lstStyle/>
        <a:p>
          <a:endParaRPr lang="en-IN"/>
        </a:p>
      </dgm:t>
    </dgm:pt>
    <dgm:pt modelId="{0596F8D4-EA83-4BC0-98C9-DD8B5154164A}">
      <dgm:prSet/>
      <dgm:spPr/>
      <dgm:t>
        <a:bodyPr/>
        <a:lstStyle/>
        <a:p>
          <a:r>
            <a:rPr lang="en-US" dirty="0"/>
            <a:t>Ethical approach to scaling up MDR/XDR-TB treatment</a:t>
          </a:r>
          <a:endParaRPr lang="en-IN" dirty="0"/>
        </a:p>
      </dgm:t>
    </dgm:pt>
    <dgm:pt modelId="{0A4E4DEC-7B99-4145-A107-14953E945F36}" type="parTrans" cxnId="{5D46166C-C418-4020-8368-E222EA147367}">
      <dgm:prSet/>
      <dgm:spPr/>
      <dgm:t>
        <a:bodyPr/>
        <a:lstStyle/>
        <a:p>
          <a:endParaRPr lang="en-IN"/>
        </a:p>
      </dgm:t>
    </dgm:pt>
    <dgm:pt modelId="{543DCEDA-E68F-4FD8-8DD2-3E65A025FE96}" type="sibTrans" cxnId="{5D46166C-C418-4020-8368-E222EA147367}">
      <dgm:prSet/>
      <dgm:spPr/>
      <dgm:t>
        <a:bodyPr/>
        <a:lstStyle/>
        <a:p>
          <a:endParaRPr lang="en-IN"/>
        </a:p>
      </dgm:t>
    </dgm:pt>
    <dgm:pt modelId="{27AB1629-E145-47AE-92BB-3057E42A6040}" type="pres">
      <dgm:prSet presAssocID="{C0BD0071-2A55-4E65-ABE8-5DEF9821AB32}" presName="Name0" presStyleCnt="0">
        <dgm:presLayoutVars>
          <dgm:dir/>
          <dgm:animLvl val="lvl"/>
          <dgm:resizeHandles val="exact"/>
        </dgm:presLayoutVars>
      </dgm:prSet>
      <dgm:spPr/>
    </dgm:pt>
    <dgm:pt modelId="{BD0175EC-9838-4F1A-BC73-C28402C1AE02}" type="pres">
      <dgm:prSet presAssocID="{94521495-6016-4288-9D66-0D7863A148CA}" presName="boxAndChildren" presStyleCnt="0"/>
      <dgm:spPr/>
    </dgm:pt>
    <dgm:pt modelId="{B58AB19C-5D5E-402F-B335-5CC902BEC2E2}" type="pres">
      <dgm:prSet presAssocID="{94521495-6016-4288-9D66-0D7863A148CA}" presName="parentTextBox" presStyleLbl="node1" presStyleIdx="0" presStyleCnt="2"/>
      <dgm:spPr/>
    </dgm:pt>
    <dgm:pt modelId="{8EC2DD5F-38EC-4734-A1F6-2EA71A5A6CCC}" type="pres">
      <dgm:prSet presAssocID="{94521495-6016-4288-9D66-0D7863A148CA}" presName="entireBox" presStyleLbl="node1" presStyleIdx="0" presStyleCnt="2"/>
      <dgm:spPr/>
    </dgm:pt>
    <dgm:pt modelId="{647B51D1-A7AE-4FA4-AAB1-7E51A0EC60E3}" type="pres">
      <dgm:prSet presAssocID="{94521495-6016-4288-9D66-0D7863A148CA}" presName="descendantBox" presStyleCnt="0"/>
      <dgm:spPr/>
    </dgm:pt>
    <dgm:pt modelId="{7C8B19CE-CF3E-49BA-9CE2-BD3141623F8B}" type="pres">
      <dgm:prSet presAssocID="{216CEC4E-D536-4335-ADDB-F6A7E998BDA6}" presName="childTextBox" presStyleLbl="fgAccFollowNode1" presStyleIdx="0" presStyleCnt="5">
        <dgm:presLayoutVars>
          <dgm:bulletEnabled val="1"/>
        </dgm:presLayoutVars>
      </dgm:prSet>
      <dgm:spPr/>
    </dgm:pt>
    <dgm:pt modelId="{3E09B1D7-FBAF-4CD0-9BAB-952FEF841BCF}" type="pres">
      <dgm:prSet presAssocID="{0596F8D4-EA83-4BC0-98C9-DD8B5154164A}" presName="childTextBox" presStyleLbl="fgAccFollowNode1" presStyleIdx="1" presStyleCnt="5">
        <dgm:presLayoutVars>
          <dgm:bulletEnabled val="1"/>
        </dgm:presLayoutVars>
      </dgm:prSet>
      <dgm:spPr/>
    </dgm:pt>
    <dgm:pt modelId="{78249BBF-0C33-43D3-B35F-A034E9669AFB}" type="pres">
      <dgm:prSet presAssocID="{272616D8-93F3-4902-99B6-94E9E93DC708}" presName="sp" presStyleCnt="0"/>
      <dgm:spPr/>
    </dgm:pt>
    <dgm:pt modelId="{089AAFDB-2157-470D-A40A-98954868B844}" type="pres">
      <dgm:prSet presAssocID="{67A13443-9DDD-4BE2-818E-1E5A777BB72B}" presName="arrowAndChildren" presStyleCnt="0"/>
      <dgm:spPr/>
    </dgm:pt>
    <dgm:pt modelId="{C7E1776F-06F0-4DDB-A955-6220CFC09F21}" type="pres">
      <dgm:prSet presAssocID="{67A13443-9DDD-4BE2-818E-1E5A777BB72B}" presName="parentTextArrow" presStyleLbl="node1" presStyleIdx="0" presStyleCnt="2"/>
      <dgm:spPr/>
    </dgm:pt>
    <dgm:pt modelId="{AB725971-F1B7-45AF-8D14-DAE0AC542C5A}" type="pres">
      <dgm:prSet presAssocID="{67A13443-9DDD-4BE2-818E-1E5A777BB72B}" presName="arrow" presStyleLbl="node1" presStyleIdx="1" presStyleCnt="2"/>
      <dgm:spPr/>
    </dgm:pt>
    <dgm:pt modelId="{24B08B16-F991-4846-BD54-5C73D11F393E}" type="pres">
      <dgm:prSet presAssocID="{67A13443-9DDD-4BE2-818E-1E5A777BB72B}" presName="descendantArrow" presStyleCnt="0"/>
      <dgm:spPr/>
    </dgm:pt>
    <dgm:pt modelId="{9CABBF2B-C3D5-4D51-9FD5-BE546C7364A3}" type="pres">
      <dgm:prSet presAssocID="{348D5FE8-3519-42A5-AE7F-A1FF83C8F37C}" presName="childTextArrow" presStyleLbl="fgAccFollowNode1" presStyleIdx="2" presStyleCnt="5">
        <dgm:presLayoutVars>
          <dgm:bulletEnabled val="1"/>
        </dgm:presLayoutVars>
      </dgm:prSet>
      <dgm:spPr/>
    </dgm:pt>
    <dgm:pt modelId="{2362A761-98D7-4857-9C4A-64605B9615B9}" type="pres">
      <dgm:prSet presAssocID="{E1DA9339-DF68-4619-8E84-74D016382F7B}" presName="childTextArrow" presStyleLbl="fgAccFollowNode1" presStyleIdx="3" presStyleCnt="5">
        <dgm:presLayoutVars>
          <dgm:bulletEnabled val="1"/>
        </dgm:presLayoutVars>
      </dgm:prSet>
      <dgm:spPr/>
    </dgm:pt>
    <dgm:pt modelId="{37D22E20-4CC9-4B01-9D00-78078BE791BB}" type="pres">
      <dgm:prSet presAssocID="{00D9B582-A093-4A71-B96A-234461AF6874}" presName="childTextArrow" presStyleLbl="fgAccFollowNode1" presStyleIdx="4" presStyleCnt="5">
        <dgm:presLayoutVars>
          <dgm:bulletEnabled val="1"/>
        </dgm:presLayoutVars>
      </dgm:prSet>
      <dgm:spPr/>
    </dgm:pt>
  </dgm:ptLst>
  <dgm:cxnLst>
    <dgm:cxn modelId="{89218C1E-8B46-493F-902E-20621F799EBE}" type="presOf" srcId="{0596F8D4-EA83-4BC0-98C9-DD8B5154164A}" destId="{3E09B1D7-FBAF-4CD0-9BAB-952FEF841BCF}" srcOrd="0" destOrd="0" presId="urn:microsoft.com/office/officeart/2005/8/layout/process4"/>
    <dgm:cxn modelId="{30371C20-6115-4559-AB8A-ADBA1F8ED812}" type="presOf" srcId="{348D5FE8-3519-42A5-AE7F-A1FF83C8F37C}" destId="{9CABBF2B-C3D5-4D51-9FD5-BE546C7364A3}" srcOrd="0" destOrd="0" presId="urn:microsoft.com/office/officeart/2005/8/layout/process4"/>
    <dgm:cxn modelId="{0EB4A221-71AA-4B18-93AA-9F627F8D2ABA}" type="presOf" srcId="{E1DA9339-DF68-4619-8E84-74D016382F7B}" destId="{2362A761-98D7-4857-9C4A-64605B9615B9}" srcOrd="0" destOrd="0" presId="urn:microsoft.com/office/officeart/2005/8/layout/process4"/>
    <dgm:cxn modelId="{D8FD1723-11D8-4088-945D-6F25E9D41AC5}" type="presOf" srcId="{94521495-6016-4288-9D66-0D7863A148CA}" destId="{8EC2DD5F-38EC-4734-A1F6-2EA71A5A6CCC}" srcOrd="1" destOrd="0" presId="urn:microsoft.com/office/officeart/2005/8/layout/process4"/>
    <dgm:cxn modelId="{670A3726-C5C4-426D-B7E5-70F806273A47}" srcId="{94521495-6016-4288-9D66-0D7863A148CA}" destId="{216CEC4E-D536-4335-ADDB-F6A7E998BDA6}" srcOrd="0" destOrd="0" parTransId="{A8BFDB2B-BF4B-4273-B017-2E925D5A3E20}" sibTransId="{BC501FB3-4215-46B3-853F-F658EB219816}"/>
    <dgm:cxn modelId="{86D6033A-8936-480E-B9D6-80C8E175E036}" type="presOf" srcId="{67A13443-9DDD-4BE2-818E-1E5A777BB72B}" destId="{AB725971-F1B7-45AF-8D14-DAE0AC542C5A}" srcOrd="1" destOrd="0" presId="urn:microsoft.com/office/officeart/2005/8/layout/process4"/>
    <dgm:cxn modelId="{C8907645-90BD-499B-B690-BE1FC89B0C3F}" srcId="{67A13443-9DDD-4BE2-818E-1E5A777BB72B}" destId="{00D9B582-A093-4A71-B96A-234461AF6874}" srcOrd="2" destOrd="0" parTransId="{F080FED4-4CBD-4B6A-B99E-30EB96FF6E42}" sibTransId="{D27E0222-AF54-49EE-9C91-C7E965FCDE97}"/>
    <dgm:cxn modelId="{5D46166C-C418-4020-8368-E222EA147367}" srcId="{94521495-6016-4288-9D66-0D7863A148CA}" destId="{0596F8D4-EA83-4BC0-98C9-DD8B5154164A}" srcOrd="1" destOrd="0" parTransId="{0A4E4DEC-7B99-4145-A107-14953E945F36}" sibTransId="{543DCEDA-E68F-4FD8-8DD2-3E65A025FE96}"/>
    <dgm:cxn modelId="{0883A66E-5D84-40C7-AD57-7F9C2914D616}" type="presOf" srcId="{216CEC4E-D536-4335-ADDB-F6A7E998BDA6}" destId="{7C8B19CE-CF3E-49BA-9CE2-BD3141623F8B}" srcOrd="0" destOrd="0" presId="urn:microsoft.com/office/officeart/2005/8/layout/process4"/>
    <dgm:cxn modelId="{92A12452-E105-425E-AC37-E4613122B2BE}" srcId="{C0BD0071-2A55-4E65-ABE8-5DEF9821AB32}" destId="{67A13443-9DDD-4BE2-818E-1E5A777BB72B}" srcOrd="0" destOrd="0" parTransId="{605EC9A7-5124-4E71-A3DA-CC789DFD145F}" sibTransId="{272616D8-93F3-4902-99B6-94E9E93DC708}"/>
    <dgm:cxn modelId="{A0A35554-BDB6-4E78-9FA8-4A3593B4FE32}" type="presOf" srcId="{00D9B582-A093-4A71-B96A-234461AF6874}" destId="{37D22E20-4CC9-4B01-9D00-78078BE791BB}" srcOrd="0" destOrd="0" presId="urn:microsoft.com/office/officeart/2005/8/layout/process4"/>
    <dgm:cxn modelId="{AB346684-C1E8-4A2F-A096-49E33A9BDAF4}" type="presOf" srcId="{94521495-6016-4288-9D66-0D7863A148CA}" destId="{B58AB19C-5D5E-402F-B335-5CC902BEC2E2}" srcOrd="0" destOrd="0" presId="urn:microsoft.com/office/officeart/2005/8/layout/process4"/>
    <dgm:cxn modelId="{B7172C8F-7EE9-4CDE-A7E4-A97AE98DCBDD}" srcId="{67A13443-9DDD-4BE2-818E-1E5A777BB72B}" destId="{E1DA9339-DF68-4619-8E84-74D016382F7B}" srcOrd="1" destOrd="0" parTransId="{EFACDF73-2888-44F2-A1B9-F686B08E11FB}" sibTransId="{57B28769-9578-4A57-85AB-82B284B22B87}"/>
    <dgm:cxn modelId="{037DCE9F-6630-4C99-A97E-B42D5F5E82B0}" srcId="{67A13443-9DDD-4BE2-818E-1E5A777BB72B}" destId="{348D5FE8-3519-42A5-AE7F-A1FF83C8F37C}" srcOrd="0" destOrd="0" parTransId="{DFC58A47-2836-4ADD-A659-992BEB0D9F4B}" sibTransId="{45C7D848-7157-4061-9E6D-718265379ED5}"/>
    <dgm:cxn modelId="{62B426B1-353E-4978-9615-8D0FE7FA591B}" type="presOf" srcId="{C0BD0071-2A55-4E65-ABE8-5DEF9821AB32}" destId="{27AB1629-E145-47AE-92BB-3057E42A6040}" srcOrd="0" destOrd="0" presId="urn:microsoft.com/office/officeart/2005/8/layout/process4"/>
    <dgm:cxn modelId="{2C4E95D9-EF61-410C-96C9-A84BCEDC4D7D}" type="presOf" srcId="{67A13443-9DDD-4BE2-818E-1E5A777BB72B}" destId="{C7E1776F-06F0-4DDB-A955-6220CFC09F21}" srcOrd="0" destOrd="0" presId="urn:microsoft.com/office/officeart/2005/8/layout/process4"/>
    <dgm:cxn modelId="{DE719EDC-F52A-4F38-A1B4-7BF896438238}" srcId="{C0BD0071-2A55-4E65-ABE8-5DEF9821AB32}" destId="{94521495-6016-4288-9D66-0D7863A148CA}" srcOrd="1" destOrd="0" parTransId="{AE2F4540-E33B-45E1-8804-2278C395502A}" sibTransId="{69823D3F-F7E4-42C9-9902-21BD7F9C8EBB}"/>
    <dgm:cxn modelId="{890280F2-21C4-483E-B853-C34D9A22DC1B}" type="presParOf" srcId="{27AB1629-E145-47AE-92BB-3057E42A6040}" destId="{BD0175EC-9838-4F1A-BC73-C28402C1AE02}" srcOrd="0" destOrd="0" presId="urn:microsoft.com/office/officeart/2005/8/layout/process4"/>
    <dgm:cxn modelId="{A564F1DD-3E4A-478D-9FEB-C14748129C8A}" type="presParOf" srcId="{BD0175EC-9838-4F1A-BC73-C28402C1AE02}" destId="{B58AB19C-5D5E-402F-B335-5CC902BEC2E2}" srcOrd="0" destOrd="0" presId="urn:microsoft.com/office/officeart/2005/8/layout/process4"/>
    <dgm:cxn modelId="{BF6B91F9-13A2-4DAD-B782-E1BBE994F28B}" type="presParOf" srcId="{BD0175EC-9838-4F1A-BC73-C28402C1AE02}" destId="{8EC2DD5F-38EC-4734-A1F6-2EA71A5A6CCC}" srcOrd="1" destOrd="0" presId="urn:microsoft.com/office/officeart/2005/8/layout/process4"/>
    <dgm:cxn modelId="{4BC114A8-B454-46D4-82C6-1F2169426A1D}" type="presParOf" srcId="{BD0175EC-9838-4F1A-BC73-C28402C1AE02}" destId="{647B51D1-A7AE-4FA4-AAB1-7E51A0EC60E3}" srcOrd="2" destOrd="0" presId="urn:microsoft.com/office/officeart/2005/8/layout/process4"/>
    <dgm:cxn modelId="{B875286D-D765-49E9-A4D4-C854EC0E4CBB}" type="presParOf" srcId="{647B51D1-A7AE-4FA4-AAB1-7E51A0EC60E3}" destId="{7C8B19CE-CF3E-49BA-9CE2-BD3141623F8B}" srcOrd="0" destOrd="0" presId="urn:microsoft.com/office/officeart/2005/8/layout/process4"/>
    <dgm:cxn modelId="{06FD6DAE-259A-4930-BDA5-57D39B476967}" type="presParOf" srcId="{647B51D1-A7AE-4FA4-AAB1-7E51A0EC60E3}" destId="{3E09B1D7-FBAF-4CD0-9BAB-952FEF841BCF}" srcOrd="1" destOrd="0" presId="urn:microsoft.com/office/officeart/2005/8/layout/process4"/>
    <dgm:cxn modelId="{E4886057-6F62-4558-82F9-ED3ACC0A7E43}" type="presParOf" srcId="{27AB1629-E145-47AE-92BB-3057E42A6040}" destId="{78249BBF-0C33-43D3-B35F-A034E9669AFB}" srcOrd="1" destOrd="0" presId="urn:microsoft.com/office/officeart/2005/8/layout/process4"/>
    <dgm:cxn modelId="{2E69C451-DF25-447A-B95C-01ECFE5261BA}" type="presParOf" srcId="{27AB1629-E145-47AE-92BB-3057E42A6040}" destId="{089AAFDB-2157-470D-A40A-98954868B844}" srcOrd="2" destOrd="0" presId="urn:microsoft.com/office/officeart/2005/8/layout/process4"/>
    <dgm:cxn modelId="{9FBE0413-7140-4353-89C8-DD29D1C7A951}" type="presParOf" srcId="{089AAFDB-2157-470D-A40A-98954868B844}" destId="{C7E1776F-06F0-4DDB-A955-6220CFC09F21}" srcOrd="0" destOrd="0" presId="urn:microsoft.com/office/officeart/2005/8/layout/process4"/>
    <dgm:cxn modelId="{1E905DE1-637C-4EC3-9F3D-1936852EDA99}" type="presParOf" srcId="{089AAFDB-2157-470D-A40A-98954868B844}" destId="{AB725971-F1B7-45AF-8D14-DAE0AC542C5A}" srcOrd="1" destOrd="0" presId="urn:microsoft.com/office/officeart/2005/8/layout/process4"/>
    <dgm:cxn modelId="{81C79C4B-761A-4329-91CC-1F92E635001B}" type="presParOf" srcId="{089AAFDB-2157-470D-A40A-98954868B844}" destId="{24B08B16-F991-4846-BD54-5C73D11F393E}" srcOrd="2" destOrd="0" presId="urn:microsoft.com/office/officeart/2005/8/layout/process4"/>
    <dgm:cxn modelId="{F1192CB5-9686-4E7E-A3FD-07EEA3FF6622}" type="presParOf" srcId="{24B08B16-F991-4846-BD54-5C73D11F393E}" destId="{9CABBF2B-C3D5-4D51-9FD5-BE546C7364A3}" srcOrd="0" destOrd="0" presId="urn:microsoft.com/office/officeart/2005/8/layout/process4"/>
    <dgm:cxn modelId="{456FC82A-D218-4F61-B19D-2A34492BE38F}" type="presParOf" srcId="{24B08B16-F991-4846-BD54-5C73D11F393E}" destId="{2362A761-98D7-4857-9C4A-64605B9615B9}" srcOrd="1" destOrd="0" presId="urn:microsoft.com/office/officeart/2005/8/layout/process4"/>
    <dgm:cxn modelId="{82EC14AF-BBAD-4C93-9A11-02F484C19541}" type="presParOf" srcId="{24B08B16-F991-4846-BD54-5C73D11F393E}" destId="{37D22E20-4CC9-4B01-9D00-78078BE791BB}"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6B51D8-78C5-4CB4-AB99-654D6F2E6FB6}"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IN"/>
        </a:p>
      </dgm:t>
    </dgm:pt>
    <dgm:pt modelId="{C66C3A63-01E2-4A5A-B314-C5A339A97A49}">
      <dgm:prSet custT="1"/>
      <dgm:spPr/>
      <dgm:t>
        <a:bodyPr/>
        <a:lstStyle/>
        <a:p>
          <a:endParaRPr lang="en-IN" sz="800" dirty="0"/>
        </a:p>
      </dgm:t>
    </dgm:pt>
    <dgm:pt modelId="{624382D9-9659-4872-88C6-049A1E16F8E1}" type="parTrans" cxnId="{8ECD897A-9AE3-43AE-BE21-EDA32774B889}">
      <dgm:prSet/>
      <dgm:spPr/>
      <dgm:t>
        <a:bodyPr/>
        <a:lstStyle/>
        <a:p>
          <a:endParaRPr lang="en-IN"/>
        </a:p>
      </dgm:t>
    </dgm:pt>
    <dgm:pt modelId="{FEBDA447-93CE-4F9E-B458-022CF1504AA1}" type="sibTrans" cxnId="{8ECD897A-9AE3-43AE-BE21-EDA32774B889}">
      <dgm:prSet/>
      <dgm:spPr/>
      <dgm:t>
        <a:bodyPr/>
        <a:lstStyle/>
        <a:p>
          <a:endParaRPr lang="en-IN"/>
        </a:p>
      </dgm:t>
    </dgm:pt>
    <dgm:pt modelId="{91C95809-CCB5-4768-91EF-F6303567F6AF}">
      <dgm:prSet custT="1"/>
      <dgm:spPr/>
      <dgm:t>
        <a:bodyPr/>
        <a:lstStyle/>
        <a:p>
          <a:r>
            <a:rPr lang="en-US" sz="800" dirty="0"/>
            <a:t>THE ABSOLUTE CONCENTRATION METHOD: This method uses a standardized inoculum grown on drug-free media and media containing graded concentrations of the drug(s) to be tested. Several concentrations of each drug are tested, and resistance is expressed in terms of the lowest concentration of the drug that inhibits growth; i.e., minimal inhibitory concentration (MIC). This method is greatly affected by inoculum size and the viability of the organisms. </a:t>
          </a:r>
          <a:endParaRPr lang="en-IN" sz="800" dirty="0"/>
        </a:p>
      </dgm:t>
    </dgm:pt>
    <dgm:pt modelId="{C8685629-8878-4980-A2FF-E385C3E37356}" type="parTrans" cxnId="{842290A5-B2A8-49C6-9510-398933B5CDBC}">
      <dgm:prSet/>
      <dgm:spPr/>
      <dgm:t>
        <a:bodyPr/>
        <a:lstStyle/>
        <a:p>
          <a:endParaRPr lang="en-IN"/>
        </a:p>
      </dgm:t>
    </dgm:pt>
    <dgm:pt modelId="{88DB7C5A-F142-4485-B5D1-EA5DB2A065DE}" type="sibTrans" cxnId="{842290A5-B2A8-49C6-9510-398933B5CDBC}">
      <dgm:prSet/>
      <dgm:spPr/>
      <dgm:t>
        <a:bodyPr/>
        <a:lstStyle/>
        <a:p>
          <a:endParaRPr lang="en-IN"/>
        </a:p>
      </dgm:t>
    </dgm:pt>
    <dgm:pt modelId="{3E6B566B-F7B5-4749-9DE9-DA4D1E4B6E60}">
      <dgm:prSet custT="1"/>
      <dgm:spPr/>
      <dgm:t>
        <a:bodyPr/>
        <a:lstStyle/>
        <a:p>
          <a:endParaRPr lang="en-IN" sz="800" dirty="0"/>
        </a:p>
      </dgm:t>
    </dgm:pt>
    <dgm:pt modelId="{AA758E00-5CC9-4CB5-BD00-DE30FFB891FC}" type="parTrans" cxnId="{7FC8D14C-A24F-4164-A1A4-9C5C5D195DB5}">
      <dgm:prSet/>
      <dgm:spPr/>
      <dgm:t>
        <a:bodyPr/>
        <a:lstStyle/>
        <a:p>
          <a:endParaRPr lang="en-IN"/>
        </a:p>
      </dgm:t>
    </dgm:pt>
    <dgm:pt modelId="{B0FFC856-8075-4711-AA05-A8A08B73C8F5}" type="sibTrans" cxnId="{7FC8D14C-A24F-4164-A1A4-9C5C5D195DB5}">
      <dgm:prSet/>
      <dgm:spPr/>
      <dgm:t>
        <a:bodyPr/>
        <a:lstStyle/>
        <a:p>
          <a:endParaRPr lang="en-IN"/>
        </a:p>
      </dgm:t>
    </dgm:pt>
    <dgm:pt modelId="{8658E161-E1CE-4150-8CAE-1A01CBBB9FD7}">
      <dgm:prSet/>
      <dgm:spPr/>
      <dgm:t>
        <a:bodyPr/>
        <a:lstStyle/>
        <a:p>
          <a:r>
            <a:rPr lang="en-US" dirty="0"/>
            <a:t>THE RESISTANCE RATIO METHOD: It compares the resistance of unknown strains of tubercle bacilli with that of a standard laboratory strain. Parallel sets of media, containing twofold dilutions of the drug, are inoculated with a standard inoculum prepared from both the unknown and standard strains of tubercle bacilli. Resistance is expressed as the ratio of the minimal inhibitory concentration (MIC) of the test strain divided by the MIC for the standard strain in the same set. </a:t>
          </a:r>
        </a:p>
      </dgm:t>
    </dgm:pt>
    <dgm:pt modelId="{D6722531-FA09-4DE6-A596-9D18F73D5059}" type="parTrans" cxnId="{4737F2C2-6FF0-4B85-B7C7-BEBF4B0BBD20}">
      <dgm:prSet/>
      <dgm:spPr/>
      <dgm:t>
        <a:bodyPr/>
        <a:lstStyle/>
        <a:p>
          <a:endParaRPr lang="en-IN"/>
        </a:p>
      </dgm:t>
    </dgm:pt>
    <dgm:pt modelId="{0F97EFA8-FACF-46B1-80D6-EF56154ECD82}" type="sibTrans" cxnId="{4737F2C2-6FF0-4B85-B7C7-BEBF4B0BBD20}">
      <dgm:prSet/>
      <dgm:spPr/>
      <dgm:t>
        <a:bodyPr/>
        <a:lstStyle/>
        <a:p>
          <a:endParaRPr lang="en-IN"/>
        </a:p>
      </dgm:t>
    </dgm:pt>
    <dgm:pt modelId="{A9A3B9CA-4F36-4639-9BF9-DAC5E8E97952}" type="pres">
      <dgm:prSet presAssocID="{956B51D8-78C5-4CB4-AB99-654D6F2E6FB6}" presName="Name0" presStyleCnt="0">
        <dgm:presLayoutVars>
          <dgm:chMax/>
          <dgm:chPref/>
          <dgm:dir/>
        </dgm:presLayoutVars>
      </dgm:prSet>
      <dgm:spPr/>
    </dgm:pt>
    <dgm:pt modelId="{72017F14-1A5B-4789-A0FA-B6D023A36715}" type="pres">
      <dgm:prSet presAssocID="{C66C3A63-01E2-4A5A-B314-C5A339A97A49}" presName="parenttextcomposite" presStyleCnt="0"/>
      <dgm:spPr/>
    </dgm:pt>
    <dgm:pt modelId="{B573157C-91A9-4DD2-9485-0AC9AEBD31A5}" type="pres">
      <dgm:prSet presAssocID="{C66C3A63-01E2-4A5A-B314-C5A339A97A49}" presName="parenttext" presStyleLbl="revTx" presStyleIdx="0" presStyleCnt="4">
        <dgm:presLayoutVars>
          <dgm:chMax/>
          <dgm:chPref val="2"/>
          <dgm:bulletEnabled val="1"/>
        </dgm:presLayoutVars>
      </dgm:prSet>
      <dgm:spPr/>
    </dgm:pt>
    <dgm:pt modelId="{1ACAFDDB-D630-4A1F-A534-666F9A0C173E}" type="pres">
      <dgm:prSet presAssocID="{C66C3A63-01E2-4A5A-B314-C5A339A97A49}" presName="parallelogramComposite" presStyleCnt="0"/>
      <dgm:spPr/>
    </dgm:pt>
    <dgm:pt modelId="{C4C9FFC1-CD01-4C14-B113-702CBF0B6994}" type="pres">
      <dgm:prSet presAssocID="{C66C3A63-01E2-4A5A-B314-C5A339A97A49}" presName="parallelogram1" presStyleLbl="alignNode1" presStyleIdx="0" presStyleCnt="28"/>
      <dgm:spPr/>
    </dgm:pt>
    <dgm:pt modelId="{79C8F50F-A1D5-41D7-AC8C-C852266132B2}" type="pres">
      <dgm:prSet presAssocID="{C66C3A63-01E2-4A5A-B314-C5A339A97A49}" presName="parallelogram2" presStyleLbl="alignNode1" presStyleIdx="1" presStyleCnt="28"/>
      <dgm:spPr/>
    </dgm:pt>
    <dgm:pt modelId="{FCB3770F-DA9A-4AB0-830C-FE31D9284DA0}" type="pres">
      <dgm:prSet presAssocID="{C66C3A63-01E2-4A5A-B314-C5A339A97A49}" presName="parallelogram3" presStyleLbl="alignNode1" presStyleIdx="2" presStyleCnt="28"/>
      <dgm:spPr/>
    </dgm:pt>
    <dgm:pt modelId="{9AEBCC5F-A247-49D4-96ED-FC9A9AE45973}" type="pres">
      <dgm:prSet presAssocID="{C66C3A63-01E2-4A5A-B314-C5A339A97A49}" presName="parallelogram4" presStyleLbl="alignNode1" presStyleIdx="3" presStyleCnt="28"/>
      <dgm:spPr/>
    </dgm:pt>
    <dgm:pt modelId="{333F1202-A653-4D9B-AE9B-15DBB4321F97}" type="pres">
      <dgm:prSet presAssocID="{C66C3A63-01E2-4A5A-B314-C5A339A97A49}" presName="parallelogram5" presStyleLbl="alignNode1" presStyleIdx="4" presStyleCnt="28"/>
      <dgm:spPr/>
    </dgm:pt>
    <dgm:pt modelId="{6FDFCA17-CBC7-4359-95F9-89C54D66E52C}" type="pres">
      <dgm:prSet presAssocID="{C66C3A63-01E2-4A5A-B314-C5A339A97A49}" presName="parallelogram6" presStyleLbl="alignNode1" presStyleIdx="5" presStyleCnt="28"/>
      <dgm:spPr/>
    </dgm:pt>
    <dgm:pt modelId="{E41C46C4-90AF-4AB4-80FD-79BE8ED928E5}" type="pres">
      <dgm:prSet presAssocID="{C66C3A63-01E2-4A5A-B314-C5A339A97A49}" presName="parallelogram7" presStyleLbl="alignNode1" presStyleIdx="6" presStyleCnt="28"/>
      <dgm:spPr/>
    </dgm:pt>
    <dgm:pt modelId="{EDAAE912-3F35-4DC3-AC5A-BCE789505142}" type="pres">
      <dgm:prSet presAssocID="{FEBDA447-93CE-4F9E-B458-022CF1504AA1}" presName="sibTrans" presStyleCnt="0"/>
      <dgm:spPr/>
    </dgm:pt>
    <dgm:pt modelId="{6C41E265-8D27-435A-8576-281ECDEDD481}" type="pres">
      <dgm:prSet presAssocID="{91C95809-CCB5-4768-91EF-F6303567F6AF}" presName="parenttextcomposite" presStyleCnt="0"/>
      <dgm:spPr/>
    </dgm:pt>
    <dgm:pt modelId="{C2C319BC-71A8-46F3-8C6E-38CA661CC530}" type="pres">
      <dgm:prSet presAssocID="{91C95809-CCB5-4768-91EF-F6303567F6AF}" presName="parenttext" presStyleLbl="revTx" presStyleIdx="1" presStyleCnt="4">
        <dgm:presLayoutVars>
          <dgm:chMax/>
          <dgm:chPref val="2"/>
          <dgm:bulletEnabled val="1"/>
        </dgm:presLayoutVars>
      </dgm:prSet>
      <dgm:spPr/>
    </dgm:pt>
    <dgm:pt modelId="{0033C7A8-6027-4146-A140-0F50C795E720}" type="pres">
      <dgm:prSet presAssocID="{91C95809-CCB5-4768-91EF-F6303567F6AF}" presName="parallelogramComposite" presStyleCnt="0"/>
      <dgm:spPr/>
    </dgm:pt>
    <dgm:pt modelId="{3149C6FA-860D-4B79-9789-3534237CC29A}" type="pres">
      <dgm:prSet presAssocID="{91C95809-CCB5-4768-91EF-F6303567F6AF}" presName="parallelogram1" presStyleLbl="alignNode1" presStyleIdx="7" presStyleCnt="28"/>
      <dgm:spPr/>
    </dgm:pt>
    <dgm:pt modelId="{51E6D275-FD9B-4921-877C-E5D59243DA4B}" type="pres">
      <dgm:prSet presAssocID="{91C95809-CCB5-4768-91EF-F6303567F6AF}" presName="parallelogram2" presStyleLbl="alignNode1" presStyleIdx="8" presStyleCnt="28"/>
      <dgm:spPr/>
    </dgm:pt>
    <dgm:pt modelId="{FF9B640E-ACD9-4FC5-8680-B9DEA564F136}" type="pres">
      <dgm:prSet presAssocID="{91C95809-CCB5-4768-91EF-F6303567F6AF}" presName="parallelogram3" presStyleLbl="alignNode1" presStyleIdx="9" presStyleCnt="28"/>
      <dgm:spPr/>
    </dgm:pt>
    <dgm:pt modelId="{6CBBDAAA-B1CC-4693-BB1B-BF794473759F}" type="pres">
      <dgm:prSet presAssocID="{91C95809-CCB5-4768-91EF-F6303567F6AF}" presName="parallelogram4" presStyleLbl="alignNode1" presStyleIdx="10" presStyleCnt="28"/>
      <dgm:spPr/>
    </dgm:pt>
    <dgm:pt modelId="{991F0E7B-B6F9-4E93-A32D-7248363466C0}" type="pres">
      <dgm:prSet presAssocID="{91C95809-CCB5-4768-91EF-F6303567F6AF}" presName="parallelogram5" presStyleLbl="alignNode1" presStyleIdx="11" presStyleCnt="28"/>
      <dgm:spPr/>
    </dgm:pt>
    <dgm:pt modelId="{539D0ED8-69E5-4218-A03B-785408D39B5F}" type="pres">
      <dgm:prSet presAssocID="{91C95809-CCB5-4768-91EF-F6303567F6AF}" presName="parallelogram6" presStyleLbl="alignNode1" presStyleIdx="12" presStyleCnt="28"/>
      <dgm:spPr/>
    </dgm:pt>
    <dgm:pt modelId="{2D0F414E-BE16-4B1D-BB31-4B2C0BB0188F}" type="pres">
      <dgm:prSet presAssocID="{91C95809-CCB5-4768-91EF-F6303567F6AF}" presName="parallelogram7" presStyleLbl="alignNode1" presStyleIdx="13" presStyleCnt="28"/>
      <dgm:spPr/>
    </dgm:pt>
    <dgm:pt modelId="{36360594-1D0A-448C-B000-7859D9189C65}" type="pres">
      <dgm:prSet presAssocID="{88DB7C5A-F142-4485-B5D1-EA5DB2A065DE}" presName="sibTrans" presStyleCnt="0"/>
      <dgm:spPr/>
    </dgm:pt>
    <dgm:pt modelId="{4B2AD007-E261-48B5-8434-D84849B037BD}" type="pres">
      <dgm:prSet presAssocID="{3E6B566B-F7B5-4749-9DE9-DA4D1E4B6E60}" presName="parenttextcomposite" presStyleCnt="0"/>
      <dgm:spPr/>
    </dgm:pt>
    <dgm:pt modelId="{D5F26275-158A-4E43-9CAD-204F08FEA4D8}" type="pres">
      <dgm:prSet presAssocID="{3E6B566B-F7B5-4749-9DE9-DA4D1E4B6E60}" presName="parenttext" presStyleLbl="revTx" presStyleIdx="2" presStyleCnt="4">
        <dgm:presLayoutVars>
          <dgm:chMax/>
          <dgm:chPref val="2"/>
          <dgm:bulletEnabled val="1"/>
        </dgm:presLayoutVars>
      </dgm:prSet>
      <dgm:spPr/>
    </dgm:pt>
    <dgm:pt modelId="{EE31F2FA-452D-446D-ABB5-E31BED310672}" type="pres">
      <dgm:prSet presAssocID="{3E6B566B-F7B5-4749-9DE9-DA4D1E4B6E60}" presName="parallelogramComposite" presStyleCnt="0"/>
      <dgm:spPr/>
    </dgm:pt>
    <dgm:pt modelId="{58A306E3-1AEB-4C94-8380-85D32ACF33CA}" type="pres">
      <dgm:prSet presAssocID="{3E6B566B-F7B5-4749-9DE9-DA4D1E4B6E60}" presName="parallelogram1" presStyleLbl="alignNode1" presStyleIdx="14" presStyleCnt="28"/>
      <dgm:spPr/>
    </dgm:pt>
    <dgm:pt modelId="{787898FF-5186-4BB8-856C-4F7C0690A327}" type="pres">
      <dgm:prSet presAssocID="{3E6B566B-F7B5-4749-9DE9-DA4D1E4B6E60}" presName="parallelogram2" presStyleLbl="alignNode1" presStyleIdx="15" presStyleCnt="28"/>
      <dgm:spPr/>
    </dgm:pt>
    <dgm:pt modelId="{EBDB2294-08F0-48F8-9745-187C8D4C7DB8}" type="pres">
      <dgm:prSet presAssocID="{3E6B566B-F7B5-4749-9DE9-DA4D1E4B6E60}" presName="parallelogram3" presStyleLbl="alignNode1" presStyleIdx="16" presStyleCnt="28"/>
      <dgm:spPr/>
    </dgm:pt>
    <dgm:pt modelId="{91180CAE-9F4F-4E02-9DA3-D9E4B955C169}" type="pres">
      <dgm:prSet presAssocID="{3E6B566B-F7B5-4749-9DE9-DA4D1E4B6E60}" presName="parallelogram4" presStyleLbl="alignNode1" presStyleIdx="17" presStyleCnt="28"/>
      <dgm:spPr/>
    </dgm:pt>
    <dgm:pt modelId="{E9EFDAEE-AEAA-40C7-ADF6-5B54B7513B9D}" type="pres">
      <dgm:prSet presAssocID="{3E6B566B-F7B5-4749-9DE9-DA4D1E4B6E60}" presName="parallelogram5" presStyleLbl="alignNode1" presStyleIdx="18" presStyleCnt="28"/>
      <dgm:spPr/>
    </dgm:pt>
    <dgm:pt modelId="{13580CDB-090B-4AB8-B378-74927BBEDF4D}" type="pres">
      <dgm:prSet presAssocID="{3E6B566B-F7B5-4749-9DE9-DA4D1E4B6E60}" presName="parallelogram6" presStyleLbl="alignNode1" presStyleIdx="19" presStyleCnt="28"/>
      <dgm:spPr/>
    </dgm:pt>
    <dgm:pt modelId="{A41CD062-6B7E-4C9D-9626-6285C272EC36}" type="pres">
      <dgm:prSet presAssocID="{3E6B566B-F7B5-4749-9DE9-DA4D1E4B6E60}" presName="parallelogram7" presStyleLbl="alignNode1" presStyleIdx="20" presStyleCnt="28"/>
      <dgm:spPr/>
    </dgm:pt>
    <dgm:pt modelId="{A266602B-51B2-4826-987A-36CD828D7C1A}" type="pres">
      <dgm:prSet presAssocID="{B0FFC856-8075-4711-AA05-A8A08B73C8F5}" presName="sibTrans" presStyleCnt="0"/>
      <dgm:spPr/>
    </dgm:pt>
    <dgm:pt modelId="{5D3C067C-14CF-49E0-914A-27388BD6CD3D}" type="pres">
      <dgm:prSet presAssocID="{8658E161-E1CE-4150-8CAE-1A01CBBB9FD7}" presName="parenttextcomposite" presStyleCnt="0"/>
      <dgm:spPr/>
    </dgm:pt>
    <dgm:pt modelId="{6F1B0A9A-8CCF-43B6-BF59-8E038E02ED2D}" type="pres">
      <dgm:prSet presAssocID="{8658E161-E1CE-4150-8CAE-1A01CBBB9FD7}" presName="parenttext" presStyleLbl="revTx" presStyleIdx="3" presStyleCnt="4" custLinFactY="-74512" custLinFactNeighborX="1025" custLinFactNeighborY="-100000">
        <dgm:presLayoutVars>
          <dgm:chMax/>
          <dgm:chPref val="2"/>
          <dgm:bulletEnabled val="1"/>
        </dgm:presLayoutVars>
      </dgm:prSet>
      <dgm:spPr/>
    </dgm:pt>
    <dgm:pt modelId="{12B37F22-1ED1-42D4-9405-27510FF8782A}" type="pres">
      <dgm:prSet presAssocID="{8658E161-E1CE-4150-8CAE-1A01CBBB9FD7}" presName="parallelogramComposite" presStyleCnt="0"/>
      <dgm:spPr/>
    </dgm:pt>
    <dgm:pt modelId="{39C18C0C-2A1F-4019-9EB5-21EEC0C2081B}" type="pres">
      <dgm:prSet presAssocID="{8658E161-E1CE-4150-8CAE-1A01CBBB9FD7}" presName="parallelogram1" presStyleLbl="alignNode1" presStyleIdx="21" presStyleCnt="28"/>
      <dgm:spPr/>
    </dgm:pt>
    <dgm:pt modelId="{F20F9C57-16C8-41F5-A5D6-004E40FA6102}" type="pres">
      <dgm:prSet presAssocID="{8658E161-E1CE-4150-8CAE-1A01CBBB9FD7}" presName="parallelogram2" presStyleLbl="alignNode1" presStyleIdx="22" presStyleCnt="28"/>
      <dgm:spPr/>
    </dgm:pt>
    <dgm:pt modelId="{E4F6DE23-53B7-4255-B4BD-9276874C46BB}" type="pres">
      <dgm:prSet presAssocID="{8658E161-E1CE-4150-8CAE-1A01CBBB9FD7}" presName="parallelogram3" presStyleLbl="alignNode1" presStyleIdx="23" presStyleCnt="28"/>
      <dgm:spPr/>
    </dgm:pt>
    <dgm:pt modelId="{E887FE07-77F5-4384-978B-6A342BE6A240}" type="pres">
      <dgm:prSet presAssocID="{8658E161-E1CE-4150-8CAE-1A01CBBB9FD7}" presName="parallelogram4" presStyleLbl="alignNode1" presStyleIdx="24" presStyleCnt="28"/>
      <dgm:spPr/>
    </dgm:pt>
    <dgm:pt modelId="{DE571A0E-2038-4ACB-B06E-E7583C9D3121}" type="pres">
      <dgm:prSet presAssocID="{8658E161-E1CE-4150-8CAE-1A01CBBB9FD7}" presName="parallelogram5" presStyleLbl="alignNode1" presStyleIdx="25" presStyleCnt="28"/>
      <dgm:spPr/>
    </dgm:pt>
    <dgm:pt modelId="{8CED0F16-A969-49EA-9394-0D3D521B0CC2}" type="pres">
      <dgm:prSet presAssocID="{8658E161-E1CE-4150-8CAE-1A01CBBB9FD7}" presName="parallelogram6" presStyleLbl="alignNode1" presStyleIdx="26" presStyleCnt="28"/>
      <dgm:spPr/>
    </dgm:pt>
    <dgm:pt modelId="{0BE495F1-618D-4A14-86C2-5E86F90D2D8E}" type="pres">
      <dgm:prSet presAssocID="{8658E161-E1CE-4150-8CAE-1A01CBBB9FD7}" presName="parallelogram7" presStyleLbl="alignNode1" presStyleIdx="27" presStyleCnt="28"/>
      <dgm:spPr/>
    </dgm:pt>
  </dgm:ptLst>
  <dgm:cxnLst>
    <dgm:cxn modelId="{C1EF040B-814A-40B9-84C6-46D2B2E6039F}" type="presOf" srcId="{956B51D8-78C5-4CB4-AB99-654D6F2E6FB6}" destId="{A9A3B9CA-4F36-4639-9BF9-DAC5E8E97952}" srcOrd="0" destOrd="0" presId="urn:microsoft.com/office/officeart/2008/layout/VerticalAccentList"/>
    <dgm:cxn modelId="{02B81B1C-CC9E-482B-A6DA-D6913E2E1C71}" type="presOf" srcId="{8658E161-E1CE-4150-8CAE-1A01CBBB9FD7}" destId="{6F1B0A9A-8CCF-43B6-BF59-8E038E02ED2D}" srcOrd="0" destOrd="0" presId="urn:microsoft.com/office/officeart/2008/layout/VerticalAccentList"/>
    <dgm:cxn modelId="{7AE3932F-1BAF-4B04-B6F4-5E22DB9D9C6A}" type="presOf" srcId="{C66C3A63-01E2-4A5A-B314-C5A339A97A49}" destId="{B573157C-91A9-4DD2-9485-0AC9AEBD31A5}" srcOrd="0" destOrd="0" presId="urn:microsoft.com/office/officeart/2008/layout/VerticalAccentList"/>
    <dgm:cxn modelId="{F9B60149-4C06-4010-9D62-82D12D117853}" type="presOf" srcId="{3E6B566B-F7B5-4749-9DE9-DA4D1E4B6E60}" destId="{D5F26275-158A-4E43-9CAD-204F08FEA4D8}" srcOrd="0" destOrd="0" presId="urn:microsoft.com/office/officeart/2008/layout/VerticalAccentList"/>
    <dgm:cxn modelId="{445F276C-C6B4-4C6A-BFD8-D3194C08CA33}" type="presOf" srcId="{91C95809-CCB5-4768-91EF-F6303567F6AF}" destId="{C2C319BC-71A8-46F3-8C6E-38CA661CC530}" srcOrd="0" destOrd="0" presId="urn:microsoft.com/office/officeart/2008/layout/VerticalAccentList"/>
    <dgm:cxn modelId="{7FC8D14C-A24F-4164-A1A4-9C5C5D195DB5}" srcId="{956B51D8-78C5-4CB4-AB99-654D6F2E6FB6}" destId="{3E6B566B-F7B5-4749-9DE9-DA4D1E4B6E60}" srcOrd="2" destOrd="0" parTransId="{AA758E00-5CC9-4CB5-BD00-DE30FFB891FC}" sibTransId="{B0FFC856-8075-4711-AA05-A8A08B73C8F5}"/>
    <dgm:cxn modelId="{8ECD897A-9AE3-43AE-BE21-EDA32774B889}" srcId="{956B51D8-78C5-4CB4-AB99-654D6F2E6FB6}" destId="{C66C3A63-01E2-4A5A-B314-C5A339A97A49}" srcOrd="0" destOrd="0" parTransId="{624382D9-9659-4872-88C6-049A1E16F8E1}" sibTransId="{FEBDA447-93CE-4F9E-B458-022CF1504AA1}"/>
    <dgm:cxn modelId="{842290A5-B2A8-49C6-9510-398933B5CDBC}" srcId="{956B51D8-78C5-4CB4-AB99-654D6F2E6FB6}" destId="{91C95809-CCB5-4768-91EF-F6303567F6AF}" srcOrd="1" destOrd="0" parTransId="{C8685629-8878-4980-A2FF-E385C3E37356}" sibTransId="{88DB7C5A-F142-4485-B5D1-EA5DB2A065DE}"/>
    <dgm:cxn modelId="{4737F2C2-6FF0-4B85-B7C7-BEBF4B0BBD20}" srcId="{956B51D8-78C5-4CB4-AB99-654D6F2E6FB6}" destId="{8658E161-E1CE-4150-8CAE-1A01CBBB9FD7}" srcOrd="3" destOrd="0" parTransId="{D6722531-FA09-4DE6-A596-9D18F73D5059}" sibTransId="{0F97EFA8-FACF-46B1-80D6-EF56154ECD82}"/>
    <dgm:cxn modelId="{B732632F-995F-43ED-AB59-6DFB9A5EE975}" type="presParOf" srcId="{A9A3B9CA-4F36-4639-9BF9-DAC5E8E97952}" destId="{72017F14-1A5B-4789-A0FA-B6D023A36715}" srcOrd="0" destOrd="0" presId="urn:microsoft.com/office/officeart/2008/layout/VerticalAccentList"/>
    <dgm:cxn modelId="{D1586FC5-B50D-4824-8C9F-0C58802CBE86}" type="presParOf" srcId="{72017F14-1A5B-4789-A0FA-B6D023A36715}" destId="{B573157C-91A9-4DD2-9485-0AC9AEBD31A5}" srcOrd="0" destOrd="0" presId="urn:microsoft.com/office/officeart/2008/layout/VerticalAccentList"/>
    <dgm:cxn modelId="{4FCFF3D6-9ED5-4CBA-99D8-8A21AA8E023B}" type="presParOf" srcId="{A9A3B9CA-4F36-4639-9BF9-DAC5E8E97952}" destId="{1ACAFDDB-D630-4A1F-A534-666F9A0C173E}" srcOrd="1" destOrd="0" presId="urn:microsoft.com/office/officeart/2008/layout/VerticalAccentList"/>
    <dgm:cxn modelId="{BE84A0B3-8DB4-4C37-A776-0835C24B5D72}" type="presParOf" srcId="{1ACAFDDB-D630-4A1F-A534-666F9A0C173E}" destId="{C4C9FFC1-CD01-4C14-B113-702CBF0B6994}" srcOrd="0" destOrd="0" presId="urn:microsoft.com/office/officeart/2008/layout/VerticalAccentList"/>
    <dgm:cxn modelId="{E4DCB9CB-3951-48C0-9E1B-BBDBC41B4047}" type="presParOf" srcId="{1ACAFDDB-D630-4A1F-A534-666F9A0C173E}" destId="{79C8F50F-A1D5-41D7-AC8C-C852266132B2}" srcOrd="1" destOrd="0" presId="urn:microsoft.com/office/officeart/2008/layout/VerticalAccentList"/>
    <dgm:cxn modelId="{1B7EBBCA-A0D9-4DA2-8D61-103C2FC39169}" type="presParOf" srcId="{1ACAFDDB-D630-4A1F-A534-666F9A0C173E}" destId="{FCB3770F-DA9A-4AB0-830C-FE31D9284DA0}" srcOrd="2" destOrd="0" presId="urn:microsoft.com/office/officeart/2008/layout/VerticalAccentList"/>
    <dgm:cxn modelId="{2FF42F59-41D5-4526-BFD7-021624FFF125}" type="presParOf" srcId="{1ACAFDDB-D630-4A1F-A534-666F9A0C173E}" destId="{9AEBCC5F-A247-49D4-96ED-FC9A9AE45973}" srcOrd="3" destOrd="0" presId="urn:microsoft.com/office/officeart/2008/layout/VerticalAccentList"/>
    <dgm:cxn modelId="{E6169184-30C0-404D-BB9D-C0C323C2B34B}" type="presParOf" srcId="{1ACAFDDB-D630-4A1F-A534-666F9A0C173E}" destId="{333F1202-A653-4D9B-AE9B-15DBB4321F97}" srcOrd="4" destOrd="0" presId="urn:microsoft.com/office/officeart/2008/layout/VerticalAccentList"/>
    <dgm:cxn modelId="{46795B7D-CF5A-4B4F-9452-5AB2A6390A0B}" type="presParOf" srcId="{1ACAFDDB-D630-4A1F-A534-666F9A0C173E}" destId="{6FDFCA17-CBC7-4359-95F9-89C54D66E52C}" srcOrd="5" destOrd="0" presId="urn:microsoft.com/office/officeart/2008/layout/VerticalAccentList"/>
    <dgm:cxn modelId="{C4C588FC-DA04-4272-8637-223422CD8565}" type="presParOf" srcId="{1ACAFDDB-D630-4A1F-A534-666F9A0C173E}" destId="{E41C46C4-90AF-4AB4-80FD-79BE8ED928E5}" srcOrd="6" destOrd="0" presId="urn:microsoft.com/office/officeart/2008/layout/VerticalAccentList"/>
    <dgm:cxn modelId="{B093CA59-31FD-4BD7-8536-0EEE36D27B60}" type="presParOf" srcId="{A9A3B9CA-4F36-4639-9BF9-DAC5E8E97952}" destId="{EDAAE912-3F35-4DC3-AC5A-BCE789505142}" srcOrd="2" destOrd="0" presId="urn:microsoft.com/office/officeart/2008/layout/VerticalAccentList"/>
    <dgm:cxn modelId="{42C1A8A8-EC62-4C29-8FA5-6A5E9FDDDE05}" type="presParOf" srcId="{A9A3B9CA-4F36-4639-9BF9-DAC5E8E97952}" destId="{6C41E265-8D27-435A-8576-281ECDEDD481}" srcOrd="3" destOrd="0" presId="urn:microsoft.com/office/officeart/2008/layout/VerticalAccentList"/>
    <dgm:cxn modelId="{2DD04937-D0BA-46F5-9661-2FFEFBD6E00D}" type="presParOf" srcId="{6C41E265-8D27-435A-8576-281ECDEDD481}" destId="{C2C319BC-71A8-46F3-8C6E-38CA661CC530}" srcOrd="0" destOrd="0" presId="urn:microsoft.com/office/officeart/2008/layout/VerticalAccentList"/>
    <dgm:cxn modelId="{A41633E1-AB31-4F93-AB33-358146AFDC8A}" type="presParOf" srcId="{A9A3B9CA-4F36-4639-9BF9-DAC5E8E97952}" destId="{0033C7A8-6027-4146-A140-0F50C795E720}" srcOrd="4" destOrd="0" presId="urn:microsoft.com/office/officeart/2008/layout/VerticalAccentList"/>
    <dgm:cxn modelId="{466E9B22-13B6-4DC8-8553-8706BA955FDF}" type="presParOf" srcId="{0033C7A8-6027-4146-A140-0F50C795E720}" destId="{3149C6FA-860D-4B79-9789-3534237CC29A}" srcOrd="0" destOrd="0" presId="urn:microsoft.com/office/officeart/2008/layout/VerticalAccentList"/>
    <dgm:cxn modelId="{2EFCA171-135B-474F-8644-2F92A73B9974}" type="presParOf" srcId="{0033C7A8-6027-4146-A140-0F50C795E720}" destId="{51E6D275-FD9B-4921-877C-E5D59243DA4B}" srcOrd="1" destOrd="0" presId="urn:microsoft.com/office/officeart/2008/layout/VerticalAccentList"/>
    <dgm:cxn modelId="{BCA226B0-0784-43FE-87BF-FA70CCC5695F}" type="presParOf" srcId="{0033C7A8-6027-4146-A140-0F50C795E720}" destId="{FF9B640E-ACD9-4FC5-8680-B9DEA564F136}" srcOrd="2" destOrd="0" presId="urn:microsoft.com/office/officeart/2008/layout/VerticalAccentList"/>
    <dgm:cxn modelId="{07FEDD42-B74B-4411-A044-E9EC01C69D2C}" type="presParOf" srcId="{0033C7A8-6027-4146-A140-0F50C795E720}" destId="{6CBBDAAA-B1CC-4693-BB1B-BF794473759F}" srcOrd="3" destOrd="0" presId="urn:microsoft.com/office/officeart/2008/layout/VerticalAccentList"/>
    <dgm:cxn modelId="{8FB2F9F2-22CC-4A82-9C5C-910E0867EF28}" type="presParOf" srcId="{0033C7A8-6027-4146-A140-0F50C795E720}" destId="{991F0E7B-B6F9-4E93-A32D-7248363466C0}" srcOrd="4" destOrd="0" presId="urn:microsoft.com/office/officeart/2008/layout/VerticalAccentList"/>
    <dgm:cxn modelId="{00C395D3-ACFF-4D11-9360-8650F31BF269}" type="presParOf" srcId="{0033C7A8-6027-4146-A140-0F50C795E720}" destId="{539D0ED8-69E5-4218-A03B-785408D39B5F}" srcOrd="5" destOrd="0" presId="urn:microsoft.com/office/officeart/2008/layout/VerticalAccentList"/>
    <dgm:cxn modelId="{DE74EA4B-6175-4B9F-9586-B5DC345C5796}" type="presParOf" srcId="{0033C7A8-6027-4146-A140-0F50C795E720}" destId="{2D0F414E-BE16-4B1D-BB31-4B2C0BB0188F}" srcOrd="6" destOrd="0" presId="urn:microsoft.com/office/officeart/2008/layout/VerticalAccentList"/>
    <dgm:cxn modelId="{EE97032B-5B85-4A89-B440-C567CE9E84CB}" type="presParOf" srcId="{A9A3B9CA-4F36-4639-9BF9-DAC5E8E97952}" destId="{36360594-1D0A-448C-B000-7859D9189C65}" srcOrd="5" destOrd="0" presId="urn:microsoft.com/office/officeart/2008/layout/VerticalAccentList"/>
    <dgm:cxn modelId="{E54C8730-47E8-4B64-A8A7-558DF01935C4}" type="presParOf" srcId="{A9A3B9CA-4F36-4639-9BF9-DAC5E8E97952}" destId="{4B2AD007-E261-48B5-8434-D84849B037BD}" srcOrd="6" destOrd="0" presId="urn:microsoft.com/office/officeart/2008/layout/VerticalAccentList"/>
    <dgm:cxn modelId="{1FFB2FB5-25D0-404B-B134-473643A3A67E}" type="presParOf" srcId="{4B2AD007-E261-48B5-8434-D84849B037BD}" destId="{D5F26275-158A-4E43-9CAD-204F08FEA4D8}" srcOrd="0" destOrd="0" presId="urn:microsoft.com/office/officeart/2008/layout/VerticalAccentList"/>
    <dgm:cxn modelId="{AF30F2A1-13E1-4F81-86A5-3254B5C389C1}" type="presParOf" srcId="{A9A3B9CA-4F36-4639-9BF9-DAC5E8E97952}" destId="{EE31F2FA-452D-446D-ABB5-E31BED310672}" srcOrd="7" destOrd="0" presId="urn:microsoft.com/office/officeart/2008/layout/VerticalAccentList"/>
    <dgm:cxn modelId="{690A7F3A-835D-427A-97A3-C9B9B0F9E170}" type="presParOf" srcId="{EE31F2FA-452D-446D-ABB5-E31BED310672}" destId="{58A306E3-1AEB-4C94-8380-85D32ACF33CA}" srcOrd="0" destOrd="0" presId="urn:microsoft.com/office/officeart/2008/layout/VerticalAccentList"/>
    <dgm:cxn modelId="{31BCDD8F-DF47-4476-9BD0-FBE8A3C4CC76}" type="presParOf" srcId="{EE31F2FA-452D-446D-ABB5-E31BED310672}" destId="{787898FF-5186-4BB8-856C-4F7C0690A327}" srcOrd="1" destOrd="0" presId="urn:microsoft.com/office/officeart/2008/layout/VerticalAccentList"/>
    <dgm:cxn modelId="{23FEA10B-5C2E-4E27-AB2C-83796E4F5CD9}" type="presParOf" srcId="{EE31F2FA-452D-446D-ABB5-E31BED310672}" destId="{EBDB2294-08F0-48F8-9745-187C8D4C7DB8}" srcOrd="2" destOrd="0" presId="urn:microsoft.com/office/officeart/2008/layout/VerticalAccentList"/>
    <dgm:cxn modelId="{D29934A5-EE12-4012-845D-45AE27B9C85A}" type="presParOf" srcId="{EE31F2FA-452D-446D-ABB5-E31BED310672}" destId="{91180CAE-9F4F-4E02-9DA3-D9E4B955C169}" srcOrd="3" destOrd="0" presId="urn:microsoft.com/office/officeart/2008/layout/VerticalAccentList"/>
    <dgm:cxn modelId="{69A92B3D-98C9-4E37-A50B-E99603548E94}" type="presParOf" srcId="{EE31F2FA-452D-446D-ABB5-E31BED310672}" destId="{E9EFDAEE-AEAA-40C7-ADF6-5B54B7513B9D}" srcOrd="4" destOrd="0" presId="urn:microsoft.com/office/officeart/2008/layout/VerticalAccentList"/>
    <dgm:cxn modelId="{11D8B7E2-717E-4D4C-B082-336B3BF91FA7}" type="presParOf" srcId="{EE31F2FA-452D-446D-ABB5-E31BED310672}" destId="{13580CDB-090B-4AB8-B378-74927BBEDF4D}" srcOrd="5" destOrd="0" presId="urn:microsoft.com/office/officeart/2008/layout/VerticalAccentList"/>
    <dgm:cxn modelId="{7E379791-B5CC-464D-AC97-FED066088B90}" type="presParOf" srcId="{EE31F2FA-452D-446D-ABB5-E31BED310672}" destId="{A41CD062-6B7E-4C9D-9626-6285C272EC36}" srcOrd="6" destOrd="0" presId="urn:microsoft.com/office/officeart/2008/layout/VerticalAccentList"/>
    <dgm:cxn modelId="{10F0DF22-0F40-472F-A382-B35AC7A6C291}" type="presParOf" srcId="{A9A3B9CA-4F36-4639-9BF9-DAC5E8E97952}" destId="{A266602B-51B2-4826-987A-36CD828D7C1A}" srcOrd="8" destOrd="0" presId="urn:microsoft.com/office/officeart/2008/layout/VerticalAccentList"/>
    <dgm:cxn modelId="{B9C5EE18-0011-460A-BB1C-D25985FD7227}" type="presParOf" srcId="{A9A3B9CA-4F36-4639-9BF9-DAC5E8E97952}" destId="{5D3C067C-14CF-49E0-914A-27388BD6CD3D}" srcOrd="9" destOrd="0" presId="urn:microsoft.com/office/officeart/2008/layout/VerticalAccentList"/>
    <dgm:cxn modelId="{8938B7A5-7302-4593-8ED8-B8D75338B0F7}" type="presParOf" srcId="{5D3C067C-14CF-49E0-914A-27388BD6CD3D}" destId="{6F1B0A9A-8CCF-43B6-BF59-8E038E02ED2D}" srcOrd="0" destOrd="0" presId="urn:microsoft.com/office/officeart/2008/layout/VerticalAccentList"/>
    <dgm:cxn modelId="{DA6E32FB-AE42-4860-BF3F-BBCA17E48067}" type="presParOf" srcId="{A9A3B9CA-4F36-4639-9BF9-DAC5E8E97952}" destId="{12B37F22-1ED1-42D4-9405-27510FF8782A}" srcOrd="10" destOrd="0" presId="urn:microsoft.com/office/officeart/2008/layout/VerticalAccentList"/>
    <dgm:cxn modelId="{5C5DC89E-ACFC-4664-A94C-6D4A2CB488CE}" type="presParOf" srcId="{12B37F22-1ED1-42D4-9405-27510FF8782A}" destId="{39C18C0C-2A1F-4019-9EB5-21EEC0C2081B}" srcOrd="0" destOrd="0" presId="urn:microsoft.com/office/officeart/2008/layout/VerticalAccentList"/>
    <dgm:cxn modelId="{C3BC9403-3926-4C2C-B9E5-D088AF7B966E}" type="presParOf" srcId="{12B37F22-1ED1-42D4-9405-27510FF8782A}" destId="{F20F9C57-16C8-41F5-A5D6-004E40FA6102}" srcOrd="1" destOrd="0" presId="urn:microsoft.com/office/officeart/2008/layout/VerticalAccentList"/>
    <dgm:cxn modelId="{AB2F3F66-3BD5-4AAB-9F3E-7653A33C413A}" type="presParOf" srcId="{12B37F22-1ED1-42D4-9405-27510FF8782A}" destId="{E4F6DE23-53B7-4255-B4BD-9276874C46BB}" srcOrd="2" destOrd="0" presId="urn:microsoft.com/office/officeart/2008/layout/VerticalAccentList"/>
    <dgm:cxn modelId="{72849D0D-C815-45C1-919E-E7395060A1D0}" type="presParOf" srcId="{12B37F22-1ED1-42D4-9405-27510FF8782A}" destId="{E887FE07-77F5-4384-978B-6A342BE6A240}" srcOrd="3" destOrd="0" presId="urn:microsoft.com/office/officeart/2008/layout/VerticalAccentList"/>
    <dgm:cxn modelId="{02716DB5-66B3-47BF-991F-DA482B4E47C1}" type="presParOf" srcId="{12B37F22-1ED1-42D4-9405-27510FF8782A}" destId="{DE571A0E-2038-4ACB-B06E-E7583C9D3121}" srcOrd="4" destOrd="0" presId="urn:microsoft.com/office/officeart/2008/layout/VerticalAccentList"/>
    <dgm:cxn modelId="{2AB5D0B7-08F6-4C40-A2C0-E43E3C0D7B01}" type="presParOf" srcId="{12B37F22-1ED1-42D4-9405-27510FF8782A}" destId="{8CED0F16-A969-49EA-9394-0D3D521B0CC2}" srcOrd="5" destOrd="0" presId="urn:microsoft.com/office/officeart/2008/layout/VerticalAccentList"/>
    <dgm:cxn modelId="{987B75FD-18E1-410C-BCD3-6464EC83026F}" type="presParOf" srcId="{12B37F22-1ED1-42D4-9405-27510FF8782A}" destId="{0BE495F1-618D-4A14-86C2-5E86F90D2D8E}" srcOrd="6" destOrd="0" presId="urn:microsoft.com/office/officeart/2008/layout/VerticalAccen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2CFEFE-B43A-4C48-998F-58AF4E2C2F0B}"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IN"/>
        </a:p>
      </dgm:t>
    </dgm:pt>
    <dgm:pt modelId="{DAA41E48-8927-4B34-AA3A-C637490988FF}">
      <dgm:prSet custT="1"/>
      <dgm:spPr/>
      <dgm:t>
        <a:bodyPr/>
        <a:lstStyle/>
        <a:p>
          <a:r>
            <a:rPr lang="en-US" sz="2000" dirty="0"/>
            <a:t>The single most important piece of laboratory equipment needed in a tuberculosis culture laboratory is a well-maintained, properly functioning biological safety cabinet (BSC). These cabinets have been designed to provide a combination of staff, environmental or product protection when appropriate practices and procedures are followed. Mycobacterium tuberculosis is classified under Risk Group III. </a:t>
          </a:r>
          <a:endParaRPr lang="en-IN" sz="2000" dirty="0"/>
        </a:p>
      </dgm:t>
    </dgm:pt>
    <dgm:pt modelId="{1322AB91-C862-4DAB-827F-411A79DE0BE3}" type="parTrans" cxnId="{3D2A7DB8-66FC-4732-95EF-A5561551D2C9}">
      <dgm:prSet/>
      <dgm:spPr/>
      <dgm:t>
        <a:bodyPr/>
        <a:lstStyle/>
        <a:p>
          <a:endParaRPr lang="en-IN"/>
        </a:p>
      </dgm:t>
    </dgm:pt>
    <dgm:pt modelId="{AAEB0F0F-4C42-4351-AED0-C24D80826DA0}" type="sibTrans" cxnId="{3D2A7DB8-66FC-4732-95EF-A5561551D2C9}">
      <dgm:prSet/>
      <dgm:spPr/>
      <dgm:t>
        <a:bodyPr/>
        <a:lstStyle/>
        <a:p>
          <a:endParaRPr lang="en-IN"/>
        </a:p>
      </dgm:t>
    </dgm:pt>
    <dgm:pt modelId="{8CAE54C9-2FE9-416A-981C-1433EF0ACC21}" type="pres">
      <dgm:prSet presAssocID="{252CFEFE-B43A-4C48-998F-58AF4E2C2F0B}" presName="Name0" presStyleCnt="0">
        <dgm:presLayoutVars>
          <dgm:dir/>
          <dgm:resizeHandles val="exact"/>
        </dgm:presLayoutVars>
      </dgm:prSet>
      <dgm:spPr/>
    </dgm:pt>
    <dgm:pt modelId="{08412007-45E2-4B60-BD14-EEB5CAA5F879}" type="pres">
      <dgm:prSet presAssocID="{DAA41E48-8927-4B34-AA3A-C637490988FF}" presName="composite" presStyleCnt="0"/>
      <dgm:spPr/>
    </dgm:pt>
    <dgm:pt modelId="{8E26DD0E-5CF1-44A2-8F4C-2454853F578E}" type="pres">
      <dgm:prSet presAssocID="{DAA41E48-8927-4B34-AA3A-C637490988FF}" presName="rect1" presStyleLbl="trAlignAcc1" presStyleIdx="0" presStyleCnt="1" custScaleX="107200" custLinFactNeighborX="1" custLinFactNeighborY="601">
        <dgm:presLayoutVars>
          <dgm:bulletEnabled val="1"/>
        </dgm:presLayoutVars>
      </dgm:prSet>
      <dgm:spPr/>
    </dgm:pt>
    <dgm:pt modelId="{8087763B-B8D5-4ADD-ACAD-947B117247D4}" type="pres">
      <dgm:prSet presAssocID="{DAA41E48-8927-4B34-AA3A-C637490988FF}" presName="rect2" presStyleLbl="fgImgPlace1" presStyleIdx="0" presStyleCnt="1" custFlipHor="1" custScaleX="15543" custScaleY="45637"/>
      <dgm:spPr/>
    </dgm:pt>
  </dgm:ptLst>
  <dgm:cxnLst>
    <dgm:cxn modelId="{26D9B029-D9BA-4412-A84A-9D3C9BAA9790}" type="presOf" srcId="{DAA41E48-8927-4B34-AA3A-C637490988FF}" destId="{8E26DD0E-5CF1-44A2-8F4C-2454853F578E}" srcOrd="0" destOrd="0" presId="urn:microsoft.com/office/officeart/2008/layout/PictureStrips"/>
    <dgm:cxn modelId="{3D2A7DB8-66FC-4732-95EF-A5561551D2C9}" srcId="{252CFEFE-B43A-4C48-998F-58AF4E2C2F0B}" destId="{DAA41E48-8927-4B34-AA3A-C637490988FF}" srcOrd="0" destOrd="0" parTransId="{1322AB91-C862-4DAB-827F-411A79DE0BE3}" sibTransId="{AAEB0F0F-4C42-4351-AED0-C24D80826DA0}"/>
    <dgm:cxn modelId="{15D95ABC-D415-4481-9155-F4B67560F185}" type="presOf" srcId="{252CFEFE-B43A-4C48-998F-58AF4E2C2F0B}" destId="{8CAE54C9-2FE9-416A-981C-1433EF0ACC21}" srcOrd="0" destOrd="0" presId="urn:microsoft.com/office/officeart/2008/layout/PictureStrips"/>
    <dgm:cxn modelId="{98CB2F24-75FE-4179-906E-4576FED3346C}" type="presParOf" srcId="{8CAE54C9-2FE9-416A-981C-1433EF0ACC21}" destId="{08412007-45E2-4B60-BD14-EEB5CAA5F879}" srcOrd="0" destOrd="0" presId="urn:microsoft.com/office/officeart/2008/layout/PictureStrips"/>
    <dgm:cxn modelId="{7FC43062-2E8C-405C-8446-1950566B6F0F}" type="presParOf" srcId="{08412007-45E2-4B60-BD14-EEB5CAA5F879}" destId="{8E26DD0E-5CF1-44A2-8F4C-2454853F578E}" srcOrd="0" destOrd="0" presId="urn:microsoft.com/office/officeart/2008/layout/PictureStrips"/>
    <dgm:cxn modelId="{1E2A3194-C43E-4EF7-B41B-2DAE7FCD6B86}" type="presParOf" srcId="{08412007-45E2-4B60-BD14-EEB5CAA5F879}" destId="{8087763B-B8D5-4ADD-ACAD-947B117247D4}"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0FF097-0FE0-44A2-952E-1BFA228F81C8}">
      <dsp:nvSpPr>
        <dsp:cNvPr id="0" name=""/>
        <dsp:cNvSpPr/>
      </dsp:nvSpPr>
      <dsp:spPr>
        <a:xfrm>
          <a:off x="0" y="0"/>
          <a:ext cx="109803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01B91F-A5B0-4520-868D-8E90D600E09D}">
      <dsp:nvSpPr>
        <dsp:cNvPr id="0" name=""/>
        <dsp:cNvSpPr/>
      </dsp:nvSpPr>
      <dsp:spPr>
        <a:xfrm>
          <a:off x="0" y="0"/>
          <a:ext cx="10980313" cy="2560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b="1" kern="1200" dirty="0"/>
            <a:t>Introduction: </a:t>
          </a:r>
        </a:p>
        <a:p>
          <a:pPr marL="0" lvl="0" indent="0" algn="l" defTabSz="666750">
            <a:lnSpc>
              <a:spcPct val="90000"/>
            </a:lnSpc>
            <a:spcBef>
              <a:spcPct val="0"/>
            </a:spcBef>
            <a:spcAft>
              <a:spcPct val="35000"/>
            </a:spcAft>
            <a:buNone/>
          </a:pPr>
          <a:r>
            <a:rPr lang="en-IN" sz="1500" kern="1200" dirty="0"/>
            <a:t>T</a:t>
          </a:r>
          <a:r>
            <a:rPr lang="en-US" sz="1500" kern="1200" dirty="0"/>
            <a:t>here are two different types, latent TB and active tuberculosis. Latent TB occurs when a person has the TB bacteria in their body. But the bacteria are present in extremely small numbers. People with latent TB are not infectious and do not feel ill. They cannot pass the TB bacteria on to other people. TB disease or Tuberculosis is what happens when a person has latent TB and then becomes sick. Sometimes this is known as having active TB.</a:t>
          </a:r>
          <a:endParaRPr lang="en-IN" sz="1500" kern="1200" dirty="0"/>
        </a:p>
        <a:p>
          <a:pPr marL="0" lvl="0" indent="0" algn="l" defTabSz="666750">
            <a:lnSpc>
              <a:spcPct val="90000"/>
            </a:lnSpc>
            <a:spcBef>
              <a:spcPct val="0"/>
            </a:spcBef>
            <a:spcAft>
              <a:spcPct val="35000"/>
            </a:spcAft>
            <a:buNone/>
          </a:pPr>
          <a:endParaRPr lang="en-IN" sz="1500" kern="1200" dirty="0"/>
        </a:p>
        <a:p>
          <a:pPr marL="0" lvl="0" indent="0" algn="l" defTabSz="666750">
            <a:lnSpc>
              <a:spcPct val="90000"/>
            </a:lnSpc>
            <a:spcBef>
              <a:spcPct val="0"/>
            </a:spcBef>
            <a:spcAft>
              <a:spcPct val="35000"/>
            </a:spcAft>
            <a:buNone/>
          </a:pPr>
          <a:r>
            <a:rPr lang="en-US" sz="1500" kern="1200" dirty="0"/>
            <a:t> TB bacteria are spread through the air from one person to another when a person with TB disease coughs, speaks or sings. When a person breathes in TB bacteria, the bacteria can settle in the lungs and begin to grow. From there they can move through the blood to other parts of the body.</a:t>
          </a:r>
        </a:p>
        <a:p>
          <a:pPr marL="0" lvl="0" indent="0" algn="l" defTabSz="666750">
            <a:lnSpc>
              <a:spcPct val="90000"/>
            </a:lnSpc>
            <a:spcBef>
              <a:spcPct val="0"/>
            </a:spcBef>
            <a:spcAft>
              <a:spcPct val="35000"/>
            </a:spcAft>
            <a:buNone/>
          </a:pPr>
          <a:r>
            <a:rPr lang="en-IN" sz="1500" kern="1200" dirty="0"/>
            <a:t> </a:t>
          </a:r>
        </a:p>
      </dsp:txBody>
      <dsp:txXfrm>
        <a:off x="0" y="0"/>
        <a:ext cx="10980313" cy="2560446"/>
      </dsp:txXfrm>
    </dsp:sp>
    <dsp:sp modelId="{2A6E94DA-53D7-402F-8B46-03A781F46F56}">
      <dsp:nvSpPr>
        <dsp:cNvPr id="0" name=""/>
        <dsp:cNvSpPr/>
      </dsp:nvSpPr>
      <dsp:spPr>
        <a:xfrm>
          <a:off x="0" y="2560446"/>
          <a:ext cx="109803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49DB31-D062-4156-85E5-CA847AAE781A}">
      <dsp:nvSpPr>
        <dsp:cNvPr id="0" name=""/>
        <dsp:cNvSpPr/>
      </dsp:nvSpPr>
      <dsp:spPr>
        <a:xfrm>
          <a:off x="0" y="2560446"/>
          <a:ext cx="6951874" cy="2560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endParaRPr lang="en-US" sz="1500" b="0" i="0" kern="1200" dirty="0"/>
        </a:p>
        <a:p>
          <a:pPr marL="0" lvl="0" indent="0" algn="l" defTabSz="666750">
            <a:lnSpc>
              <a:spcPct val="90000"/>
            </a:lnSpc>
            <a:spcBef>
              <a:spcPct val="0"/>
            </a:spcBef>
            <a:spcAft>
              <a:spcPct val="35000"/>
            </a:spcAft>
            <a:buNone/>
          </a:pPr>
          <a:endParaRPr lang="en-IN" sz="1500" kern="1200" dirty="0"/>
        </a:p>
      </dsp:txBody>
      <dsp:txXfrm>
        <a:off x="0" y="2560446"/>
        <a:ext cx="6951874" cy="2560446"/>
      </dsp:txXfrm>
    </dsp:sp>
    <dsp:sp modelId="{EB31C36A-D600-4B3C-A30F-6C94B094EF66}">
      <dsp:nvSpPr>
        <dsp:cNvPr id="0" name=""/>
        <dsp:cNvSpPr/>
      </dsp:nvSpPr>
      <dsp:spPr>
        <a:xfrm>
          <a:off x="7024986" y="2765571"/>
          <a:ext cx="3955326" cy="2325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IN" sz="6500" kern="1200" dirty="0"/>
        </a:p>
      </dsp:txBody>
      <dsp:txXfrm>
        <a:off x="7024986" y="2765571"/>
        <a:ext cx="3955326" cy="2325405"/>
      </dsp:txXfrm>
    </dsp:sp>
    <dsp:sp modelId="{0FC0BCB2-9A6D-4ED4-87FD-B8D021A86C10}">
      <dsp:nvSpPr>
        <dsp:cNvPr id="0" name=""/>
        <dsp:cNvSpPr/>
      </dsp:nvSpPr>
      <dsp:spPr>
        <a:xfrm>
          <a:off x="7553254" y="2983730"/>
          <a:ext cx="342705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DBE3E-DB47-4EF4-84A2-33E97997FAF1}">
      <dsp:nvSpPr>
        <dsp:cNvPr id="0" name=""/>
        <dsp:cNvSpPr/>
      </dsp:nvSpPr>
      <dsp:spPr>
        <a:xfrm>
          <a:off x="0" y="19679"/>
          <a:ext cx="10980313" cy="6356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Gap between diagnosis and treatment:</a:t>
          </a:r>
          <a:endParaRPr lang="en-IN" sz="1600" kern="1200" dirty="0"/>
        </a:p>
      </dsp:txBody>
      <dsp:txXfrm>
        <a:off x="31028" y="50707"/>
        <a:ext cx="10918257" cy="573546"/>
      </dsp:txXfrm>
    </dsp:sp>
    <dsp:sp modelId="{444F17AF-7B48-4AB6-A08F-5343AC2A98FC}">
      <dsp:nvSpPr>
        <dsp:cNvPr id="0" name=""/>
        <dsp:cNvSpPr/>
      </dsp:nvSpPr>
      <dsp:spPr>
        <a:xfrm>
          <a:off x="0" y="655281"/>
          <a:ext cx="10980313"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625"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Point-of-care rapid diagnostic methods at the outset of the diagnostic process can revolutionize the treatment of MDR- and XDR-TB by enabling the use of a tailored drug therapy</a:t>
          </a:r>
          <a:endParaRPr lang="en-IN" sz="1200" kern="1200" dirty="0"/>
        </a:p>
      </dsp:txBody>
      <dsp:txXfrm>
        <a:off x="0" y="655281"/>
        <a:ext cx="10980313" cy="380880"/>
      </dsp:txXfrm>
    </dsp:sp>
    <dsp:sp modelId="{5FFB8D24-CF4C-499B-9A27-A1AB1892A0E5}">
      <dsp:nvSpPr>
        <dsp:cNvPr id="0" name=""/>
        <dsp:cNvSpPr/>
      </dsp:nvSpPr>
      <dsp:spPr>
        <a:xfrm>
          <a:off x="0" y="1036161"/>
          <a:ext cx="10980313" cy="6356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Countries should ensure that patients diagnosed through these measures are provided access to the most appropriate drugs</a:t>
          </a:r>
          <a:endParaRPr lang="en-IN" sz="1600" kern="1200" dirty="0"/>
        </a:p>
      </dsp:txBody>
      <dsp:txXfrm>
        <a:off x="31028" y="1067189"/>
        <a:ext cx="10918257" cy="573546"/>
      </dsp:txXfrm>
    </dsp:sp>
    <dsp:sp modelId="{D2D9F8C4-4504-42F9-A07E-8B132CBBEC2C}">
      <dsp:nvSpPr>
        <dsp:cNvPr id="0" name=""/>
        <dsp:cNvSpPr/>
      </dsp:nvSpPr>
      <dsp:spPr>
        <a:xfrm>
          <a:off x="0" y="1671764"/>
          <a:ext cx="10980313"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625"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Scaling up and providing treatment, including treatment for MDR-TB (</a:t>
          </a:r>
          <a:r>
            <a:rPr lang="en-IN" sz="1200" b="0" i="0" kern="1200" dirty="0"/>
            <a:t>Multidrug-Resistant</a:t>
          </a:r>
          <a:r>
            <a:rPr lang="en-US" sz="1200" b="0" kern="1200" dirty="0"/>
            <a:t>)</a:t>
          </a:r>
          <a:r>
            <a:rPr lang="en-US" sz="1200" kern="1200" dirty="0"/>
            <a:t>and XDR-TB(</a:t>
          </a:r>
          <a:r>
            <a:rPr lang="en-IN" sz="1200" b="0" i="0" kern="1200" dirty="0"/>
            <a:t>Extensively Drug-Resistant</a:t>
          </a:r>
          <a:r>
            <a:rPr lang="en-US" sz="1200" kern="1200" dirty="0"/>
            <a:t>) is an essential element of providing ethical TB care (universal access to care)</a:t>
          </a:r>
          <a:endParaRPr lang="en-IN" sz="1200" kern="1200" dirty="0"/>
        </a:p>
      </dsp:txBody>
      <dsp:txXfrm>
        <a:off x="0" y="1671764"/>
        <a:ext cx="10980313" cy="380880"/>
      </dsp:txXfrm>
    </dsp:sp>
    <dsp:sp modelId="{A3CC25AF-7295-4B2D-883C-F62BE6FDCBD7}">
      <dsp:nvSpPr>
        <dsp:cNvPr id="0" name=""/>
        <dsp:cNvSpPr/>
      </dsp:nvSpPr>
      <dsp:spPr>
        <a:xfrm>
          <a:off x="0" y="2052644"/>
          <a:ext cx="10980313" cy="6356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While countries are in the process of scaling up treatment for MDR/XDR-TB, the use of drug susceptibility testing may be appropriate</a:t>
          </a:r>
          <a:endParaRPr lang="en-IN" sz="1600" kern="1200" dirty="0"/>
        </a:p>
      </dsp:txBody>
      <dsp:txXfrm>
        <a:off x="31028" y="2083672"/>
        <a:ext cx="10918257" cy="573546"/>
      </dsp:txXfrm>
    </dsp:sp>
    <dsp:sp modelId="{6E7BAA08-819E-4A0A-81CD-A3580F206155}">
      <dsp:nvSpPr>
        <dsp:cNvPr id="0" name=""/>
        <dsp:cNvSpPr/>
      </dsp:nvSpPr>
      <dsp:spPr>
        <a:xfrm>
          <a:off x="0" y="2734327"/>
          <a:ext cx="10980313" cy="6356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May be used as an interim measure even where:</a:t>
          </a:r>
          <a:endParaRPr lang="en-IN" sz="1600" kern="1200"/>
        </a:p>
      </dsp:txBody>
      <dsp:txXfrm>
        <a:off x="31028" y="2765355"/>
        <a:ext cx="10918257" cy="573546"/>
      </dsp:txXfrm>
    </dsp:sp>
    <dsp:sp modelId="{60D45345-447D-4912-A35F-7ABFD9DDEC7E}">
      <dsp:nvSpPr>
        <dsp:cNvPr id="0" name=""/>
        <dsp:cNvSpPr/>
      </dsp:nvSpPr>
      <dsp:spPr>
        <a:xfrm>
          <a:off x="0" y="3369929"/>
          <a:ext cx="10980313"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625"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Second- or third-line drug treatment is not available</a:t>
          </a:r>
          <a:endParaRPr lang="en-IN" sz="1200" kern="1200" dirty="0"/>
        </a:p>
        <a:p>
          <a:pPr marL="114300" lvl="1" indent="-114300" algn="l" defTabSz="533400">
            <a:lnSpc>
              <a:spcPct val="90000"/>
            </a:lnSpc>
            <a:spcBef>
              <a:spcPct val="0"/>
            </a:spcBef>
            <a:spcAft>
              <a:spcPct val="20000"/>
            </a:spcAft>
            <a:buChar char="•"/>
          </a:pPr>
          <a:r>
            <a:rPr lang="en-US" sz="1200" kern="1200" dirty="0"/>
            <a:t>The only available treatment is substandard</a:t>
          </a:r>
          <a:endParaRPr lang="en-IN" sz="1200" kern="1200" dirty="0"/>
        </a:p>
      </dsp:txBody>
      <dsp:txXfrm>
        <a:off x="0" y="3369929"/>
        <a:ext cx="10980313" cy="414000"/>
      </dsp:txXfrm>
    </dsp:sp>
    <dsp:sp modelId="{2E3107E9-BF9B-4EEA-B408-13709094C11F}">
      <dsp:nvSpPr>
        <dsp:cNvPr id="0" name=""/>
        <dsp:cNvSpPr/>
      </dsp:nvSpPr>
      <dsp:spPr>
        <a:xfrm>
          <a:off x="0" y="3783929"/>
          <a:ext cx="10980313" cy="6356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Patients MUST be asked to provide informed consent for diagnostic testing in absence of treatment</a:t>
          </a:r>
          <a:endParaRPr lang="en-IN" sz="1600" kern="1200"/>
        </a:p>
      </dsp:txBody>
      <dsp:txXfrm>
        <a:off x="31028" y="3814957"/>
        <a:ext cx="10918257" cy="573546"/>
      </dsp:txXfrm>
    </dsp:sp>
    <dsp:sp modelId="{33FD9D9A-3643-4709-8A76-3620F8703FDA}">
      <dsp:nvSpPr>
        <dsp:cNvPr id="0" name=""/>
        <dsp:cNvSpPr/>
      </dsp:nvSpPr>
      <dsp:spPr>
        <a:xfrm>
          <a:off x="0" y="4465612"/>
          <a:ext cx="10980313" cy="6356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Countries, TB Programmes and  providers should focus on ensuring adequate treatment is available for all who are diagnosed with drug-resistant TB</a:t>
          </a:r>
          <a:endParaRPr lang="en-IN" sz="1600" kern="1200"/>
        </a:p>
      </dsp:txBody>
      <dsp:txXfrm>
        <a:off x="31028" y="4496640"/>
        <a:ext cx="10918257" cy="5735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C2DD5F-38EC-4734-A1F6-2EA71A5A6CCC}">
      <dsp:nvSpPr>
        <dsp:cNvPr id="0" name=""/>
        <dsp:cNvSpPr/>
      </dsp:nvSpPr>
      <dsp:spPr>
        <a:xfrm>
          <a:off x="0" y="3090730"/>
          <a:ext cx="10980313" cy="20278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en-IN" sz="3800" kern="1200"/>
            <a:t>Outcomes:</a:t>
          </a:r>
        </a:p>
      </dsp:txBody>
      <dsp:txXfrm>
        <a:off x="0" y="3090730"/>
        <a:ext cx="10980313" cy="1095041"/>
      </dsp:txXfrm>
    </dsp:sp>
    <dsp:sp modelId="{7C8B19CE-CF3E-49BA-9CE2-BD3141623F8B}">
      <dsp:nvSpPr>
        <dsp:cNvPr id="0" name=""/>
        <dsp:cNvSpPr/>
      </dsp:nvSpPr>
      <dsp:spPr>
        <a:xfrm>
          <a:off x="0" y="4145214"/>
          <a:ext cx="5490156" cy="9328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ZA" sz="1400" kern="1200" dirty="0"/>
            <a:t>Making ethically appropriate treatment decisions in absence of DST.</a:t>
          </a:r>
          <a:endParaRPr lang="en-IN" sz="1400" kern="1200" dirty="0"/>
        </a:p>
      </dsp:txBody>
      <dsp:txXfrm>
        <a:off x="0" y="4145214"/>
        <a:ext cx="5490156" cy="932812"/>
      </dsp:txXfrm>
    </dsp:sp>
    <dsp:sp modelId="{3E09B1D7-FBAF-4CD0-9BAB-952FEF841BCF}">
      <dsp:nvSpPr>
        <dsp:cNvPr id="0" name=""/>
        <dsp:cNvSpPr/>
      </dsp:nvSpPr>
      <dsp:spPr>
        <a:xfrm>
          <a:off x="5490156" y="4145214"/>
          <a:ext cx="5490156" cy="9328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Ethical approach to scaling up MDR/XDR-TB treatment</a:t>
          </a:r>
          <a:endParaRPr lang="en-IN" sz="1400" kern="1200" dirty="0"/>
        </a:p>
      </dsp:txBody>
      <dsp:txXfrm>
        <a:off x="5490156" y="4145214"/>
        <a:ext cx="5490156" cy="932812"/>
      </dsp:txXfrm>
    </dsp:sp>
    <dsp:sp modelId="{AB725971-F1B7-45AF-8D14-DAE0AC542C5A}">
      <dsp:nvSpPr>
        <dsp:cNvPr id="0" name=""/>
        <dsp:cNvSpPr/>
      </dsp:nvSpPr>
      <dsp:spPr>
        <a:xfrm rot="10800000">
          <a:off x="0" y="2309"/>
          <a:ext cx="10980313" cy="3118839"/>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en-ZA" sz="3800" kern="1200"/>
            <a:t>Objectives:</a:t>
          </a:r>
          <a:endParaRPr lang="en-IN" sz="3800" kern="1200"/>
        </a:p>
      </dsp:txBody>
      <dsp:txXfrm rot="-10800000">
        <a:off x="0" y="2309"/>
        <a:ext cx="10980313" cy="1094712"/>
      </dsp:txXfrm>
    </dsp:sp>
    <dsp:sp modelId="{9CABBF2B-C3D5-4D51-9FD5-BE546C7364A3}">
      <dsp:nvSpPr>
        <dsp:cNvPr id="0" name=""/>
        <dsp:cNvSpPr/>
      </dsp:nvSpPr>
      <dsp:spPr>
        <a:xfrm>
          <a:off x="5361" y="1097021"/>
          <a:ext cx="3656530" cy="93253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ZA" sz="1400" kern="1200" dirty="0"/>
            <a:t>Discuss reasons for and challenges with gap between diagnosis and treatment of drug-resistant TB and need to address this gap</a:t>
          </a:r>
          <a:endParaRPr lang="en-IN" sz="1400" kern="1200" dirty="0"/>
        </a:p>
      </dsp:txBody>
      <dsp:txXfrm>
        <a:off x="5361" y="1097021"/>
        <a:ext cx="3656530" cy="932533"/>
      </dsp:txXfrm>
    </dsp:sp>
    <dsp:sp modelId="{2362A761-98D7-4857-9C4A-64605B9615B9}">
      <dsp:nvSpPr>
        <dsp:cNvPr id="0" name=""/>
        <dsp:cNvSpPr/>
      </dsp:nvSpPr>
      <dsp:spPr>
        <a:xfrm>
          <a:off x="3661891" y="1097021"/>
          <a:ext cx="3656530" cy="93253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ZA" sz="1400" kern="1200" dirty="0"/>
            <a:t>Explain the benefits of drug susceptibility testing in the absence of drug-resistant TB treatment</a:t>
          </a:r>
          <a:endParaRPr lang="en-IN" sz="1400" kern="1200" dirty="0"/>
        </a:p>
      </dsp:txBody>
      <dsp:txXfrm>
        <a:off x="3661891" y="1097021"/>
        <a:ext cx="3656530" cy="932533"/>
      </dsp:txXfrm>
    </dsp:sp>
    <dsp:sp modelId="{37D22E20-4CC9-4B01-9D00-78078BE791BB}">
      <dsp:nvSpPr>
        <dsp:cNvPr id="0" name=""/>
        <dsp:cNvSpPr/>
      </dsp:nvSpPr>
      <dsp:spPr>
        <a:xfrm>
          <a:off x="7318421" y="1097021"/>
          <a:ext cx="3656530" cy="93253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ZA" sz="1400" kern="1200" dirty="0"/>
            <a:t>Demonstrate why education and counselling forms an essential component of patient care in the absence of drug susceptibility testing (DST) and appropriate treatment for drug-resistant TB </a:t>
          </a:r>
          <a:endParaRPr lang="en-IN" sz="1400" kern="1200" dirty="0"/>
        </a:p>
      </dsp:txBody>
      <dsp:txXfrm>
        <a:off x="7318421" y="1097021"/>
        <a:ext cx="3656530" cy="9325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73157C-91A9-4DD2-9485-0AC9AEBD31A5}">
      <dsp:nvSpPr>
        <dsp:cNvPr id="0" name=""/>
        <dsp:cNvSpPr/>
      </dsp:nvSpPr>
      <dsp:spPr>
        <a:xfrm>
          <a:off x="306660" y="1942107"/>
          <a:ext cx="5466461" cy="496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355600">
            <a:lnSpc>
              <a:spcPct val="90000"/>
            </a:lnSpc>
            <a:spcBef>
              <a:spcPct val="0"/>
            </a:spcBef>
            <a:spcAft>
              <a:spcPct val="35000"/>
            </a:spcAft>
            <a:buNone/>
          </a:pPr>
          <a:endParaRPr lang="en-IN" sz="800" kern="1200" dirty="0"/>
        </a:p>
      </dsp:txBody>
      <dsp:txXfrm>
        <a:off x="306660" y="1942107"/>
        <a:ext cx="5466461" cy="496951"/>
      </dsp:txXfrm>
    </dsp:sp>
    <dsp:sp modelId="{C4C9FFC1-CD01-4C14-B113-702CBF0B6994}">
      <dsp:nvSpPr>
        <dsp:cNvPr id="0" name=""/>
        <dsp:cNvSpPr/>
      </dsp:nvSpPr>
      <dsp:spPr>
        <a:xfrm>
          <a:off x="306660" y="2439058"/>
          <a:ext cx="728861" cy="1214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C8F50F-A1D5-41D7-AC8C-C852266132B2}">
      <dsp:nvSpPr>
        <dsp:cNvPr id="0" name=""/>
        <dsp:cNvSpPr/>
      </dsp:nvSpPr>
      <dsp:spPr>
        <a:xfrm>
          <a:off x="1078039" y="2439058"/>
          <a:ext cx="728861" cy="1214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B3770F-DA9A-4AB0-830C-FE31D9284DA0}">
      <dsp:nvSpPr>
        <dsp:cNvPr id="0" name=""/>
        <dsp:cNvSpPr/>
      </dsp:nvSpPr>
      <dsp:spPr>
        <a:xfrm>
          <a:off x="1849417" y="2439058"/>
          <a:ext cx="728861" cy="1214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EBCC5F-A247-49D4-96ED-FC9A9AE45973}">
      <dsp:nvSpPr>
        <dsp:cNvPr id="0" name=""/>
        <dsp:cNvSpPr/>
      </dsp:nvSpPr>
      <dsp:spPr>
        <a:xfrm>
          <a:off x="2620796" y="2439058"/>
          <a:ext cx="728861" cy="1214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3F1202-A653-4D9B-AE9B-15DBB4321F97}">
      <dsp:nvSpPr>
        <dsp:cNvPr id="0" name=""/>
        <dsp:cNvSpPr/>
      </dsp:nvSpPr>
      <dsp:spPr>
        <a:xfrm>
          <a:off x="3392174" y="2439058"/>
          <a:ext cx="728861" cy="1214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DFCA17-CBC7-4359-95F9-89C54D66E52C}">
      <dsp:nvSpPr>
        <dsp:cNvPr id="0" name=""/>
        <dsp:cNvSpPr/>
      </dsp:nvSpPr>
      <dsp:spPr>
        <a:xfrm>
          <a:off x="4163552" y="2439058"/>
          <a:ext cx="728861" cy="1214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1C46C4-90AF-4AB4-80FD-79BE8ED928E5}">
      <dsp:nvSpPr>
        <dsp:cNvPr id="0" name=""/>
        <dsp:cNvSpPr/>
      </dsp:nvSpPr>
      <dsp:spPr>
        <a:xfrm>
          <a:off x="4934931" y="2439058"/>
          <a:ext cx="728861" cy="1214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C319BC-71A8-46F3-8C6E-38CA661CC530}">
      <dsp:nvSpPr>
        <dsp:cNvPr id="0" name=""/>
        <dsp:cNvSpPr/>
      </dsp:nvSpPr>
      <dsp:spPr>
        <a:xfrm>
          <a:off x="306660" y="2695669"/>
          <a:ext cx="5466461" cy="496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355600">
            <a:lnSpc>
              <a:spcPct val="90000"/>
            </a:lnSpc>
            <a:spcBef>
              <a:spcPct val="0"/>
            </a:spcBef>
            <a:spcAft>
              <a:spcPct val="35000"/>
            </a:spcAft>
            <a:buNone/>
          </a:pPr>
          <a:r>
            <a:rPr lang="en-US" sz="800" kern="1200" dirty="0"/>
            <a:t>THE ABSOLUTE CONCENTRATION METHOD: This method uses a standardized inoculum grown on drug-free media and media containing graded concentrations of the drug(s) to be tested. Several concentrations of each drug are tested, and resistance is expressed in terms of the lowest concentration of the drug that inhibits growth; i.e., minimal inhibitory concentration (MIC). This method is greatly affected by inoculum size and the viability of the organisms. </a:t>
          </a:r>
          <a:endParaRPr lang="en-IN" sz="800" kern="1200" dirty="0"/>
        </a:p>
      </dsp:txBody>
      <dsp:txXfrm>
        <a:off x="306660" y="2695669"/>
        <a:ext cx="5466461" cy="496951"/>
      </dsp:txXfrm>
    </dsp:sp>
    <dsp:sp modelId="{3149C6FA-860D-4B79-9789-3534237CC29A}">
      <dsp:nvSpPr>
        <dsp:cNvPr id="0" name=""/>
        <dsp:cNvSpPr/>
      </dsp:nvSpPr>
      <dsp:spPr>
        <a:xfrm>
          <a:off x="306660" y="3192620"/>
          <a:ext cx="728861" cy="1214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E6D275-FD9B-4921-877C-E5D59243DA4B}">
      <dsp:nvSpPr>
        <dsp:cNvPr id="0" name=""/>
        <dsp:cNvSpPr/>
      </dsp:nvSpPr>
      <dsp:spPr>
        <a:xfrm>
          <a:off x="1078039" y="3192620"/>
          <a:ext cx="728861" cy="1214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9B640E-ACD9-4FC5-8680-B9DEA564F136}">
      <dsp:nvSpPr>
        <dsp:cNvPr id="0" name=""/>
        <dsp:cNvSpPr/>
      </dsp:nvSpPr>
      <dsp:spPr>
        <a:xfrm>
          <a:off x="1849417" y="3192620"/>
          <a:ext cx="728861" cy="1214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BBDAAA-B1CC-4693-BB1B-BF794473759F}">
      <dsp:nvSpPr>
        <dsp:cNvPr id="0" name=""/>
        <dsp:cNvSpPr/>
      </dsp:nvSpPr>
      <dsp:spPr>
        <a:xfrm>
          <a:off x="2620796" y="3192620"/>
          <a:ext cx="728861" cy="1214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1F0E7B-B6F9-4E93-A32D-7248363466C0}">
      <dsp:nvSpPr>
        <dsp:cNvPr id="0" name=""/>
        <dsp:cNvSpPr/>
      </dsp:nvSpPr>
      <dsp:spPr>
        <a:xfrm>
          <a:off x="3392174" y="3192620"/>
          <a:ext cx="728861" cy="1214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D0ED8-69E5-4218-A03B-785408D39B5F}">
      <dsp:nvSpPr>
        <dsp:cNvPr id="0" name=""/>
        <dsp:cNvSpPr/>
      </dsp:nvSpPr>
      <dsp:spPr>
        <a:xfrm>
          <a:off x="4163552" y="3192620"/>
          <a:ext cx="728861" cy="1214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0F414E-BE16-4B1D-BB31-4B2C0BB0188F}">
      <dsp:nvSpPr>
        <dsp:cNvPr id="0" name=""/>
        <dsp:cNvSpPr/>
      </dsp:nvSpPr>
      <dsp:spPr>
        <a:xfrm>
          <a:off x="4934931" y="3192620"/>
          <a:ext cx="728861" cy="1214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F26275-158A-4E43-9CAD-204F08FEA4D8}">
      <dsp:nvSpPr>
        <dsp:cNvPr id="0" name=""/>
        <dsp:cNvSpPr/>
      </dsp:nvSpPr>
      <dsp:spPr>
        <a:xfrm>
          <a:off x="306660" y="3449232"/>
          <a:ext cx="5466461" cy="496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355600">
            <a:lnSpc>
              <a:spcPct val="90000"/>
            </a:lnSpc>
            <a:spcBef>
              <a:spcPct val="0"/>
            </a:spcBef>
            <a:spcAft>
              <a:spcPct val="35000"/>
            </a:spcAft>
            <a:buNone/>
          </a:pPr>
          <a:endParaRPr lang="en-IN" sz="800" kern="1200" dirty="0"/>
        </a:p>
      </dsp:txBody>
      <dsp:txXfrm>
        <a:off x="306660" y="3449232"/>
        <a:ext cx="5466461" cy="496951"/>
      </dsp:txXfrm>
    </dsp:sp>
    <dsp:sp modelId="{58A306E3-1AEB-4C94-8380-85D32ACF33CA}">
      <dsp:nvSpPr>
        <dsp:cNvPr id="0" name=""/>
        <dsp:cNvSpPr/>
      </dsp:nvSpPr>
      <dsp:spPr>
        <a:xfrm>
          <a:off x="306660" y="3946183"/>
          <a:ext cx="728861" cy="1214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7898FF-5186-4BB8-856C-4F7C0690A327}">
      <dsp:nvSpPr>
        <dsp:cNvPr id="0" name=""/>
        <dsp:cNvSpPr/>
      </dsp:nvSpPr>
      <dsp:spPr>
        <a:xfrm>
          <a:off x="1078039" y="3946183"/>
          <a:ext cx="728861" cy="1214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DB2294-08F0-48F8-9745-187C8D4C7DB8}">
      <dsp:nvSpPr>
        <dsp:cNvPr id="0" name=""/>
        <dsp:cNvSpPr/>
      </dsp:nvSpPr>
      <dsp:spPr>
        <a:xfrm>
          <a:off x="1849417" y="3946183"/>
          <a:ext cx="728861" cy="1214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180CAE-9F4F-4E02-9DA3-D9E4B955C169}">
      <dsp:nvSpPr>
        <dsp:cNvPr id="0" name=""/>
        <dsp:cNvSpPr/>
      </dsp:nvSpPr>
      <dsp:spPr>
        <a:xfrm>
          <a:off x="2620796" y="3946183"/>
          <a:ext cx="728861" cy="1214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EFDAEE-AEAA-40C7-ADF6-5B54B7513B9D}">
      <dsp:nvSpPr>
        <dsp:cNvPr id="0" name=""/>
        <dsp:cNvSpPr/>
      </dsp:nvSpPr>
      <dsp:spPr>
        <a:xfrm>
          <a:off x="3392174" y="3946183"/>
          <a:ext cx="728861" cy="1214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580CDB-090B-4AB8-B378-74927BBEDF4D}">
      <dsp:nvSpPr>
        <dsp:cNvPr id="0" name=""/>
        <dsp:cNvSpPr/>
      </dsp:nvSpPr>
      <dsp:spPr>
        <a:xfrm>
          <a:off x="4163552" y="3946183"/>
          <a:ext cx="728861" cy="1214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1CD062-6B7E-4C9D-9626-6285C272EC36}">
      <dsp:nvSpPr>
        <dsp:cNvPr id="0" name=""/>
        <dsp:cNvSpPr/>
      </dsp:nvSpPr>
      <dsp:spPr>
        <a:xfrm>
          <a:off x="4934931" y="3946183"/>
          <a:ext cx="728861" cy="1214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1B0A9A-8CCF-43B6-BF59-8E038E02ED2D}">
      <dsp:nvSpPr>
        <dsp:cNvPr id="0" name=""/>
        <dsp:cNvSpPr/>
      </dsp:nvSpPr>
      <dsp:spPr>
        <a:xfrm>
          <a:off x="362692" y="3335555"/>
          <a:ext cx="5466461" cy="496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311150">
            <a:lnSpc>
              <a:spcPct val="90000"/>
            </a:lnSpc>
            <a:spcBef>
              <a:spcPct val="0"/>
            </a:spcBef>
            <a:spcAft>
              <a:spcPct val="35000"/>
            </a:spcAft>
            <a:buNone/>
          </a:pPr>
          <a:r>
            <a:rPr lang="en-US" sz="700" kern="1200" dirty="0"/>
            <a:t>THE RESISTANCE RATIO METHOD: It compares the resistance of unknown strains of tubercle bacilli with that of a standard laboratory strain. Parallel sets of media, containing twofold dilutions of the drug, are inoculated with a standard inoculum prepared from both the unknown and standard strains of tubercle bacilli. Resistance is expressed as the ratio of the minimal inhibitory concentration (MIC) of the test strain divided by the MIC for the standard strain in the same set. </a:t>
          </a:r>
        </a:p>
      </dsp:txBody>
      <dsp:txXfrm>
        <a:off x="362692" y="3335555"/>
        <a:ext cx="5466461" cy="496951"/>
      </dsp:txXfrm>
    </dsp:sp>
    <dsp:sp modelId="{39C18C0C-2A1F-4019-9EB5-21EEC0C2081B}">
      <dsp:nvSpPr>
        <dsp:cNvPr id="0" name=""/>
        <dsp:cNvSpPr/>
      </dsp:nvSpPr>
      <dsp:spPr>
        <a:xfrm>
          <a:off x="306660" y="4699745"/>
          <a:ext cx="728861" cy="1214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0F9C57-16C8-41F5-A5D6-004E40FA6102}">
      <dsp:nvSpPr>
        <dsp:cNvPr id="0" name=""/>
        <dsp:cNvSpPr/>
      </dsp:nvSpPr>
      <dsp:spPr>
        <a:xfrm>
          <a:off x="1078039" y="4699745"/>
          <a:ext cx="728861" cy="1214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F6DE23-53B7-4255-B4BD-9276874C46BB}">
      <dsp:nvSpPr>
        <dsp:cNvPr id="0" name=""/>
        <dsp:cNvSpPr/>
      </dsp:nvSpPr>
      <dsp:spPr>
        <a:xfrm>
          <a:off x="1849417" y="4699745"/>
          <a:ext cx="728861" cy="1214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87FE07-77F5-4384-978B-6A342BE6A240}">
      <dsp:nvSpPr>
        <dsp:cNvPr id="0" name=""/>
        <dsp:cNvSpPr/>
      </dsp:nvSpPr>
      <dsp:spPr>
        <a:xfrm>
          <a:off x="2620796" y="4699745"/>
          <a:ext cx="728861" cy="1214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571A0E-2038-4ACB-B06E-E7583C9D3121}">
      <dsp:nvSpPr>
        <dsp:cNvPr id="0" name=""/>
        <dsp:cNvSpPr/>
      </dsp:nvSpPr>
      <dsp:spPr>
        <a:xfrm>
          <a:off x="3392174" y="4699745"/>
          <a:ext cx="728861" cy="1214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ED0F16-A969-49EA-9394-0D3D521B0CC2}">
      <dsp:nvSpPr>
        <dsp:cNvPr id="0" name=""/>
        <dsp:cNvSpPr/>
      </dsp:nvSpPr>
      <dsp:spPr>
        <a:xfrm>
          <a:off x="4163552" y="4699745"/>
          <a:ext cx="728861" cy="1214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E495F1-618D-4A14-86C2-5E86F90D2D8E}">
      <dsp:nvSpPr>
        <dsp:cNvPr id="0" name=""/>
        <dsp:cNvSpPr/>
      </dsp:nvSpPr>
      <dsp:spPr>
        <a:xfrm>
          <a:off x="4934931" y="4699745"/>
          <a:ext cx="728861" cy="1214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6DD0E-5CF1-44A2-8F4C-2454853F578E}">
      <dsp:nvSpPr>
        <dsp:cNvPr id="0" name=""/>
        <dsp:cNvSpPr/>
      </dsp:nvSpPr>
      <dsp:spPr>
        <a:xfrm>
          <a:off x="260" y="1042322"/>
          <a:ext cx="11950223" cy="348362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359575"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 single most important piece of laboratory equipment needed in a tuberculosis culture laboratory is a well-maintained, properly functioning biological safety cabinet (BSC). These cabinets have been designed to provide a combination of staff, environmental or product protection when appropriate practices and procedures are followed. Mycobacterium tuberculosis is classified under Risk Group III. </a:t>
          </a:r>
          <a:endParaRPr lang="en-IN" sz="2000" kern="1200" dirty="0"/>
        </a:p>
      </dsp:txBody>
      <dsp:txXfrm>
        <a:off x="260" y="1042322"/>
        <a:ext cx="11950223" cy="3483623"/>
      </dsp:txXfrm>
    </dsp:sp>
    <dsp:sp modelId="{8087763B-B8D5-4ADD-ACAD-947B117247D4}">
      <dsp:nvSpPr>
        <dsp:cNvPr id="0" name=""/>
        <dsp:cNvSpPr/>
      </dsp:nvSpPr>
      <dsp:spPr>
        <a:xfrm flipH="1">
          <a:off x="966737" y="1512442"/>
          <a:ext cx="379021" cy="1669312"/>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5AF6DF-67F4-478A-AA02-24EC015EBAF5}" type="datetimeFigureOut">
              <a:rPr lang="en-IN" smtClean="0"/>
              <a:t>11-10-2023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36BF53-E519-421E-A7D3-489CD3817F17}" type="slidenum">
              <a:rPr lang="en-IN" smtClean="0"/>
              <a:t>‹#›</a:t>
            </a:fld>
            <a:endParaRPr lang="en-IN"/>
          </a:p>
        </p:txBody>
      </p:sp>
    </p:spTree>
    <p:extLst>
      <p:ext uri="{BB962C8B-B14F-4D97-AF65-F5344CB8AC3E}">
        <p14:creationId xmlns:p14="http://schemas.microsoft.com/office/powerpoint/2010/main" val="313004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2DD8F45-B0E4-467A-8263-9D95484126FD}" type="slidenum">
              <a:rPr lang="en-IN" smtClean="0">
                <a:solidFill>
                  <a:prstClr val="black"/>
                </a:solidFill>
              </a:rPr>
              <a:pPr/>
              <a:t>2</a:t>
            </a:fld>
            <a:endParaRPr lang="en-IN">
              <a:solidFill>
                <a:prstClr val="black"/>
              </a:solidFill>
            </a:endParaRPr>
          </a:p>
        </p:txBody>
      </p:sp>
    </p:spTree>
    <p:extLst>
      <p:ext uri="{BB962C8B-B14F-4D97-AF65-F5344CB8AC3E}">
        <p14:creationId xmlns:p14="http://schemas.microsoft.com/office/powerpoint/2010/main" val="4259111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2DD8F45-B0E4-467A-8263-9D95484126FD}" type="slidenum">
              <a:rPr lang="en-IN" smtClean="0">
                <a:solidFill>
                  <a:prstClr val="black"/>
                </a:solidFill>
              </a:rPr>
              <a:pPr/>
              <a:t>3</a:t>
            </a:fld>
            <a:endParaRPr lang="en-IN">
              <a:solidFill>
                <a:prstClr val="black"/>
              </a:solidFill>
            </a:endParaRPr>
          </a:p>
        </p:txBody>
      </p:sp>
    </p:spTree>
    <p:extLst>
      <p:ext uri="{BB962C8B-B14F-4D97-AF65-F5344CB8AC3E}">
        <p14:creationId xmlns:p14="http://schemas.microsoft.com/office/powerpoint/2010/main" val="2585843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2DD8F45-B0E4-467A-8263-9D95484126FD}" type="slidenum">
              <a:rPr lang="en-IN" smtClean="0">
                <a:solidFill>
                  <a:prstClr val="black"/>
                </a:solidFill>
              </a:rPr>
              <a:pPr/>
              <a:t>4</a:t>
            </a:fld>
            <a:endParaRPr lang="en-IN">
              <a:solidFill>
                <a:prstClr val="black"/>
              </a:solidFill>
            </a:endParaRPr>
          </a:p>
        </p:txBody>
      </p:sp>
    </p:spTree>
    <p:extLst>
      <p:ext uri="{BB962C8B-B14F-4D97-AF65-F5344CB8AC3E}">
        <p14:creationId xmlns:p14="http://schemas.microsoft.com/office/powerpoint/2010/main" val="2051555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2DD8F45-B0E4-467A-8263-9D95484126FD}" type="slidenum">
              <a:rPr lang="en-IN" smtClean="0">
                <a:solidFill>
                  <a:prstClr val="black"/>
                </a:solidFill>
              </a:rPr>
              <a:pPr/>
              <a:t>5</a:t>
            </a:fld>
            <a:endParaRPr lang="en-IN">
              <a:solidFill>
                <a:prstClr val="black"/>
              </a:solidFill>
            </a:endParaRPr>
          </a:p>
        </p:txBody>
      </p:sp>
    </p:spTree>
    <p:extLst>
      <p:ext uri="{BB962C8B-B14F-4D97-AF65-F5344CB8AC3E}">
        <p14:creationId xmlns:p14="http://schemas.microsoft.com/office/powerpoint/2010/main" val="3220588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2DD8F45-B0E4-467A-8263-9D95484126FD}" type="slidenum">
              <a:rPr lang="en-IN" smtClean="0">
                <a:solidFill>
                  <a:prstClr val="black"/>
                </a:solidFill>
              </a:rPr>
              <a:pPr/>
              <a:t>6</a:t>
            </a:fld>
            <a:endParaRPr lang="en-IN">
              <a:solidFill>
                <a:prstClr val="black"/>
              </a:solidFill>
            </a:endParaRPr>
          </a:p>
        </p:txBody>
      </p:sp>
    </p:spTree>
    <p:extLst>
      <p:ext uri="{BB962C8B-B14F-4D97-AF65-F5344CB8AC3E}">
        <p14:creationId xmlns:p14="http://schemas.microsoft.com/office/powerpoint/2010/main" val="1428233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2DD8F45-B0E4-467A-8263-9D95484126FD}" type="slidenum">
              <a:rPr lang="en-IN" smtClean="0">
                <a:solidFill>
                  <a:prstClr val="black"/>
                </a:solidFill>
              </a:rPr>
              <a:pPr/>
              <a:t>7</a:t>
            </a:fld>
            <a:endParaRPr lang="en-IN">
              <a:solidFill>
                <a:prstClr val="black"/>
              </a:solidFill>
            </a:endParaRPr>
          </a:p>
        </p:txBody>
      </p:sp>
    </p:spTree>
    <p:extLst>
      <p:ext uri="{BB962C8B-B14F-4D97-AF65-F5344CB8AC3E}">
        <p14:creationId xmlns:p14="http://schemas.microsoft.com/office/powerpoint/2010/main" val="656730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2DD8F45-B0E4-467A-8263-9D95484126FD}" type="slidenum">
              <a:rPr lang="en-IN" smtClean="0">
                <a:solidFill>
                  <a:prstClr val="black"/>
                </a:solidFill>
              </a:rPr>
              <a:pPr/>
              <a:t>8</a:t>
            </a:fld>
            <a:endParaRPr lang="en-IN">
              <a:solidFill>
                <a:prstClr val="black"/>
              </a:solidFill>
            </a:endParaRPr>
          </a:p>
        </p:txBody>
      </p:sp>
    </p:spTree>
    <p:extLst>
      <p:ext uri="{BB962C8B-B14F-4D97-AF65-F5344CB8AC3E}">
        <p14:creationId xmlns:p14="http://schemas.microsoft.com/office/powerpoint/2010/main" val="2737551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2DD8F45-B0E4-467A-8263-9D95484126FD}" type="slidenum">
              <a:rPr lang="en-IN" smtClean="0">
                <a:solidFill>
                  <a:prstClr val="black"/>
                </a:solidFill>
              </a:rPr>
              <a:pPr/>
              <a:t>9</a:t>
            </a:fld>
            <a:endParaRPr lang="en-IN">
              <a:solidFill>
                <a:prstClr val="black"/>
              </a:solidFill>
            </a:endParaRPr>
          </a:p>
        </p:txBody>
      </p:sp>
    </p:spTree>
    <p:extLst>
      <p:ext uri="{BB962C8B-B14F-4D97-AF65-F5344CB8AC3E}">
        <p14:creationId xmlns:p14="http://schemas.microsoft.com/office/powerpoint/2010/main" val="3783736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2DD8F45-B0E4-467A-8263-9D95484126FD}" type="slidenum">
              <a:rPr lang="en-IN" smtClean="0">
                <a:solidFill>
                  <a:prstClr val="black"/>
                </a:solidFill>
              </a:rPr>
              <a:pPr/>
              <a:t>10</a:t>
            </a:fld>
            <a:endParaRPr lang="en-IN">
              <a:solidFill>
                <a:prstClr val="black"/>
              </a:solidFill>
            </a:endParaRPr>
          </a:p>
        </p:txBody>
      </p:sp>
    </p:spTree>
    <p:extLst>
      <p:ext uri="{BB962C8B-B14F-4D97-AF65-F5344CB8AC3E}">
        <p14:creationId xmlns:p14="http://schemas.microsoft.com/office/powerpoint/2010/main" val="273754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7A50715-7AC0-4E27-8D3F-7F54E64ED70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58C00C-4478-4AAE-B813-8AA0E1BC4C8D}" type="slidenum">
              <a:rPr lang="en-IN" smtClean="0"/>
              <a:t>‹#›</a:t>
            </a:fld>
            <a:endParaRPr lang="en-IN"/>
          </a:p>
        </p:txBody>
      </p:sp>
    </p:spTree>
    <p:extLst>
      <p:ext uri="{BB962C8B-B14F-4D97-AF65-F5344CB8AC3E}">
        <p14:creationId xmlns:p14="http://schemas.microsoft.com/office/powerpoint/2010/main" val="3131345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7A50715-7AC0-4E27-8D3F-7F54E64ED70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58C00C-4478-4AAE-B813-8AA0E1BC4C8D}" type="slidenum">
              <a:rPr lang="en-IN" smtClean="0"/>
              <a:t>‹#›</a:t>
            </a:fld>
            <a:endParaRPr lang="en-IN"/>
          </a:p>
        </p:txBody>
      </p:sp>
    </p:spTree>
    <p:extLst>
      <p:ext uri="{BB962C8B-B14F-4D97-AF65-F5344CB8AC3E}">
        <p14:creationId xmlns:p14="http://schemas.microsoft.com/office/powerpoint/2010/main" val="3786364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7A50715-7AC0-4E27-8D3F-7F54E64ED70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58C00C-4478-4AAE-B813-8AA0E1BC4C8D}" type="slidenum">
              <a:rPr lang="en-IN" smtClean="0"/>
              <a:t>‹#›</a:t>
            </a:fld>
            <a:endParaRPr lang="en-IN"/>
          </a:p>
        </p:txBody>
      </p:sp>
    </p:spTree>
    <p:extLst>
      <p:ext uri="{BB962C8B-B14F-4D97-AF65-F5344CB8AC3E}">
        <p14:creationId xmlns:p14="http://schemas.microsoft.com/office/powerpoint/2010/main" val="2970799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EFBAE79-1008-424B-AF3B-06E53DDAE282}" type="datetime1">
              <a:rPr lang="en-IN" smtClean="0">
                <a:solidFill>
                  <a:prstClr val="black">
                    <a:tint val="75000"/>
                  </a:prstClr>
                </a:solidFill>
              </a:rPr>
              <a:pPr/>
              <a:t>11-10-2023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Name of the Student- RRP No- Date </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7947A51-0BE2-420D-8113-CE855EF1EC0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884705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DB295B-9AE9-4E8D-94A2-8462C7EB8FBA}" type="datetime1">
              <a:rPr lang="en-IN" smtClean="0">
                <a:solidFill>
                  <a:prstClr val="black">
                    <a:tint val="75000"/>
                  </a:prstClr>
                </a:solidFill>
              </a:rPr>
              <a:pPr/>
              <a:t>11-10-2023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Name of the Student- RRP No- Date </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7947A51-0BE2-420D-8113-CE855EF1EC0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30579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8CB80D-CE72-4E39-922B-2500C1DB2B19}" type="datetime1">
              <a:rPr lang="en-IN" smtClean="0">
                <a:solidFill>
                  <a:prstClr val="black">
                    <a:tint val="75000"/>
                  </a:prstClr>
                </a:solidFill>
              </a:rPr>
              <a:pPr/>
              <a:t>11-10-2023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Name of the Student- RRP No- Date </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7947A51-0BE2-420D-8113-CE855EF1EC0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802527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C0E275A-985D-4C9F-B19E-8B7DA2F532A5}" type="datetime1">
              <a:rPr lang="en-IN" smtClean="0">
                <a:solidFill>
                  <a:prstClr val="black">
                    <a:tint val="75000"/>
                  </a:prstClr>
                </a:solidFill>
              </a:rPr>
              <a:pPr/>
              <a:t>11-10-2023</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Name of the Student- RRP No- Date </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C7947A51-0BE2-420D-8113-CE855EF1EC0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998584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627A6E0-D250-4979-AF00-760345816636}" type="datetime1">
              <a:rPr lang="en-IN" smtClean="0">
                <a:solidFill>
                  <a:prstClr val="black">
                    <a:tint val="75000"/>
                  </a:prstClr>
                </a:solidFill>
              </a:rPr>
              <a:pPr/>
              <a:t>11-10-2023</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Name of the Student- RRP No- Date </a:t>
            </a:r>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C7947A51-0BE2-420D-8113-CE855EF1EC0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224953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60A8AFD-667D-4A67-BD86-8CCD89886C5F}" type="datetime1">
              <a:rPr lang="en-IN" smtClean="0">
                <a:solidFill>
                  <a:prstClr val="black">
                    <a:tint val="75000"/>
                  </a:prstClr>
                </a:solidFill>
              </a:rPr>
              <a:pPr/>
              <a:t>11-10-2023</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Name of the Student- RRP No- Date </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C7947A51-0BE2-420D-8113-CE855EF1EC0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112608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86AA1C-3C9B-4AF9-93A2-DA938842F4F4}" type="datetime1">
              <a:rPr lang="en-IN" smtClean="0">
                <a:solidFill>
                  <a:prstClr val="black">
                    <a:tint val="75000"/>
                  </a:prstClr>
                </a:solidFill>
              </a:rPr>
              <a:pPr/>
              <a:t>11-10-2023</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Name of the Student- RRP No- Date </a:t>
            </a:r>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C7947A51-0BE2-420D-8113-CE855EF1EC0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3631079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161B6B-C6B3-4DEC-AABF-629F14FE6553}" type="datetime1">
              <a:rPr lang="en-IN" smtClean="0">
                <a:solidFill>
                  <a:prstClr val="black">
                    <a:tint val="75000"/>
                  </a:prstClr>
                </a:solidFill>
              </a:rPr>
              <a:pPr/>
              <a:t>11-10-2023</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Name of the Student- RRP No- Date </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C7947A51-0BE2-420D-8113-CE855EF1EC0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804775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7A50715-7AC0-4E27-8D3F-7F54E64ED70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58C00C-4478-4AAE-B813-8AA0E1BC4C8D}" type="slidenum">
              <a:rPr lang="en-IN" smtClean="0"/>
              <a:t>‹#›</a:t>
            </a:fld>
            <a:endParaRPr lang="en-IN"/>
          </a:p>
        </p:txBody>
      </p:sp>
    </p:spTree>
    <p:extLst>
      <p:ext uri="{BB962C8B-B14F-4D97-AF65-F5344CB8AC3E}">
        <p14:creationId xmlns:p14="http://schemas.microsoft.com/office/powerpoint/2010/main" val="5719897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FD1D07-CA46-47AB-912B-C779499ABB5B}" type="datetime1">
              <a:rPr lang="en-IN" smtClean="0">
                <a:solidFill>
                  <a:prstClr val="black">
                    <a:tint val="75000"/>
                  </a:prstClr>
                </a:solidFill>
              </a:rPr>
              <a:pPr/>
              <a:t>11-10-2023</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Name of the Student- RRP No- Date </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C7947A51-0BE2-420D-8113-CE855EF1EC0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610884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F7F9C0A-2F21-4AD0-859E-06ADDB2BF439}" type="datetime1">
              <a:rPr lang="en-IN" smtClean="0">
                <a:solidFill>
                  <a:prstClr val="black">
                    <a:tint val="75000"/>
                  </a:prstClr>
                </a:solidFill>
              </a:rPr>
              <a:pPr/>
              <a:t>11-10-2023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Name of the Student- RRP No- Date </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7947A51-0BE2-420D-8113-CE855EF1EC0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269286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E26B619-A279-4E9A-8FB7-ACFD941C943F}" type="datetime1">
              <a:rPr lang="en-IN" smtClean="0">
                <a:solidFill>
                  <a:prstClr val="black">
                    <a:tint val="75000"/>
                  </a:prstClr>
                </a:solidFill>
              </a:rPr>
              <a:pPr/>
              <a:t>11-10-2023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Name of the Student- RRP No- Date </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C7947A51-0BE2-420D-8113-CE855EF1EC0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55570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50715-7AC0-4E27-8D3F-7F54E64ED70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58C00C-4478-4AAE-B813-8AA0E1BC4C8D}" type="slidenum">
              <a:rPr lang="en-IN" smtClean="0"/>
              <a:t>‹#›</a:t>
            </a:fld>
            <a:endParaRPr lang="en-IN"/>
          </a:p>
        </p:txBody>
      </p:sp>
    </p:spTree>
    <p:extLst>
      <p:ext uri="{BB962C8B-B14F-4D97-AF65-F5344CB8AC3E}">
        <p14:creationId xmlns:p14="http://schemas.microsoft.com/office/powerpoint/2010/main" val="1323621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7A50715-7AC0-4E27-8D3F-7F54E64ED704}"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58C00C-4478-4AAE-B813-8AA0E1BC4C8D}" type="slidenum">
              <a:rPr lang="en-IN" smtClean="0"/>
              <a:t>‹#›</a:t>
            </a:fld>
            <a:endParaRPr lang="en-IN"/>
          </a:p>
        </p:txBody>
      </p:sp>
    </p:spTree>
    <p:extLst>
      <p:ext uri="{BB962C8B-B14F-4D97-AF65-F5344CB8AC3E}">
        <p14:creationId xmlns:p14="http://schemas.microsoft.com/office/powerpoint/2010/main" val="3108739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7A50715-7AC0-4E27-8D3F-7F54E64ED704}"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58C00C-4478-4AAE-B813-8AA0E1BC4C8D}" type="slidenum">
              <a:rPr lang="en-IN" smtClean="0"/>
              <a:t>‹#›</a:t>
            </a:fld>
            <a:endParaRPr lang="en-IN"/>
          </a:p>
        </p:txBody>
      </p:sp>
    </p:spTree>
    <p:extLst>
      <p:ext uri="{BB962C8B-B14F-4D97-AF65-F5344CB8AC3E}">
        <p14:creationId xmlns:p14="http://schemas.microsoft.com/office/powerpoint/2010/main" val="1854756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7A50715-7AC0-4E27-8D3F-7F54E64ED704}"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58C00C-4478-4AAE-B813-8AA0E1BC4C8D}" type="slidenum">
              <a:rPr lang="en-IN" smtClean="0"/>
              <a:t>‹#›</a:t>
            </a:fld>
            <a:endParaRPr lang="en-IN"/>
          </a:p>
        </p:txBody>
      </p:sp>
    </p:spTree>
    <p:extLst>
      <p:ext uri="{BB962C8B-B14F-4D97-AF65-F5344CB8AC3E}">
        <p14:creationId xmlns:p14="http://schemas.microsoft.com/office/powerpoint/2010/main" val="24718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50715-7AC0-4E27-8D3F-7F54E64ED704}"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58C00C-4478-4AAE-B813-8AA0E1BC4C8D}" type="slidenum">
              <a:rPr lang="en-IN" smtClean="0"/>
              <a:t>‹#›</a:t>
            </a:fld>
            <a:endParaRPr lang="en-IN"/>
          </a:p>
        </p:txBody>
      </p:sp>
    </p:spTree>
    <p:extLst>
      <p:ext uri="{BB962C8B-B14F-4D97-AF65-F5344CB8AC3E}">
        <p14:creationId xmlns:p14="http://schemas.microsoft.com/office/powerpoint/2010/main" val="340070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50715-7AC0-4E27-8D3F-7F54E64ED704}"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58C00C-4478-4AAE-B813-8AA0E1BC4C8D}" type="slidenum">
              <a:rPr lang="en-IN" smtClean="0"/>
              <a:t>‹#›</a:t>
            </a:fld>
            <a:endParaRPr lang="en-IN"/>
          </a:p>
        </p:txBody>
      </p:sp>
    </p:spTree>
    <p:extLst>
      <p:ext uri="{BB962C8B-B14F-4D97-AF65-F5344CB8AC3E}">
        <p14:creationId xmlns:p14="http://schemas.microsoft.com/office/powerpoint/2010/main" val="1740860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50715-7AC0-4E27-8D3F-7F54E64ED704}"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58C00C-4478-4AAE-B813-8AA0E1BC4C8D}" type="slidenum">
              <a:rPr lang="en-IN" smtClean="0"/>
              <a:t>‹#›</a:t>
            </a:fld>
            <a:endParaRPr lang="en-IN"/>
          </a:p>
        </p:txBody>
      </p:sp>
    </p:spTree>
    <p:extLst>
      <p:ext uri="{BB962C8B-B14F-4D97-AF65-F5344CB8AC3E}">
        <p14:creationId xmlns:p14="http://schemas.microsoft.com/office/powerpoint/2010/main" val="424062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50715-7AC0-4E27-8D3F-7F54E64ED704}" type="datetimeFigureOut">
              <a:rPr lang="en-IN" smtClean="0"/>
              <a:t>11-10-2023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58C00C-4478-4AAE-B813-8AA0E1BC4C8D}" type="slidenum">
              <a:rPr lang="en-IN" smtClean="0"/>
              <a:t>‹#›</a:t>
            </a:fld>
            <a:endParaRPr lang="en-IN"/>
          </a:p>
        </p:txBody>
      </p:sp>
    </p:spTree>
    <p:extLst>
      <p:ext uri="{BB962C8B-B14F-4D97-AF65-F5344CB8AC3E}">
        <p14:creationId xmlns:p14="http://schemas.microsoft.com/office/powerpoint/2010/main" val="2886762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2F0A2-2938-4510-8873-41865ECA2A7B}" type="datetime1">
              <a:rPr lang="en-IN" smtClean="0">
                <a:solidFill>
                  <a:prstClr val="black">
                    <a:tint val="75000"/>
                  </a:prstClr>
                </a:solidFill>
              </a:rPr>
              <a:pPr/>
              <a:t>11-10-2023</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Name of the Student- RRP No- Date </a:t>
            </a:r>
            <a:endParaRPr lang="en-IN">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47A51-0BE2-420D-8113-CE855EF1EC0E}"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268443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3.png"/><Relationship Id="rId4" Type="http://schemas.openxmlformats.org/officeDocument/2006/relationships/diagramLayout" Target="../diagrams/layout1.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eg"/><Relationship Id="rId7" Type="http://schemas.openxmlformats.org/officeDocument/2006/relationships/diagramColors" Target="../diagrams/colors4.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hyperlink" Target="https://www.3dsbiovia.com/" TargetMode="External"/><Relationship Id="rId13" Type="http://schemas.openxmlformats.org/officeDocument/2006/relationships/hyperlink" Target="https://www.ncbi.nlm.nih.gov/pmc/articles/PMC7037728/#B36-molecules-25-00665" TargetMode="External"/><Relationship Id="rId18" Type="http://schemas.openxmlformats.org/officeDocument/2006/relationships/hyperlink" Target="https://www.ncbi.nlm.nih.gov/pmc/articles/PMC7037728/#B41-molecules-25-00665" TargetMode="External"/><Relationship Id="rId26" Type="http://schemas.openxmlformats.org/officeDocument/2006/relationships/hyperlink" Target="https://www.ncbi.nlm.nih.gov/pmc/articles/PMC7037728/#B46-molecules-25-00665" TargetMode="External"/><Relationship Id="rId39" Type="http://schemas.openxmlformats.org/officeDocument/2006/relationships/hyperlink" Target="https://www.ncbi.nlm.nih.gov/pmc/articles/PMC7037728/#B53-molecules-25-00665" TargetMode="External"/><Relationship Id="rId3" Type="http://schemas.openxmlformats.org/officeDocument/2006/relationships/image" Target="../media/image1.jpeg"/><Relationship Id="rId21" Type="http://schemas.openxmlformats.org/officeDocument/2006/relationships/hyperlink" Target="https://www.ncbi.nlm.nih.gov/pmc/articles/PMC7037728/#B43-molecules-25-00665" TargetMode="External"/><Relationship Id="rId34" Type="http://schemas.openxmlformats.org/officeDocument/2006/relationships/hyperlink" Target="https://www.ncbi.nlm.nih.gov/pmc/articles/PMC7037728/#B50-molecules-25-00665" TargetMode="External"/><Relationship Id="rId42" Type="http://schemas.openxmlformats.org/officeDocument/2006/relationships/hyperlink" Target="http://sts.bioe.uic.edu/castp/calculation.html" TargetMode="External"/><Relationship Id="rId7" Type="http://schemas.openxmlformats.org/officeDocument/2006/relationships/hyperlink" Target="https://salilab.org/modeller/" TargetMode="External"/><Relationship Id="rId12" Type="http://schemas.openxmlformats.org/officeDocument/2006/relationships/hyperlink" Target="https://www.schrodinger.com/prime" TargetMode="External"/><Relationship Id="rId17" Type="http://schemas.openxmlformats.org/officeDocument/2006/relationships/hyperlink" Target="https://www.ncbi.nlm.nih.gov/pmc/articles/PMC7037728/#B40-molecules-25-00665" TargetMode="External"/><Relationship Id="rId25" Type="http://schemas.openxmlformats.org/officeDocument/2006/relationships/hyperlink" Target="https://www.ebi.ac.uk/thornton-srv/software/PROCHECK/" TargetMode="External"/><Relationship Id="rId33" Type="http://schemas.openxmlformats.org/officeDocument/2006/relationships/hyperlink" Target="http://pockdrug.rpbs.univ-paris-diderot.fr/cgi-bin/index.py?page=home" TargetMode="External"/><Relationship Id="rId38" Type="http://schemas.openxmlformats.org/officeDocument/2006/relationships/hyperlink" Target="https://github.com/Discngine/fpocket" TargetMode="External"/><Relationship Id="rId46" Type="http://schemas.openxmlformats.org/officeDocument/2006/relationships/hyperlink" Target="http://www.ccl.net/cca/software/UNIX/pass/overview.html" TargetMode="External"/><Relationship Id="rId2" Type="http://schemas.openxmlformats.org/officeDocument/2006/relationships/notesSlide" Target="../notesSlides/notesSlide5.xml"/><Relationship Id="rId16" Type="http://schemas.openxmlformats.org/officeDocument/2006/relationships/hyperlink" Target="https://www.ncbi.nlm.nih.gov/pmc/articles/PMC7037728/#B39-molecules-25-00665" TargetMode="External"/><Relationship Id="rId20" Type="http://schemas.openxmlformats.org/officeDocument/2006/relationships/hyperlink" Target="https://www.ncbi.nlm.nih.gov/pmc/articles/PMC7037728/#B42-molecules-25-00665" TargetMode="External"/><Relationship Id="rId29" Type="http://schemas.openxmlformats.org/officeDocument/2006/relationships/hyperlink" Target="https://servicesn.mbi.ucla.edu/Verify3D/" TargetMode="External"/><Relationship Id="rId41" Type="http://schemas.openxmlformats.org/officeDocument/2006/relationships/hyperlink" Target="https://www.ncbi.nlm.nih.gov/pmc/articles/PMC7037728/#B55-molecules-25-00665" TargetMode="External"/><Relationship Id="rId1" Type="http://schemas.openxmlformats.org/officeDocument/2006/relationships/slideLayout" Target="../slideLayouts/slideLayout13.xml"/><Relationship Id="rId6" Type="http://schemas.openxmlformats.org/officeDocument/2006/relationships/hyperlink" Target="https://www.ncbi.nlm.nih.gov/pmc/articles/PMC7037728/#B33-molecules-25-00665" TargetMode="External"/><Relationship Id="rId11" Type="http://schemas.openxmlformats.org/officeDocument/2006/relationships/hyperlink" Target="https://www.ncbi.nlm.nih.gov/pmc/articles/PMC7037728/#B35-molecules-25-00665" TargetMode="External"/><Relationship Id="rId24" Type="http://schemas.openxmlformats.org/officeDocument/2006/relationships/hyperlink" Target="https://www.ncbi.nlm.nih.gov/pmc/articles/PMC7037728/#B45-molecules-25-00665" TargetMode="External"/><Relationship Id="rId32" Type="http://schemas.openxmlformats.org/officeDocument/2006/relationships/hyperlink" Target="https://www.ncbi.nlm.nih.gov/pmc/articles/PMC7037728/#B49-molecules-25-00665" TargetMode="External"/><Relationship Id="rId37" Type="http://schemas.openxmlformats.org/officeDocument/2006/relationships/hyperlink" Target="https://www.ncbi.nlm.nih.gov/pmc/articles/PMC7037728/#B52-molecules-25-00665" TargetMode="External"/><Relationship Id="rId40" Type="http://schemas.openxmlformats.org/officeDocument/2006/relationships/hyperlink" Target="https://www.ncbi.nlm.nih.gov/pmc/articles/PMC7037728/#B54-molecules-25-00665" TargetMode="External"/><Relationship Id="rId45" Type="http://schemas.openxmlformats.org/officeDocument/2006/relationships/hyperlink" Target="https://www.ncbi.nlm.nih.gov/pmc/articles/PMC7037728/#B57-molecules-25-00665" TargetMode="External"/><Relationship Id="rId5" Type="http://schemas.openxmlformats.org/officeDocument/2006/relationships/hyperlink" Target="https://swissmodel.expasy.org/" TargetMode="External"/><Relationship Id="rId15" Type="http://schemas.openxmlformats.org/officeDocument/2006/relationships/hyperlink" Target="https://www.ncbi.nlm.nih.gov/pmc/articles/PMC7037728/#B38-molecules-25-00665" TargetMode="External"/><Relationship Id="rId23" Type="http://schemas.openxmlformats.org/officeDocument/2006/relationships/hyperlink" Target="https://toolkit.tuebingen.mpg.de/tools/hhpred" TargetMode="External"/><Relationship Id="rId28" Type="http://schemas.openxmlformats.org/officeDocument/2006/relationships/hyperlink" Target="https://www.ncbi.nlm.nih.gov/pmc/articles/PMC7037728/#B47-molecules-25-00665" TargetMode="External"/><Relationship Id="rId36" Type="http://schemas.openxmlformats.org/officeDocument/2006/relationships/hyperlink" Target="https://www.ncbi.nlm.nih.gov/pmc/articles/PMC7037728/#B51-molecules-25-00665" TargetMode="External"/><Relationship Id="rId10" Type="http://schemas.openxmlformats.org/officeDocument/2006/relationships/hyperlink" Target="http://new.robetta.org/" TargetMode="External"/><Relationship Id="rId19" Type="http://schemas.openxmlformats.org/officeDocument/2006/relationships/hyperlink" Target="https://zhanglab.ccmb.med.umich.edu/I-TASSER/" TargetMode="External"/><Relationship Id="rId31" Type="http://schemas.openxmlformats.org/officeDocument/2006/relationships/hyperlink" Target="https://servicesn.mbi.ucla.edu/ERRAT/" TargetMode="External"/><Relationship Id="rId44" Type="http://schemas.openxmlformats.org/officeDocument/2006/relationships/hyperlink" Target="http://pocketquery.csb.pitt.edu/" TargetMode="External"/><Relationship Id="rId4" Type="http://schemas.openxmlformats.org/officeDocument/2006/relationships/hyperlink" Target="https://www.ncbi.nlm.nih.gov/pmc/articles/PMC7037728/#B32-molecules-25-00665" TargetMode="External"/><Relationship Id="rId9" Type="http://schemas.openxmlformats.org/officeDocument/2006/relationships/hyperlink" Target="https://www.ncbi.nlm.nih.gov/pmc/articles/PMC7037728/#B34-molecules-25-00665" TargetMode="External"/><Relationship Id="rId14" Type="http://schemas.openxmlformats.org/officeDocument/2006/relationships/hyperlink" Target="https://www.ncbi.nlm.nih.gov/pmc/articles/PMC7037728/#B37-molecules-25-00665" TargetMode="External"/><Relationship Id="rId22" Type="http://schemas.openxmlformats.org/officeDocument/2006/relationships/hyperlink" Target="https://www.ncbi.nlm.nih.gov/pmc/articles/PMC7037728/#B44-molecules-25-00665" TargetMode="External"/><Relationship Id="rId27" Type="http://schemas.openxmlformats.org/officeDocument/2006/relationships/hyperlink" Target="https://prosa.services.came.sbg.ac.at/prosa.php" TargetMode="External"/><Relationship Id="rId30" Type="http://schemas.openxmlformats.org/officeDocument/2006/relationships/hyperlink" Target="https://www.ncbi.nlm.nih.gov/pmc/articles/PMC7037728/#B48-molecules-25-00665" TargetMode="External"/><Relationship Id="rId35" Type="http://schemas.openxmlformats.org/officeDocument/2006/relationships/hyperlink" Target="https://proteins.plus/" TargetMode="External"/><Relationship Id="rId43" Type="http://schemas.openxmlformats.org/officeDocument/2006/relationships/hyperlink" Target="https://www.ncbi.nlm.nih.gov/pmc/articles/PMC7037728/#B56-molecules-25-00665"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hyperlink" Target="https://www.intechopen.com/chapters/43723" TargetMode="External"/><Relationship Id="rId3" Type="http://schemas.openxmlformats.org/officeDocument/2006/relationships/hyperlink" Target="https://tbfacts.org/get-spread-tb/" TargetMode="External"/><Relationship Id="rId7" Type="http://schemas.openxmlformats.org/officeDocument/2006/relationships/hyperlink" Target="https://www.ncbi.nlm.nih.gov/pmc/articles/PMC3499631/"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hyperlink" Target="https://en.wikipedia.org/wiki/HEPA" TargetMode="External"/><Relationship Id="rId5" Type="http://schemas.openxmlformats.org/officeDocument/2006/relationships/hyperlink" Target="https://www.ncbi.nlm.nih.gov/pmc/articles/PMC2592293/#:~:text=For%20centuries%2C%20TB%20has%20been,conditions%2C%20and%20excessive%20alcohol%20use" TargetMode="External"/><Relationship Id="rId4" Type="http://schemas.openxmlformats.org/officeDocument/2006/relationships/hyperlink" Target="https://tbcindia.gov.in/WriteReadData/l892s/6995271860Training%20manual%20M%20tuberculosis%20C%20DST.pdf" TargetMode="External"/><Relationship Id="rId9"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6779" y="2351997"/>
            <a:ext cx="11605221" cy="1556443"/>
          </a:xfrm>
        </p:spPr>
        <p:txBody>
          <a:bodyPr>
            <a:normAutofit fontScale="90000"/>
          </a:bodyPr>
          <a:lstStyle/>
          <a:p>
            <a:br>
              <a:rPr lang="en-US" sz="3600" b="1" dirty="0">
                <a:solidFill>
                  <a:srgbClr val="C00000"/>
                </a:solidFill>
              </a:rPr>
            </a:br>
            <a:r>
              <a:rPr lang="en-US" sz="3600" dirty="0">
                <a:solidFill>
                  <a:srgbClr val="C00000"/>
                </a:solidFill>
              </a:rPr>
              <a:t>AI &amp; MACHINE LEARNING ANALYSIS OF CAPTAIN OF ALL THESE MEN OF DEATH - TUBERCULOSIS </a:t>
            </a:r>
            <a:br>
              <a:rPr lang="en-US" sz="3600" dirty="0">
                <a:solidFill>
                  <a:srgbClr val="C00000"/>
                </a:solidFill>
              </a:rPr>
            </a:br>
            <a:r>
              <a:rPr lang="en-US" sz="3600" b="1" dirty="0" err="1">
                <a:solidFill>
                  <a:srgbClr val="C00000"/>
                </a:solidFill>
              </a:rPr>
              <a:t>Tuberculosis</a:t>
            </a:r>
            <a:r>
              <a:rPr lang="en-US" sz="3600" b="1" dirty="0">
                <a:solidFill>
                  <a:srgbClr val="C00000"/>
                </a:solidFill>
              </a:rPr>
              <a:t> - Captain of all these Men of Death</a:t>
            </a:r>
            <a:endParaRPr lang="en-IN" sz="3600" b="1" dirty="0">
              <a:solidFill>
                <a:srgbClr val="C00000"/>
              </a:solidFill>
            </a:endParaRPr>
          </a:p>
        </p:txBody>
      </p:sp>
      <p:sp>
        <p:nvSpPr>
          <p:cNvPr id="3" name="Subtitle 2"/>
          <p:cNvSpPr>
            <a:spLocks noGrp="1"/>
          </p:cNvSpPr>
          <p:nvPr>
            <p:ph type="subTitle" idx="1"/>
          </p:nvPr>
        </p:nvSpPr>
        <p:spPr>
          <a:xfrm>
            <a:off x="1639910" y="4146997"/>
            <a:ext cx="9144000" cy="2102476"/>
          </a:xfrm>
        </p:spPr>
        <p:txBody>
          <a:bodyPr>
            <a:normAutofit/>
          </a:bodyPr>
          <a:lstStyle/>
          <a:p>
            <a:r>
              <a:rPr lang="en-IN" b="1" dirty="0">
                <a:solidFill>
                  <a:srgbClr val="C00000"/>
                </a:solidFill>
              </a:rPr>
              <a:t>Name of the Student: Gunjan Deshpande</a:t>
            </a:r>
          </a:p>
          <a:p>
            <a:r>
              <a:rPr lang="en-IN" b="1" dirty="0">
                <a:solidFill>
                  <a:srgbClr val="C00000"/>
                </a:solidFill>
              </a:rPr>
              <a:t>Program: B. Tech Bioinformatics and Data Science</a:t>
            </a:r>
          </a:p>
          <a:p>
            <a:r>
              <a:rPr lang="en-IN" b="1" dirty="0">
                <a:solidFill>
                  <a:srgbClr val="C00000"/>
                </a:solidFill>
              </a:rPr>
              <a:t>Roll  Number: BID 19006       Date of Submission 30/10/2022</a:t>
            </a:r>
          </a:p>
          <a:p>
            <a:endParaRPr lang="en-IN" dirty="0"/>
          </a:p>
        </p:txBody>
      </p:sp>
      <p:pic>
        <p:nvPicPr>
          <p:cNvPr id="4" name="Picture 3" descr="SWAYAM-NPTEL LocalChapter">
            <a:extLst>
              <a:ext uri="{FF2B5EF4-FFF2-40B4-BE49-F238E27FC236}">
                <a16:creationId xmlns:a16="http://schemas.microsoft.com/office/drawing/2014/main" id="{14B31D05-44B1-4848-87EC-003CBAD9F4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6541" y="115910"/>
            <a:ext cx="3928056" cy="199753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5"/>
          <p:cNvSpPr txBox="1">
            <a:spLocks/>
          </p:cNvSpPr>
          <p:nvPr/>
        </p:nvSpPr>
        <p:spPr>
          <a:xfrm>
            <a:off x="11230376" y="-67487"/>
            <a:ext cx="85000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rgbClr val="C00000"/>
                </a:solidFill>
              </a:rPr>
              <a:t>PP-3</a:t>
            </a:r>
            <a:endParaRPr lang="en-IN" sz="1800" b="1" dirty="0">
              <a:solidFill>
                <a:srgbClr val="C00000"/>
              </a:solidFill>
            </a:endParaRPr>
          </a:p>
        </p:txBody>
      </p:sp>
    </p:spTree>
    <p:extLst>
      <p:ext uri="{BB962C8B-B14F-4D97-AF65-F5344CB8AC3E}">
        <p14:creationId xmlns:p14="http://schemas.microsoft.com/office/powerpoint/2010/main" val="68075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61" y="94669"/>
            <a:ext cx="11705823" cy="961400"/>
          </a:xfrm>
        </p:spPr>
        <p:txBody>
          <a:bodyPr>
            <a:normAutofit/>
          </a:bodyPr>
          <a:lstStyle/>
          <a:p>
            <a:pPr algn="ctr"/>
            <a:r>
              <a:rPr lang="en-IN" sz="2800" b="1" dirty="0">
                <a:solidFill>
                  <a:srgbClr val="C00000"/>
                </a:solidFill>
              </a:rPr>
              <a:t>Collaborations/ Collaborators if any</a:t>
            </a:r>
          </a:p>
        </p:txBody>
      </p:sp>
      <p:sp>
        <p:nvSpPr>
          <p:cNvPr id="3" name="Content Placeholder 2"/>
          <p:cNvSpPr>
            <a:spLocks noGrp="1"/>
          </p:cNvSpPr>
          <p:nvPr>
            <p:ph idx="1"/>
          </p:nvPr>
        </p:nvSpPr>
        <p:spPr>
          <a:xfrm>
            <a:off x="373487" y="1056069"/>
            <a:ext cx="10980313" cy="5120894"/>
          </a:xfrm>
        </p:spPr>
        <p:txBody>
          <a:bodyPr/>
          <a:lstStyle/>
          <a:p>
            <a:pPr marL="0" indent="0">
              <a:buNone/>
            </a:pPr>
            <a:r>
              <a:rPr lang="en-US" dirty="0"/>
              <a:t>No Collaborations</a:t>
            </a:r>
            <a:endParaRPr lang="en-IN" dirty="0"/>
          </a:p>
        </p:txBody>
      </p:sp>
      <p:pic>
        <p:nvPicPr>
          <p:cNvPr id="4" name="Picture 3" descr="SWAYAM-NPTEL LocalChapter">
            <a:extLst>
              <a:ext uri="{FF2B5EF4-FFF2-40B4-BE49-F238E27FC236}">
                <a16:creationId xmlns:a16="http://schemas.microsoft.com/office/drawing/2014/main" id="{14B31D05-44B1-4848-87EC-003CBAD9F4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71314" y="6129215"/>
            <a:ext cx="1320686" cy="72878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a:xfrm>
            <a:off x="9092484" y="6356350"/>
            <a:ext cx="759853" cy="365125"/>
          </a:xfrm>
        </p:spPr>
        <p:txBody>
          <a:bodyPr/>
          <a:lstStyle/>
          <a:p>
            <a:fld id="{C7947A51-0BE2-420D-8113-CE855EF1EC0E}" type="slidenum">
              <a:rPr lang="en-IN" smtClean="0">
                <a:solidFill>
                  <a:prstClr val="black">
                    <a:tint val="75000"/>
                  </a:prstClr>
                </a:solidFill>
              </a:rPr>
              <a:pPr/>
              <a:t>10</a:t>
            </a:fld>
            <a:endParaRPr lang="en-IN" dirty="0">
              <a:solidFill>
                <a:prstClr val="black">
                  <a:tint val="75000"/>
                </a:prstClr>
              </a:solidFill>
            </a:endParaRPr>
          </a:p>
        </p:txBody>
      </p:sp>
      <p:sp>
        <p:nvSpPr>
          <p:cNvPr id="8" name="Footer Placeholder 5"/>
          <p:cNvSpPr txBox="1">
            <a:spLocks/>
          </p:cNvSpPr>
          <p:nvPr/>
        </p:nvSpPr>
        <p:spPr>
          <a:xfrm>
            <a:off x="11230376" y="-67487"/>
            <a:ext cx="85000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rgbClr val="C00000"/>
                </a:solidFill>
              </a:rPr>
              <a:t>PP-3</a:t>
            </a:r>
            <a:endParaRPr lang="en-IN" sz="1800" b="1" dirty="0">
              <a:solidFill>
                <a:srgbClr val="C00000"/>
              </a:solidFill>
            </a:endParaRPr>
          </a:p>
        </p:txBody>
      </p:sp>
      <p:sp>
        <p:nvSpPr>
          <p:cNvPr id="9" name="Date Placeholder 12">
            <a:extLst>
              <a:ext uri="{FF2B5EF4-FFF2-40B4-BE49-F238E27FC236}">
                <a16:creationId xmlns:a16="http://schemas.microsoft.com/office/drawing/2014/main" id="{16BAB7C9-E065-B385-453B-27B57A7A4BCB}"/>
              </a:ext>
            </a:extLst>
          </p:cNvPr>
          <p:cNvSpPr txBox="1">
            <a:spLocks/>
          </p:cNvSpPr>
          <p:nvPr/>
        </p:nvSpPr>
        <p:spPr>
          <a:xfrm>
            <a:off x="355415" y="6337022"/>
            <a:ext cx="2743200" cy="365125"/>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C00000"/>
                </a:solidFill>
              </a:rPr>
              <a:t>30-10-2022</a:t>
            </a:r>
            <a:endParaRPr lang="en-IN" dirty="0"/>
          </a:p>
        </p:txBody>
      </p:sp>
      <p:sp>
        <p:nvSpPr>
          <p:cNvPr id="11" name="TextBox 10">
            <a:extLst>
              <a:ext uri="{FF2B5EF4-FFF2-40B4-BE49-F238E27FC236}">
                <a16:creationId xmlns:a16="http://schemas.microsoft.com/office/drawing/2014/main" id="{8E6F3950-7323-2323-2C6E-380FA81CE115}"/>
              </a:ext>
            </a:extLst>
          </p:cNvPr>
          <p:cNvSpPr txBox="1"/>
          <p:nvPr/>
        </p:nvSpPr>
        <p:spPr>
          <a:xfrm>
            <a:off x="3601834" y="6332815"/>
            <a:ext cx="8405261" cy="369332"/>
          </a:xfrm>
          <a:prstGeom prst="rect">
            <a:avLst/>
          </a:prstGeom>
          <a:noFill/>
        </p:spPr>
        <p:txBody>
          <a:bodyPr wrap="square">
            <a:spAutoFit/>
          </a:bodyPr>
          <a:lstStyle/>
          <a:p>
            <a:r>
              <a:rPr lang="en-US" sz="1800" b="1" dirty="0">
                <a:solidFill>
                  <a:srgbClr val="C00000"/>
                </a:solidFill>
              </a:rPr>
              <a:t>Name of the Student Gunjan Deshpande                            Roll No BID 19006</a:t>
            </a:r>
            <a:endParaRPr lang="en-IN" sz="1800" b="1" dirty="0">
              <a:solidFill>
                <a:srgbClr val="C00000"/>
              </a:solidFill>
            </a:endParaRPr>
          </a:p>
        </p:txBody>
      </p:sp>
    </p:spTree>
    <p:extLst>
      <p:ext uri="{BB962C8B-B14F-4D97-AF65-F5344CB8AC3E}">
        <p14:creationId xmlns:p14="http://schemas.microsoft.com/office/powerpoint/2010/main" val="647876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61" y="94669"/>
            <a:ext cx="11705823" cy="961400"/>
          </a:xfrm>
        </p:spPr>
        <p:txBody>
          <a:bodyPr>
            <a:normAutofit/>
          </a:bodyPr>
          <a:lstStyle/>
          <a:p>
            <a:pPr algn="ctr"/>
            <a:r>
              <a:rPr lang="en-IN" sz="2800" b="1" dirty="0">
                <a:solidFill>
                  <a:srgbClr val="C00000"/>
                </a:solidFill>
              </a:rPr>
              <a:t>Introduction and Gap in the Research</a:t>
            </a:r>
          </a:p>
        </p:txBody>
      </p:sp>
      <p:graphicFrame>
        <p:nvGraphicFramePr>
          <p:cNvPr id="10" name="Content Placeholder 9">
            <a:extLst>
              <a:ext uri="{FF2B5EF4-FFF2-40B4-BE49-F238E27FC236}">
                <a16:creationId xmlns:a16="http://schemas.microsoft.com/office/drawing/2014/main" id="{8D2F07FF-6DD7-FA4D-9C87-56229CE6A376}"/>
              </a:ext>
            </a:extLst>
          </p:cNvPr>
          <p:cNvGraphicFramePr>
            <a:graphicFrameLocks noGrp="1"/>
          </p:cNvGraphicFramePr>
          <p:nvPr>
            <p:ph idx="1"/>
            <p:extLst>
              <p:ext uri="{D42A27DB-BD31-4B8C-83A1-F6EECF244321}">
                <p14:modId xmlns:p14="http://schemas.microsoft.com/office/powerpoint/2010/main" val="1592297827"/>
              </p:ext>
            </p:extLst>
          </p:nvPr>
        </p:nvGraphicFramePr>
        <p:xfrm>
          <a:off x="356316" y="1056069"/>
          <a:ext cx="10980313" cy="51208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SWAYAM-NPTEL LocalChapter">
            <a:extLst>
              <a:ext uri="{FF2B5EF4-FFF2-40B4-BE49-F238E27FC236}">
                <a16:creationId xmlns:a16="http://schemas.microsoft.com/office/drawing/2014/main" id="{14B31D05-44B1-4848-87EC-003CBAD9F44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871314" y="6129215"/>
            <a:ext cx="1320686" cy="728785"/>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a:xfrm>
            <a:off x="356316" y="6339119"/>
            <a:ext cx="2743200" cy="365125"/>
          </a:xfrm>
        </p:spPr>
        <p:txBody>
          <a:bodyPr/>
          <a:lstStyle/>
          <a:p>
            <a:fld id="{8573C1FA-8267-4723-8724-1BC16CE9480B}" type="datetime1">
              <a:rPr lang="en-IN" sz="1400" b="1" smtClean="0">
                <a:solidFill>
                  <a:srgbClr val="C00000"/>
                </a:solidFill>
              </a:rPr>
              <a:pPr/>
              <a:t>11-10-2023</a:t>
            </a:fld>
            <a:endParaRPr lang="en-IN" sz="1400" b="1" dirty="0">
              <a:solidFill>
                <a:srgbClr val="C00000"/>
              </a:solidFill>
            </a:endParaRPr>
          </a:p>
        </p:txBody>
      </p:sp>
      <p:sp>
        <p:nvSpPr>
          <p:cNvPr id="6" name="Footer Placeholder 5"/>
          <p:cNvSpPr>
            <a:spLocks noGrp="1"/>
          </p:cNvSpPr>
          <p:nvPr>
            <p:ph type="ftr" sz="quarter" idx="11"/>
          </p:nvPr>
        </p:nvSpPr>
        <p:spPr>
          <a:xfrm>
            <a:off x="2743381" y="6402193"/>
            <a:ext cx="7988787" cy="273437"/>
          </a:xfrm>
        </p:spPr>
        <p:txBody>
          <a:bodyPr/>
          <a:lstStyle/>
          <a:p>
            <a:r>
              <a:rPr lang="en-US" sz="1800" b="1" dirty="0">
                <a:solidFill>
                  <a:srgbClr val="C00000"/>
                </a:solidFill>
              </a:rPr>
              <a:t>Name of the Student Gunjan Deshpande                            Roll No BID 19006</a:t>
            </a:r>
            <a:endParaRPr lang="en-IN" sz="1800" b="1" dirty="0">
              <a:solidFill>
                <a:srgbClr val="C00000"/>
              </a:solidFill>
            </a:endParaRPr>
          </a:p>
        </p:txBody>
      </p:sp>
      <p:sp>
        <p:nvSpPr>
          <p:cNvPr id="7" name="Slide Number Placeholder 6"/>
          <p:cNvSpPr>
            <a:spLocks noGrp="1"/>
          </p:cNvSpPr>
          <p:nvPr>
            <p:ph type="sldNum" sz="quarter" idx="12"/>
          </p:nvPr>
        </p:nvSpPr>
        <p:spPr>
          <a:xfrm>
            <a:off x="9092484" y="6356350"/>
            <a:ext cx="759853" cy="365125"/>
          </a:xfrm>
        </p:spPr>
        <p:txBody>
          <a:bodyPr/>
          <a:lstStyle/>
          <a:p>
            <a:fld id="{C7947A51-0BE2-420D-8113-CE855EF1EC0E}" type="slidenum">
              <a:rPr lang="en-IN" smtClean="0">
                <a:solidFill>
                  <a:prstClr val="black">
                    <a:tint val="75000"/>
                  </a:prstClr>
                </a:solidFill>
              </a:rPr>
              <a:pPr/>
              <a:t>2</a:t>
            </a:fld>
            <a:endParaRPr lang="en-IN" dirty="0">
              <a:solidFill>
                <a:prstClr val="black">
                  <a:tint val="75000"/>
                </a:prstClr>
              </a:solidFill>
            </a:endParaRPr>
          </a:p>
        </p:txBody>
      </p:sp>
      <p:sp>
        <p:nvSpPr>
          <p:cNvPr id="8" name="Footer Placeholder 5"/>
          <p:cNvSpPr txBox="1">
            <a:spLocks/>
          </p:cNvSpPr>
          <p:nvPr/>
        </p:nvSpPr>
        <p:spPr>
          <a:xfrm>
            <a:off x="11230376" y="-67487"/>
            <a:ext cx="85000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rgbClr val="C00000"/>
                </a:solidFill>
              </a:rPr>
              <a:t>PP-3</a:t>
            </a:r>
            <a:endParaRPr lang="en-IN" sz="1800" b="1" dirty="0">
              <a:solidFill>
                <a:srgbClr val="C00000"/>
              </a:solidFill>
            </a:endParaRPr>
          </a:p>
        </p:txBody>
      </p:sp>
      <p:pic>
        <p:nvPicPr>
          <p:cNvPr id="12" name="Picture 11" descr="Diagram&#10;&#10;Description automatically generated">
            <a:extLst>
              <a:ext uri="{FF2B5EF4-FFF2-40B4-BE49-F238E27FC236}">
                <a16:creationId xmlns:a16="http://schemas.microsoft.com/office/drawing/2014/main" id="{B34CA31D-95CD-AB6C-CA88-1E396F09F120}"/>
              </a:ext>
            </a:extLst>
          </p:cNvPr>
          <p:cNvPicPr>
            <a:picLocks noChangeAspect="1"/>
          </p:cNvPicPr>
          <p:nvPr/>
        </p:nvPicPr>
        <p:blipFill>
          <a:blip r:embed="rId9"/>
          <a:stretch>
            <a:fillRect/>
          </a:stretch>
        </p:blipFill>
        <p:spPr>
          <a:xfrm>
            <a:off x="7976880" y="3857343"/>
            <a:ext cx="3189152" cy="1924703"/>
          </a:xfrm>
          <a:prstGeom prst="rect">
            <a:avLst/>
          </a:prstGeom>
        </p:spPr>
      </p:pic>
      <p:sp>
        <p:nvSpPr>
          <p:cNvPr id="13" name="Footer Placeholder 5">
            <a:extLst>
              <a:ext uri="{FF2B5EF4-FFF2-40B4-BE49-F238E27FC236}">
                <a16:creationId xmlns:a16="http://schemas.microsoft.com/office/drawing/2014/main" id="{05CAFD4A-069D-443D-7C42-A8CAAA3FF764}"/>
              </a:ext>
            </a:extLst>
          </p:cNvPr>
          <p:cNvSpPr txBox="1">
            <a:spLocks/>
          </p:cNvSpPr>
          <p:nvPr/>
        </p:nvSpPr>
        <p:spPr>
          <a:xfrm>
            <a:off x="2743381" y="6399912"/>
            <a:ext cx="7988787" cy="27343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a:solidFill>
                  <a:srgbClr val="C00000"/>
                </a:solidFill>
              </a:rPr>
              <a:t>Name of the Student Gunjan Deshpande                            Roll No BID 19006</a:t>
            </a:r>
            <a:endParaRPr lang="en-IN" sz="1800" b="1" dirty="0">
              <a:solidFill>
                <a:srgbClr val="C00000"/>
              </a:solidFill>
            </a:endParaRPr>
          </a:p>
        </p:txBody>
      </p:sp>
      <p:pic>
        <p:nvPicPr>
          <p:cNvPr id="9" name="Picture 8" descr="Diagram&#10;&#10;Description automatically generated">
            <a:extLst>
              <a:ext uri="{FF2B5EF4-FFF2-40B4-BE49-F238E27FC236}">
                <a16:creationId xmlns:a16="http://schemas.microsoft.com/office/drawing/2014/main" id="{22F325F8-A4FD-A7A4-BE79-00D996C18995}"/>
              </a:ext>
            </a:extLst>
          </p:cNvPr>
          <p:cNvPicPr>
            <a:picLocks noChangeAspect="1"/>
          </p:cNvPicPr>
          <p:nvPr/>
        </p:nvPicPr>
        <p:blipFill>
          <a:blip r:embed="rId10"/>
          <a:stretch>
            <a:fillRect/>
          </a:stretch>
        </p:blipFill>
        <p:spPr>
          <a:xfrm>
            <a:off x="1011854" y="3795103"/>
            <a:ext cx="3203268" cy="2225704"/>
          </a:xfrm>
          <a:prstGeom prst="rect">
            <a:avLst/>
          </a:prstGeom>
        </p:spPr>
      </p:pic>
    </p:spTree>
    <p:extLst>
      <p:ext uri="{BB962C8B-B14F-4D97-AF65-F5344CB8AC3E}">
        <p14:creationId xmlns:p14="http://schemas.microsoft.com/office/powerpoint/2010/main" val="2618670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61" y="94669"/>
            <a:ext cx="11705823" cy="961400"/>
          </a:xfrm>
        </p:spPr>
        <p:txBody>
          <a:bodyPr>
            <a:normAutofit/>
          </a:bodyPr>
          <a:lstStyle/>
          <a:p>
            <a:pPr algn="ctr"/>
            <a:r>
              <a:rPr lang="en-IN" sz="2800" b="1" dirty="0">
                <a:solidFill>
                  <a:srgbClr val="C00000"/>
                </a:solidFill>
              </a:rPr>
              <a:t>Introduction and Gap in the Research</a:t>
            </a:r>
          </a:p>
        </p:txBody>
      </p:sp>
      <p:graphicFrame>
        <p:nvGraphicFramePr>
          <p:cNvPr id="10" name="Content Placeholder 9">
            <a:extLst>
              <a:ext uri="{FF2B5EF4-FFF2-40B4-BE49-F238E27FC236}">
                <a16:creationId xmlns:a16="http://schemas.microsoft.com/office/drawing/2014/main" id="{649B4A17-0028-1DB7-7545-B87D7487D37F}"/>
              </a:ext>
            </a:extLst>
          </p:cNvPr>
          <p:cNvGraphicFramePr>
            <a:graphicFrameLocks noGrp="1"/>
          </p:cNvGraphicFramePr>
          <p:nvPr>
            <p:ph idx="1"/>
            <p:extLst>
              <p:ext uri="{D42A27DB-BD31-4B8C-83A1-F6EECF244321}">
                <p14:modId xmlns:p14="http://schemas.microsoft.com/office/powerpoint/2010/main" val="3530891570"/>
              </p:ext>
            </p:extLst>
          </p:nvPr>
        </p:nvGraphicFramePr>
        <p:xfrm>
          <a:off x="373487" y="1056069"/>
          <a:ext cx="10980313" cy="51208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SWAYAM-NPTEL LocalChapter">
            <a:extLst>
              <a:ext uri="{FF2B5EF4-FFF2-40B4-BE49-F238E27FC236}">
                <a16:creationId xmlns:a16="http://schemas.microsoft.com/office/drawing/2014/main" id="{14B31D05-44B1-4848-87EC-003CBAD9F44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871314" y="6129215"/>
            <a:ext cx="1320686" cy="728785"/>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a:xfrm>
            <a:off x="356316" y="6339119"/>
            <a:ext cx="2743200" cy="365125"/>
          </a:xfrm>
        </p:spPr>
        <p:txBody>
          <a:bodyPr/>
          <a:lstStyle/>
          <a:p>
            <a:fld id="{8573C1FA-8267-4723-8724-1BC16CE9480B}" type="datetime1">
              <a:rPr lang="en-IN" sz="1400" b="1" smtClean="0">
                <a:solidFill>
                  <a:srgbClr val="C00000"/>
                </a:solidFill>
              </a:rPr>
              <a:pPr/>
              <a:t>11-10-2023</a:t>
            </a:fld>
            <a:endParaRPr lang="en-IN" sz="1400" b="1" dirty="0">
              <a:solidFill>
                <a:srgbClr val="C00000"/>
              </a:solidFill>
            </a:endParaRPr>
          </a:p>
        </p:txBody>
      </p:sp>
      <p:sp>
        <p:nvSpPr>
          <p:cNvPr id="7" name="Slide Number Placeholder 6"/>
          <p:cNvSpPr>
            <a:spLocks noGrp="1"/>
          </p:cNvSpPr>
          <p:nvPr>
            <p:ph type="sldNum" sz="quarter" idx="12"/>
          </p:nvPr>
        </p:nvSpPr>
        <p:spPr>
          <a:xfrm>
            <a:off x="9092484" y="6356350"/>
            <a:ext cx="759853" cy="365125"/>
          </a:xfrm>
        </p:spPr>
        <p:txBody>
          <a:bodyPr/>
          <a:lstStyle/>
          <a:p>
            <a:fld id="{C7947A51-0BE2-420D-8113-CE855EF1EC0E}" type="slidenum">
              <a:rPr lang="en-IN" smtClean="0">
                <a:solidFill>
                  <a:prstClr val="black">
                    <a:tint val="75000"/>
                  </a:prstClr>
                </a:solidFill>
              </a:rPr>
              <a:pPr/>
              <a:t>3</a:t>
            </a:fld>
            <a:endParaRPr lang="en-IN" dirty="0">
              <a:solidFill>
                <a:prstClr val="black">
                  <a:tint val="75000"/>
                </a:prstClr>
              </a:solidFill>
            </a:endParaRPr>
          </a:p>
        </p:txBody>
      </p:sp>
      <p:sp>
        <p:nvSpPr>
          <p:cNvPr id="8" name="Footer Placeholder 5"/>
          <p:cNvSpPr txBox="1">
            <a:spLocks/>
          </p:cNvSpPr>
          <p:nvPr/>
        </p:nvSpPr>
        <p:spPr>
          <a:xfrm>
            <a:off x="11230376" y="-67487"/>
            <a:ext cx="85000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rgbClr val="C00000"/>
                </a:solidFill>
              </a:rPr>
              <a:t>PP-3</a:t>
            </a:r>
            <a:endParaRPr lang="en-IN" sz="1800" b="1" dirty="0">
              <a:solidFill>
                <a:srgbClr val="C00000"/>
              </a:solidFill>
            </a:endParaRPr>
          </a:p>
        </p:txBody>
      </p:sp>
      <p:sp>
        <p:nvSpPr>
          <p:cNvPr id="11" name="Footer Placeholder 5">
            <a:extLst>
              <a:ext uri="{FF2B5EF4-FFF2-40B4-BE49-F238E27FC236}">
                <a16:creationId xmlns:a16="http://schemas.microsoft.com/office/drawing/2014/main" id="{31DDC1F8-DB46-BE3C-FBA6-A4500E3C2D70}"/>
              </a:ext>
            </a:extLst>
          </p:cNvPr>
          <p:cNvSpPr txBox="1">
            <a:spLocks/>
          </p:cNvSpPr>
          <p:nvPr/>
        </p:nvSpPr>
        <p:spPr>
          <a:xfrm>
            <a:off x="2743381" y="6402193"/>
            <a:ext cx="7988787" cy="27343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rgbClr val="C00000"/>
                </a:solidFill>
              </a:rPr>
              <a:t>Name of the Student Gunjan Deshpande                            Roll No BID 19006</a:t>
            </a:r>
            <a:endParaRPr lang="en-IN" sz="1800" b="1" dirty="0">
              <a:solidFill>
                <a:srgbClr val="C00000"/>
              </a:solidFill>
            </a:endParaRPr>
          </a:p>
        </p:txBody>
      </p:sp>
    </p:spTree>
    <p:extLst>
      <p:ext uri="{BB962C8B-B14F-4D97-AF65-F5344CB8AC3E}">
        <p14:creationId xmlns:p14="http://schemas.microsoft.com/office/powerpoint/2010/main" val="2853244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61" y="94669"/>
            <a:ext cx="11705823" cy="961400"/>
          </a:xfrm>
        </p:spPr>
        <p:txBody>
          <a:bodyPr>
            <a:normAutofit/>
          </a:bodyPr>
          <a:lstStyle/>
          <a:p>
            <a:pPr algn="ctr"/>
            <a:r>
              <a:rPr lang="en-IN" sz="2800" b="1" dirty="0">
                <a:solidFill>
                  <a:srgbClr val="C00000"/>
                </a:solidFill>
              </a:rPr>
              <a:t>Objectives and Outcomes of the Research</a:t>
            </a:r>
          </a:p>
        </p:txBody>
      </p:sp>
      <p:graphicFrame>
        <p:nvGraphicFramePr>
          <p:cNvPr id="10" name="Content Placeholder 9">
            <a:extLst>
              <a:ext uri="{FF2B5EF4-FFF2-40B4-BE49-F238E27FC236}">
                <a16:creationId xmlns:a16="http://schemas.microsoft.com/office/drawing/2014/main" id="{45762F8A-ABBF-F92F-B7DE-6E4406118505}"/>
              </a:ext>
            </a:extLst>
          </p:cNvPr>
          <p:cNvGraphicFramePr>
            <a:graphicFrameLocks noGrp="1"/>
          </p:cNvGraphicFramePr>
          <p:nvPr>
            <p:ph idx="1"/>
            <p:extLst>
              <p:ext uri="{D42A27DB-BD31-4B8C-83A1-F6EECF244321}">
                <p14:modId xmlns:p14="http://schemas.microsoft.com/office/powerpoint/2010/main" val="3995699749"/>
              </p:ext>
            </p:extLst>
          </p:nvPr>
        </p:nvGraphicFramePr>
        <p:xfrm>
          <a:off x="373487" y="1056069"/>
          <a:ext cx="10980313" cy="51208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SWAYAM-NPTEL LocalChapter">
            <a:extLst>
              <a:ext uri="{FF2B5EF4-FFF2-40B4-BE49-F238E27FC236}">
                <a16:creationId xmlns:a16="http://schemas.microsoft.com/office/drawing/2014/main" id="{14B31D05-44B1-4848-87EC-003CBAD9F44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871314" y="6129215"/>
            <a:ext cx="1320686" cy="72878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a:xfrm>
            <a:off x="9092484" y="6356350"/>
            <a:ext cx="759853" cy="365125"/>
          </a:xfrm>
        </p:spPr>
        <p:txBody>
          <a:bodyPr/>
          <a:lstStyle/>
          <a:p>
            <a:fld id="{C7947A51-0BE2-420D-8113-CE855EF1EC0E}" type="slidenum">
              <a:rPr lang="en-IN" smtClean="0">
                <a:solidFill>
                  <a:prstClr val="black">
                    <a:tint val="75000"/>
                  </a:prstClr>
                </a:solidFill>
              </a:rPr>
              <a:pPr/>
              <a:t>4</a:t>
            </a:fld>
            <a:endParaRPr lang="en-IN" dirty="0">
              <a:solidFill>
                <a:prstClr val="black">
                  <a:tint val="75000"/>
                </a:prstClr>
              </a:solidFill>
            </a:endParaRPr>
          </a:p>
        </p:txBody>
      </p:sp>
      <p:sp>
        <p:nvSpPr>
          <p:cNvPr id="8" name="Footer Placeholder 5"/>
          <p:cNvSpPr txBox="1">
            <a:spLocks/>
          </p:cNvSpPr>
          <p:nvPr/>
        </p:nvSpPr>
        <p:spPr>
          <a:xfrm>
            <a:off x="11230376" y="-67487"/>
            <a:ext cx="85000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rgbClr val="C00000"/>
                </a:solidFill>
              </a:rPr>
              <a:t>PP-3</a:t>
            </a:r>
            <a:endParaRPr lang="en-IN" sz="1800" b="1" dirty="0">
              <a:solidFill>
                <a:srgbClr val="C00000"/>
              </a:solidFill>
            </a:endParaRPr>
          </a:p>
        </p:txBody>
      </p:sp>
      <p:sp>
        <p:nvSpPr>
          <p:cNvPr id="13" name="Date Placeholder 12">
            <a:extLst>
              <a:ext uri="{FF2B5EF4-FFF2-40B4-BE49-F238E27FC236}">
                <a16:creationId xmlns:a16="http://schemas.microsoft.com/office/drawing/2014/main" id="{ACF6383D-EDCB-AC28-5346-A0CD15787D2D}"/>
              </a:ext>
            </a:extLst>
          </p:cNvPr>
          <p:cNvSpPr txBox="1">
            <a:spLocks noGrp="1"/>
          </p:cNvSpPr>
          <p:nvPr>
            <p:ph type="dt" sz="half" idx="10"/>
          </p:nvPr>
        </p:nvSpPr>
        <p:spPr>
          <a:xfrm>
            <a:off x="355600" y="6338888"/>
            <a:ext cx="2743200" cy="365125"/>
          </a:xfrm>
          <a:prstGeom prst="rect">
            <a:avLst/>
          </a:prstGeom>
          <a:noFill/>
        </p:spPr>
        <p:txBody>
          <a:bodyPr wrap="square">
            <a:spAutoFit/>
          </a:bodyPr>
          <a:lstStyle/>
          <a:p>
            <a:r>
              <a:rPr lang="en-IN" b="1" dirty="0">
                <a:solidFill>
                  <a:srgbClr val="C00000"/>
                </a:solidFill>
              </a:rPr>
              <a:t>30-10-2022</a:t>
            </a:r>
            <a:endParaRPr lang="en-IN" dirty="0"/>
          </a:p>
        </p:txBody>
      </p:sp>
      <p:sp>
        <p:nvSpPr>
          <p:cNvPr id="15" name="Footer Placeholder 5">
            <a:extLst>
              <a:ext uri="{FF2B5EF4-FFF2-40B4-BE49-F238E27FC236}">
                <a16:creationId xmlns:a16="http://schemas.microsoft.com/office/drawing/2014/main" id="{3B250DC0-AC3A-01ED-FD99-ACBEC9A4458A}"/>
              </a:ext>
            </a:extLst>
          </p:cNvPr>
          <p:cNvSpPr txBox="1">
            <a:spLocks/>
          </p:cNvSpPr>
          <p:nvPr/>
        </p:nvSpPr>
        <p:spPr>
          <a:xfrm>
            <a:off x="3098800" y="6452868"/>
            <a:ext cx="7988787" cy="27343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rgbClr val="C00000"/>
                </a:solidFill>
              </a:rPr>
              <a:t>Name of the Student Gunjan Deshpande                            Roll No BID 19006</a:t>
            </a:r>
            <a:endParaRPr lang="en-IN" sz="1800" b="1" dirty="0">
              <a:solidFill>
                <a:srgbClr val="C00000"/>
              </a:solidFill>
            </a:endParaRPr>
          </a:p>
        </p:txBody>
      </p:sp>
    </p:spTree>
    <p:extLst>
      <p:ext uri="{BB962C8B-B14F-4D97-AF65-F5344CB8AC3E}">
        <p14:creationId xmlns:p14="http://schemas.microsoft.com/office/powerpoint/2010/main" val="942957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61" y="94669"/>
            <a:ext cx="11705823" cy="961400"/>
          </a:xfrm>
        </p:spPr>
        <p:txBody>
          <a:bodyPr>
            <a:normAutofit/>
          </a:bodyPr>
          <a:lstStyle/>
          <a:p>
            <a:pPr algn="ctr"/>
            <a:r>
              <a:rPr lang="en-IN" sz="2800" b="1" dirty="0">
                <a:solidFill>
                  <a:srgbClr val="C00000"/>
                </a:solidFill>
              </a:rPr>
              <a:t>Materials and Methods</a:t>
            </a:r>
          </a:p>
        </p:txBody>
      </p:sp>
      <p:pic>
        <p:nvPicPr>
          <p:cNvPr id="4" name="Picture 3" descr="SWAYAM-NPTEL LocalChapter">
            <a:extLst>
              <a:ext uri="{FF2B5EF4-FFF2-40B4-BE49-F238E27FC236}">
                <a16:creationId xmlns:a16="http://schemas.microsoft.com/office/drawing/2014/main" id="{14B31D05-44B1-4848-87EC-003CBAD9F4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71314" y="6129215"/>
            <a:ext cx="1320686" cy="72878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a:xfrm>
            <a:off x="9092484" y="6356350"/>
            <a:ext cx="759853" cy="365125"/>
          </a:xfrm>
        </p:spPr>
        <p:txBody>
          <a:bodyPr/>
          <a:lstStyle/>
          <a:p>
            <a:fld id="{C7947A51-0BE2-420D-8113-CE855EF1EC0E}" type="slidenum">
              <a:rPr lang="en-IN" smtClean="0">
                <a:solidFill>
                  <a:prstClr val="black">
                    <a:tint val="75000"/>
                  </a:prstClr>
                </a:solidFill>
              </a:rPr>
              <a:pPr/>
              <a:t>5</a:t>
            </a:fld>
            <a:endParaRPr lang="en-IN" dirty="0">
              <a:solidFill>
                <a:prstClr val="black">
                  <a:tint val="75000"/>
                </a:prstClr>
              </a:solidFill>
            </a:endParaRPr>
          </a:p>
        </p:txBody>
      </p:sp>
      <p:sp>
        <p:nvSpPr>
          <p:cNvPr id="8" name="Footer Placeholder 5"/>
          <p:cNvSpPr txBox="1">
            <a:spLocks/>
          </p:cNvSpPr>
          <p:nvPr/>
        </p:nvSpPr>
        <p:spPr>
          <a:xfrm>
            <a:off x="11230376" y="-67487"/>
            <a:ext cx="85000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rgbClr val="C00000"/>
                </a:solidFill>
              </a:rPr>
              <a:t>PP-3</a:t>
            </a:r>
            <a:endParaRPr lang="en-IN" sz="1800" b="1" dirty="0">
              <a:solidFill>
                <a:srgbClr val="C00000"/>
              </a:solidFill>
            </a:endParaRPr>
          </a:p>
        </p:txBody>
      </p:sp>
      <p:sp>
        <p:nvSpPr>
          <p:cNvPr id="9" name="Date Placeholder 12">
            <a:extLst>
              <a:ext uri="{FF2B5EF4-FFF2-40B4-BE49-F238E27FC236}">
                <a16:creationId xmlns:a16="http://schemas.microsoft.com/office/drawing/2014/main" id="{851E48FA-CBCF-1D0D-D320-20E202E87F05}"/>
              </a:ext>
            </a:extLst>
          </p:cNvPr>
          <p:cNvSpPr txBox="1">
            <a:spLocks noGrp="1"/>
          </p:cNvSpPr>
          <p:nvPr>
            <p:ph type="dt" sz="half" idx="10"/>
          </p:nvPr>
        </p:nvSpPr>
        <p:spPr>
          <a:xfrm>
            <a:off x="355600" y="6341493"/>
            <a:ext cx="2743200" cy="365125"/>
          </a:xfrm>
          <a:prstGeom prst="rect">
            <a:avLst/>
          </a:prstGeom>
          <a:noFill/>
        </p:spPr>
        <p:txBody>
          <a:bodyPr wrap="square">
            <a:spAutoFit/>
          </a:bodyPr>
          <a:lstStyle/>
          <a:p>
            <a:r>
              <a:rPr lang="en-IN" b="1" dirty="0">
                <a:solidFill>
                  <a:srgbClr val="C00000"/>
                </a:solidFill>
              </a:rPr>
              <a:t>30-10-2022</a:t>
            </a:r>
            <a:endParaRPr lang="en-IN" dirty="0"/>
          </a:p>
        </p:txBody>
      </p:sp>
      <p:sp>
        <p:nvSpPr>
          <p:cNvPr id="12" name="TextBox 11">
            <a:extLst>
              <a:ext uri="{FF2B5EF4-FFF2-40B4-BE49-F238E27FC236}">
                <a16:creationId xmlns:a16="http://schemas.microsoft.com/office/drawing/2014/main" id="{1EAB7D0E-747A-096D-4392-DD4BA1BCCD9B}"/>
              </a:ext>
            </a:extLst>
          </p:cNvPr>
          <p:cNvSpPr txBox="1"/>
          <p:nvPr/>
        </p:nvSpPr>
        <p:spPr>
          <a:xfrm>
            <a:off x="3098800" y="6308941"/>
            <a:ext cx="7822512" cy="369332"/>
          </a:xfrm>
          <a:prstGeom prst="rect">
            <a:avLst/>
          </a:prstGeom>
          <a:noFill/>
        </p:spPr>
        <p:txBody>
          <a:bodyPr wrap="square">
            <a:spAutoFit/>
          </a:bodyPr>
          <a:lstStyle/>
          <a:p>
            <a:r>
              <a:rPr lang="en-US" sz="1800" b="1" dirty="0">
                <a:solidFill>
                  <a:srgbClr val="C00000"/>
                </a:solidFill>
              </a:rPr>
              <a:t>Name of the Student Gunjan Deshpande                            Roll No BID 19006</a:t>
            </a:r>
            <a:endParaRPr lang="en-IN" sz="1800" b="1" dirty="0">
              <a:solidFill>
                <a:srgbClr val="C00000"/>
              </a:solidFill>
            </a:endParaRPr>
          </a:p>
        </p:txBody>
      </p:sp>
      <p:graphicFrame>
        <p:nvGraphicFramePr>
          <p:cNvPr id="6" name="Diagram 5">
            <a:extLst>
              <a:ext uri="{FF2B5EF4-FFF2-40B4-BE49-F238E27FC236}">
                <a16:creationId xmlns:a16="http://schemas.microsoft.com/office/drawing/2014/main" id="{AA0971D3-34E5-8876-93F1-ACF7BF4C26B2}"/>
              </a:ext>
            </a:extLst>
          </p:cNvPr>
          <p:cNvGraphicFramePr/>
          <p:nvPr>
            <p:extLst>
              <p:ext uri="{D42A27DB-BD31-4B8C-83A1-F6EECF244321}">
                <p14:modId xmlns:p14="http://schemas.microsoft.com/office/powerpoint/2010/main" val="3069411531"/>
              </p:ext>
            </p:extLst>
          </p:nvPr>
        </p:nvGraphicFramePr>
        <p:xfrm>
          <a:off x="129861" y="-1126066"/>
          <a:ext cx="6079783" cy="67633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Picture 10">
            <a:extLst>
              <a:ext uri="{FF2B5EF4-FFF2-40B4-BE49-F238E27FC236}">
                <a16:creationId xmlns:a16="http://schemas.microsoft.com/office/drawing/2014/main" id="{BFE16826-CCDC-D37F-CB37-224F5CE4CED7}"/>
              </a:ext>
            </a:extLst>
          </p:cNvPr>
          <p:cNvPicPr>
            <a:picLocks noChangeAspect="1"/>
          </p:cNvPicPr>
          <p:nvPr/>
        </p:nvPicPr>
        <p:blipFill>
          <a:blip r:embed="rId9"/>
          <a:stretch>
            <a:fillRect/>
          </a:stretch>
        </p:blipFill>
        <p:spPr>
          <a:xfrm>
            <a:off x="5798720" y="785126"/>
            <a:ext cx="6036964" cy="5422099"/>
          </a:xfrm>
          <a:prstGeom prst="rect">
            <a:avLst/>
          </a:prstGeom>
          <a:ln>
            <a:solidFill>
              <a:schemeClr val="bg1"/>
            </a:solidFill>
          </a:ln>
        </p:spPr>
      </p:pic>
      <p:sp>
        <p:nvSpPr>
          <p:cNvPr id="14" name="TextBox 13">
            <a:extLst>
              <a:ext uri="{FF2B5EF4-FFF2-40B4-BE49-F238E27FC236}">
                <a16:creationId xmlns:a16="http://schemas.microsoft.com/office/drawing/2014/main" id="{CD7D09AE-FC6B-28EF-13A8-CDB8C7D58F11}"/>
              </a:ext>
            </a:extLst>
          </p:cNvPr>
          <p:cNvSpPr txBox="1"/>
          <p:nvPr/>
        </p:nvSpPr>
        <p:spPr>
          <a:xfrm>
            <a:off x="355600" y="3759334"/>
            <a:ext cx="4470400" cy="2369880"/>
          </a:xfrm>
          <a:prstGeom prst="rect">
            <a:avLst/>
          </a:prstGeom>
          <a:noFill/>
        </p:spPr>
        <p:txBody>
          <a:bodyPr wrap="square">
            <a:spAutoFit/>
          </a:bodyPr>
          <a:lstStyle/>
          <a:p>
            <a:pPr lvl="0"/>
            <a:r>
              <a:rPr lang="en-IN" sz="800" b="1" u="sng" dirty="0">
                <a:solidFill>
                  <a:schemeClr val="tx1"/>
                </a:solidFill>
              </a:rPr>
              <a:t>Materials:</a:t>
            </a:r>
          </a:p>
          <a:p>
            <a:pPr lvl="0"/>
            <a:r>
              <a:rPr lang="en-IN" sz="800" b="0" u="none" dirty="0">
                <a:solidFill>
                  <a:schemeClr val="tx1"/>
                </a:solidFill>
              </a:rPr>
              <a:t>Preparation of 1%CPC-NaCl  and </a:t>
            </a:r>
            <a:r>
              <a:rPr lang="en-US" sz="800" b="0" u="none" dirty="0">
                <a:solidFill>
                  <a:schemeClr val="tx1"/>
                </a:solidFill>
              </a:rPr>
              <a:t>Preparation of Sterile 4% NaOH solution</a:t>
            </a:r>
            <a:r>
              <a:rPr lang="en-US" sz="800" dirty="0"/>
              <a:t> / other tests:</a:t>
            </a:r>
            <a:endParaRPr lang="en-IN" sz="800" b="0" u="none" dirty="0">
              <a:solidFill>
                <a:schemeClr val="tx1"/>
              </a:solidFill>
            </a:endParaRPr>
          </a:p>
          <a:p>
            <a:pPr lvl="0"/>
            <a:r>
              <a:rPr lang="en-US" sz="800" dirty="0"/>
              <a:t>1ml SDW with six 3 mm glass beads + 1 </a:t>
            </a:r>
            <a:r>
              <a:rPr lang="en-US" sz="800" dirty="0" err="1"/>
              <a:t>loopfull</a:t>
            </a:r>
            <a:r>
              <a:rPr lang="en-US" sz="800" dirty="0"/>
              <a:t> (3 mm internal diameter) of culture</a:t>
            </a:r>
          </a:p>
          <a:p>
            <a:r>
              <a:rPr lang="en-US" sz="800" dirty="0"/>
              <a:t>1% aqueous barium chloride and 1% </a:t>
            </a:r>
            <a:r>
              <a:rPr lang="en-US" sz="800" dirty="0" err="1"/>
              <a:t>sulphuric</a:t>
            </a:r>
            <a:r>
              <a:rPr lang="en-US" sz="800" dirty="0"/>
              <a:t> acid (AR)</a:t>
            </a:r>
          </a:p>
          <a:p>
            <a:r>
              <a:rPr lang="en-US" sz="800" dirty="0"/>
              <a:t>Sputum smear</a:t>
            </a:r>
          </a:p>
          <a:p>
            <a:r>
              <a:rPr lang="en-IN" sz="800" dirty="0"/>
              <a:t>20mg of isoniazid</a:t>
            </a:r>
          </a:p>
          <a:p>
            <a:r>
              <a:rPr lang="en-IN" sz="800" dirty="0"/>
              <a:t>20mg of ethambutol</a:t>
            </a:r>
          </a:p>
          <a:p>
            <a:r>
              <a:rPr lang="en-US" sz="800" dirty="0"/>
              <a:t>20mg / Potency of dihydro streptomycin sulphate</a:t>
            </a:r>
          </a:p>
          <a:p>
            <a:r>
              <a:rPr lang="en-IN" sz="800" dirty="0"/>
              <a:t>Cyanogen bromide solution</a:t>
            </a:r>
            <a:endParaRPr lang="en-US" sz="800" dirty="0"/>
          </a:p>
          <a:p>
            <a:r>
              <a:rPr lang="en-IN" sz="800" dirty="0"/>
              <a:t>0.067M phosphate buffer solution</a:t>
            </a:r>
            <a:endParaRPr lang="en-US" sz="800" dirty="0"/>
          </a:p>
          <a:p>
            <a:r>
              <a:rPr lang="en-IN" sz="800" dirty="0"/>
              <a:t>Bovine albumin-dextrose complex - 100 ml </a:t>
            </a:r>
          </a:p>
          <a:p>
            <a:r>
              <a:rPr lang="en-IN" sz="800" dirty="0"/>
              <a:t>Bovine albumin, Fraction V - 5 g </a:t>
            </a:r>
          </a:p>
          <a:p>
            <a:r>
              <a:rPr lang="en-IN" sz="800" dirty="0"/>
              <a:t>5 ml of CPC (</a:t>
            </a:r>
            <a:r>
              <a:rPr lang="en-IN" sz="800" dirty="0" err="1"/>
              <a:t>cetylpyridinium</a:t>
            </a:r>
            <a:r>
              <a:rPr lang="en-IN" sz="800" dirty="0"/>
              <a:t> chloride)</a:t>
            </a:r>
          </a:p>
          <a:p>
            <a:r>
              <a:rPr lang="en-US" sz="800" dirty="0"/>
              <a:t>10 grams of Sodium Hydroxide</a:t>
            </a:r>
          </a:p>
          <a:p>
            <a:endParaRPr lang="en-IN" dirty="0"/>
          </a:p>
          <a:p>
            <a:pPr lvl="0"/>
            <a:r>
              <a:rPr lang="en-US" dirty="0"/>
              <a:t> </a:t>
            </a:r>
            <a:endParaRPr lang="en-IN" dirty="0"/>
          </a:p>
        </p:txBody>
      </p:sp>
      <p:sp>
        <p:nvSpPr>
          <p:cNvPr id="16" name="TextBox 15">
            <a:extLst>
              <a:ext uri="{FF2B5EF4-FFF2-40B4-BE49-F238E27FC236}">
                <a16:creationId xmlns:a16="http://schemas.microsoft.com/office/drawing/2014/main" id="{CCA25EE3-32A7-DF38-376A-1637E59D1073}"/>
              </a:ext>
            </a:extLst>
          </p:cNvPr>
          <p:cNvSpPr txBox="1"/>
          <p:nvPr/>
        </p:nvSpPr>
        <p:spPr>
          <a:xfrm>
            <a:off x="355600" y="3044780"/>
            <a:ext cx="5740400" cy="415498"/>
          </a:xfrm>
          <a:prstGeom prst="rect">
            <a:avLst/>
          </a:prstGeom>
          <a:noFill/>
        </p:spPr>
        <p:txBody>
          <a:bodyPr wrap="square">
            <a:spAutoFit/>
          </a:bodyPr>
          <a:lstStyle/>
          <a:p>
            <a:pPr lvl="0"/>
            <a:r>
              <a:rPr lang="en-US" sz="700" dirty="0"/>
              <a:t>THE PROPORTION METHOD: 1 ml SDW with six 3 mm glass beads + 1 </a:t>
            </a:r>
            <a:r>
              <a:rPr lang="en-US" sz="700" dirty="0" err="1"/>
              <a:t>loopfull</a:t>
            </a:r>
            <a:r>
              <a:rPr lang="en-US" sz="700" dirty="0"/>
              <a:t> (3 mm internal diameter) of</a:t>
            </a:r>
            <a:endParaRPr lang="en-IN" sz="700" dirty="0"/>
          </a:p>
          <a:p>
            <a:pPr lvl="0"/>
            <a:r>
              <a:rPr lang="en-IN" sz="700" dirty="0"/>
              <a:t>culture ,</a:t>
            </a:r>
            <a:r>
              <a:rPr lang="en-US" sz="700" dirty="0"/>
              <a:t> vortexed for 20 – 30 seconds , Add 4 ml of SDW to the above, Adjusted turbidity with McFarland 0.05 with SDW, 2 </a:t>
            </a:r>
            <a:r>
              <a:rPr lang="en-US" sz="700" dirty="0" err="1"/>
              <a:t>loopfull</a:t>
            </a:r>
            <a:r>
              <a:rPr lang="en-US" sz="700" dirty="0"/>
              <a:t> of neat + 2ml of SDW , 2 loopful of S2 + 2ml of SDW </a:t>
            </a:r>
            <a:endParaRPr lang="en-IN" sz="700" dirty="0"/>
          </a:p>
        </p:txBody>
      </p:sp>
    </p:spTree>
    <p:extLst>
      <p:ext uri="{BB962C8B-B14F-4D97-AF65-F5344CB8AC3E}">
        <p14:creationId xmlns:p14="http://schemas.microsoft.com/office/powerpoint/2010/main" val="192744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61" y="94669"/>
            <a:ext cx="11705823" cy="961400"/>
          </a:xfrm>
        </p:spPr>
        <p:txBody>
          <a:bodyPr>
            <a:normAutofit/>
          </a:bodyPr>
          <a:lstStyle/>
          <a:p>
            <a:pPr algn="ctr"/>
            <a:r>
              <a:rPr lang="en-IN" sz="2800" b="1" dirty="0">
                <a:solidFill>
                  <a:srgbClr val="C00000"/>
                </a:solidFill>
              </a:rPr>
              <a:t>Time Line or Milestones to be achieved</a:t>
            </a:r>
          </a:p>
        </p:txBody>
      </p:sp>
      <p:pic>
        <p:nvPicPr>
          <p:cNvPr id="4" name="Picture 3" descr="SWAYAM-NPTEL LocalChapter">
            <a:extLst>
              <a:ext uri="{FF2B5EF4-FFF2-40B4-BE49-F238E27FC236}">
                <a16:creationId xmlns:a16="http://schemas.microsoft.com/office/drawing/2014/main" id="{14B31D05-44B1-4848-87EC-003CBAD9F4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71314" y="6129215"/>
            <a:ext cx="1320686" cy="72878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a:xfrm>
            <a:off x="9092484" y="6356350"/>
            <a:ext cx="759853" cy="365125"/>
          </a:xfrm>
        </p:spPr>
        <p:txBody>
          <a:bodyPr/>
          <a:lstStyle/>
          <a:p>
            <a:fld id="{C7947A51-0BE2-420D-8113-CE855EF1EC0E}" type="slidenum">
              <a:rPr lang="en-IN" smtClean="0">
                <a:solidFill>
                  <a:prstClr val="black">
                    <a:tint val="75000"/>
                  </a:prstClr>
                </a:solidFill>
              </a:rPr>
              <a:pPr/>
              <a:t>6</a:t>
            </a:fld>
            <a:endParaRPr lang="en-IN" dirty="0">
              <a:solidFill>
                <a:prstClr val="black">
                  <a:tint val="75000"/>
                </a:prstClr>
              </a:solidFill>
            </a:endParaRPr>
          </a:p>
        </p:txBody>
      </p:sp>
      <p:sp>
        <p:nvSpPr>
          <p:cNvPr id="8" name="Footer Placeholder 5"/>
          <p:cNvSpPr txBox="1">
            <a:spLocks/>
          </p:cNvSpPr>
          <p:nvPr/>
        </p:nvSpPr>
        <p:spPr>
          <a:xfrm>
            <a:off x="11230376" y="-67487"/>
            <a:ext cx="85000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rgbClr val="C00000"/>
                </a:solidFill>
              </a:rPr>
              <a:t>PP-3</a:t>
            </a:r>
            <a:endParaRPr lang="en-IN" sz="1800" b="1" dirty="0">
              <a:solidFill>
                <a:srgbClr val="C00000"/>
              </a:solidFill>
            </a:endParaRPr>
          </a:p>
        </p:txBody>
      </p:sp>
      <p:sp>
        <p:nvSpPr>
          <p:cNvPr id="9" name="Date Placeholder 12">
            <a:extLst>
              <a:ext uri="{FF2B5EF4-FFF2-40B4-BE49-F238E27FC236}">
                <a16:creationId xmlns:a16="http://schemas.microsoft.com/office/drawing/2014/main" id="{DD8C2BF1-FEA4-E040-7060-B496A1EEA221}"/>
              </a:ext>
            </a:extLst>
          </p:cNvPr>
          <p:cNvSpPr txBox="1">
            <a:spLocks noGrp="1"/>
          </p:cNvSpPr>
          <p:nvPr>
            <p:ph type="dt" sz="half" idx="10"/>
          </p:nvPr>
        </p:nvSpPr>
        <p:spPr>
          <a:xfrm>
            <a:off x="355600" y="6338888"/>
            <a:ext cx="2743200" cy="365125"/>
          </a:xfrm>
          <a:prstGeom prst="rect">
            <a:avLst/>
          </a:prstGeom>
          <a:noFill/>
        </p:spPr>
        <p:txBody>
          <a:bodyPr wrap="square">
            <a:spAutoFit/>
          </a:bodyPr>
          <a:lstStyle/>
          <a:p>
            <a:r>
              <a:rPr lang="en-IN" b="1" dirty="0">
                <a:solidFill>
                  <a:srgbClr val="C00000"/>
                </a:solidFill>
              </a:rPr>
              <a:t>30-10-2022</a:t>
            </a:r>
            <a:endParaRPr lang="en-IN" dirty="0"/>
          </a:p>
        </p:txBody>
      </p:sp>
      <p:sp>
        <p:nvSpPr>
          <p:cNvPr id="10" name="TextBox 9">
            <a:extLst>
              <a:ext uri="{FF2B5EF4-FFF2-40B4-BE49-F238E27FC236}">
                <a16:creationId xmlns:a16="http://schemas.microsoft.com/office/drawing/2014/main" id="{011B09AA-46B2-2FDE-5F73-20842816D900}"/>
              </a:ext>
            </a:extLst>
          </p:cNvPr>
          <p:cNvSpPr txBox="1"/>
          <p:nvPr/>
        </p:nvSpPr>
        <p:spPr>
          <a:xfrm>
            <a:off x="3205733" y="6332815"/>
            <a:ext cx="7822512" cy="369332"/>
          </a:xfrm>
          <a:prstGeom prst="rect">
            <a:avLst/>
          </a:prstGeom>
          <a:noFill/>
        </p:spPr>
        <p:txBody>
          <a:bodyPr wrap="square">
            <a:spAutoFit/>
          </a:bodyPr>
          <a:lstStyle/>
          <a:p>
            <a:r>
              <a:rPr lang="en-US" sz="1800" b="1" dirty="0">
                <a:solidFill>
                  <a:srgbClr val="C00000"/>
                </a:solidFill>
              </a:rPr>
              <a:t>Name of the Student Gunjan Deshpande                            Roll No BID 19006</a:t>
            </a:r>
            <a:endParaRPr lang="en-IN" sz="1800" b="1" dirty="0">
              <a:solidFill>
                <a:srgbClr val="C00000"/>
              </a:solidFill>
            </a:endParaRPr>
          </a:p>
        </p:txBody>
      </p:sp>
      <p:sp>
        <p:nvSpPr>
          <p:cNvPr id="11" name="Date Placeholder 12">
            <a:extLst>
              <a:ext uri="{FF2B5EF4-FFF2-40B4-BE49-F238E27FC236}">
                <a16:creationId xmlns:a16="http://schemas.microsoft.com/office/drawing/2014/main" id="{9488C440-7BA1-C0FC-6171-13CCDEAC3E73}"/>
              </a:ext>
            </a:extLst>
          </p:cNvPr>
          <p:cNvSpPr txBox="1">
            <a:spLocks/>
          </p:cNvSpPr>
          <p:nvPr/>
        </p:nvSpPr>
        <p:spPr>
          <a:xfrm>
            <a:off x="355415" y="6337022"/>
            <a:ext cx="2743200" cy="365125"/>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C00000"/>
                </a:solidFill>
              </a:rPr>
              <a:t>30-10-2022</a:t>
            </a:r>
            <a:endParaRPr lang="en-IN" dirty="0"/>
          </a:p>
        </p:txBody>
      </p:sp>
      <p:graphicFrame>
        <p:nvGraphicFramePr>
          <p:cNvPr id="16" name="Table 15">
            <a:extLst>
              <a:ext uri="{FF2B5EF4-FFF2-40B4-BE49-F238E27FC236}">
                <a16:creationId xmlns:a16="http://schemas.microsoft.com/office/drawing/2014/main" id="{90B75960-AFE3-8750-9E04-13DF28E636F3}"/>
              </a:ext>
            </a:extLst>
          </p:cNvPr>
          <p:cNvGraphicFramePr>
            <a:graphicFrameLocks noGrp="1"/>
          </p:cNvGraphicFramePr>
          <p:nvPr>
            <p:extLst>
              <p:ext uri="{D42A27DB-BD31-4B8C-83A1-F6EECF244321}">
                <p14:modId xmlns:p14="http://schemas.microsoft.com/office/powerpoint/2010/main" val="2554139472"/>
              </p:ext>
            </p:extLst>
          </p:nvPr>
        </p:nvGraphicFramePr>
        <p:xfrm>
          <a:off x="1150594" y="1259669"/>
          <a:ext cx="9664356" cy="4695266"/>
        </p:xfrm>
        <a:graphic>
          <a:graphicData uri="http://schemas.openxmlformats.org/drawingml/2006/table">
            <a:tbl>
              <a:tblPr/>
              <a:tblGrid>
                <a:gridCol w="2416089">
                  <a:extLst>
                    <a:ext uri="{9D8B030D-6E8A-4147-A177-3AD203B41FA5}">
                      <a16:colId xmlns:a16="http://schemas.microsoft.com/office/drawing/2014/main" val="3893903940"/>
                    </a:ext>
                  </a:extLst>
                </a:gridCol>
                <a:gridCol w="2416089">
                  <a:extLst>
                    <a:ext uri="{9D8B030D-6E8A-4147-A177-3AD203B41FA5}">
                      <a16:colId xmlns:a16="http://schemas.microsoft.com/office/drawing/2014/main" val="2879308757"/>
                    </a:ext>
                  </a:extLst>
                </a:gridCol>
                <a:gridCol w="2416089">
                  <a:extLst>
                    <a:ext uri="{9D8B030D-6E8A-4147-A177-3AD203B41FA5}">
                      <a16:colId xmlns:a16="http://schemas.microsoft.com/office/drawing/2014/main" val="2601008141"/>
                    </a:ext>
                  </a:extLst>
                </a:gridCol>
                <a:gridCol w="2416089">
                  <a:extLst>
                    <a:ext uri="{9D8B030D-6E8A-4147-A177-3AD203B41FA5}">
                      <a16:colId xmlns:a16="http://schemas.microsoft.com/office/drawing/2014/main" val="3953442856"/>
                    </a:ext>
                  </a:extLst>
                </a:gridCol>
              </a:tblGrid>
              <a:tr h="269424">
                <a:tc>
                  <a:txBody>
                    <a:bodyPr/>
                    <a:lstStyle/>
                    <a:p>
                      <a:pPr algn="l" fontAlgn="ctr"/>
                      <a:r>
                        <a:rPr lang="en-IN" sz="700" b="1">
                          <a:effectLst/>
                        </a:rPr>
                        <a:t>Function</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l" fontAlgn="ctr"/>
                      <a:r>
                        <a:rPr lang="en-IN" sz="700" b="1">
                          <a:effectLst/>
                        </a:rPr>
                        <a:t>Software/</a:t>
                      </a:r>
                      <a:br>
                        <a:rPr lang="en-IN" sz="700" b="1">
                          <a:effectLst/>
                        </a:rPr>
                      </a:br>
                      <a:r>
                        <a:rPr lang="en-IN" sz="700" b="1">
                          <a:effectLst/>
                        </a:rPr>
                        <a:t>Webserver Name</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l" fontAlgn="ctr"/>
                      <a:r>
                        <a:rPr lang="en-IN" sz="700" b="1">
                          <a:effectLst/>
                        </a:rPr>
                        <a:t>Availability</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l" fontAlgn="ctr"/>
                      <a:r>
                        <a:rPr lang="en-IN" sz="700" b="1">
                          <a:effectLst/>
                        </a:rPr>
                        <a:t>Website</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extLst>
                  <a:ext uri="{0D108BD9-81ED-4DB2-BD59-A6C34878D82A}">
                    <a16:rowId xmlns:a16="http://schemas.microsoft.com/office/drawing/2014/main" val="2912237454"/>
                  </a:ext>
                </a:extLst>
              </a:tr>
              <a:tr h="268855">
                <a:tc>
                  <a:txBody>
                    <a:bodyPr/>
                    <a:lstStyle/>
                    <a:p>
                      <a:pPr algn="ctr" fontAlgn="ctr"/>
                      <a:r>
                        <a:rPr lang="en-IN" sz="700" b="0">
                          <a:effectLst/>
                        </a:rPr>
                        <a:t>Comparative modeling</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a:effectLst/>
                        </a:rPr>
                        <a:t>SWISS-MODEL [</a:t>
                      </a:r>
                      <a:r>
                        <a:rPr lang="en-IN" sz="700" b="0" u="sng">
                          <a:solidFill>
                            <a:srgbClr val="376FAA"/>
                          </a:solidFill>
                          <a:effectLst/>
                          <a:hlinkClick r:id="rId4"/>
                        </a:rPr>
                        <a:t>32</a:t>
                      </a:r>
                      <a:r>
                        <a:rPr lang="en-IN" sz="700" b="0">
                          <a:effectLst/>
                        </a:rPr>
                        <a:t>]</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a:effectLst/>
                        </a:rPr>
                        <a:t>Free webserver</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u="sng">
                          <a:solidFill>
                            <a:srgbClr val="376FAA"/>
                          </a:solidFill>
                          <a:effectLst/>
                          <a:hlinkClick r:id="rId5"/>
                        </a:rPr>
                        <a:t>https://swissmodel.expasy.org/</a:t>
                      </a:r>
                      <a:endParaRPr lang="en-IN" sz="700" b="0">
                        <a:effectLst/>
                      </a:endParaRP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extLst>
                  <a:ext uri="{0D108BD9-81ED-4DB2-BD59-A6C34878D82A}">
                    <a16:rowId xmlns:a16="http://schemas.microsoft.com/office/drawing/2014/main" val="867034469"/>
                  </a:ext>
                </a:extLst>
              </a:tr>
              <a:tr h="501820">
                <a:tc rowSpan="4">
                  <a:txBody>
                    <a:bodyPr/>
                    <a:lstStyle/>
                    <a:p>
                      <a:pPr algn="ctr" fontAlgn="ctr"/>
                      <a:r>
                        <a:rPr lang="en-IN" sz="700" b="0" dirty="0">
                          <a:effectLst/>
                        </a:rPr>
                        <a:t>Structural geometry confirmation</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a:effectLst/>
                        </a:rPr>
                        <a:t>MODELLER [</a:t>
                      </a:r>
                      <a:r>
                        <a:rPr lang="en-IN" sz="700" b="0" u="sng">
                          <a:solidFill>
                            <a:srgbClr val="376FAA"/>
                          </a:solidFill>
                          <a:effectLst/>
                          <a:hlinkClick r:id="rId6"/>
                        </a:rPr>
                        <a:t>33</a:t>
                      </a:r>
                      <a:r>
                        <a:rPr lang="en-IN" sz="700" b="0">
                          <a:effectLst/>
                        </a:rPr>
                        <a:t>]</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US" sz="700" b="0">
                          <a:effectLst/>
                        </a:rPr>
                        <a:t>Free standalone program for academic license or commercially available through BIOVIA</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u="sng">
                          <a:solidFill>
                            <a:srgbClr val="376FAA"/>
                          </a:solidFill>
                          <a:effectLst/>
                          <a:hlinkClick r:id="rId7"/>
                        </a:rPr>
                        <a:t>https://salilab.org/modeller/</a:t>
                      </a:r>
                      <a:br>
                        <a:rPr lang="en-IN" sz="700" b="0">
                          <a:effectLst/>
                        </a:rPr>
                      </a:br>
                      <a:r>
                        <a:rPr lang="en-IN" sz="700" b="0" u="sng">
                          <a:solidFill>
                            <a:srgbClr val="376FAA"/>
                          </a:solidFill>
                          <a:effectLst/>
                          <a:hlinkClick r:id="rId8"/>
                        </a:rPr>
                        <a:t>https://www.3dsbiovia.com/</a:t>
                      </a:r>
                      <a:endParaRPr lang="en-IN" sz="700" b="0">
                        <a:effectLst/>
                      </a:endParaRP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extLst>
                  <a:ext uri="{0D108BD9-81ED-4DB2-BD59-A6C34878D82A}">
                    <a16:rowId xmlns:a16="http://schemas.microsoft.com/office/drawing/2014/main" val="3405025173"/>
                  </a:ext>
                </a:extLst>
              </a:tr>
              <a:tr h="153225">
                <a:tc vMerge="1">
                  <a:txBody>
                    <a:bodyPr/>
                    <a:lstStyle/>
                    <a:p>
                      <a:endParaRPr lang="en-IN"/>
                    </a:p>
                  </a:txBody>
                  <a:tcPr/>
                </a:tc>
                <a:tc>
                  <a:txBody>
                    <a:bodyPr/>
                    <a:lstStyle/>
                    <a:p>
                      <a:pPr algn="ctr" fontAlgn="ctr"/>
                      <a:r>
                        <a:rPr lang="en-IN" sz="700" b="0">
                          <a:effectLst/>
                        </a:rPr>
                        <a:t>Robetta [</a:t>
                      </a:r>
                      <a:r>
                        <a:rPr lang="en-IN" sz="700" b="0" u="sng">
                          <a:solidFill>
                            <a:srgbClr val="376FAA"/>
                          </a:solidFill>
                          <a:effectLst/>
                          <a:hlinkClick r:id="rId9"/>
                        </a:rPr>
                        <a:t>34</a:t>
                      </a:r>
                      <a:r>
                        <a:rPr lang="en-IN" sz="700" b="0">
                          <a:effectLst/>
                        </a:rPr>
                        <a:t>]</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a:effectLst/>
                        </a:rPr>
                        <a:t>Free webserver</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u="sng">
                          <a:solidFill>
                            <a:srgbClr val="376FAA"/>
                          </a:solidFill>
                          <a:effectLst/>
                          <a:hlinkClick r:id="rId10"/>
                        </a:rPr>
                        <a:t>http://new.robetta.org/</a:t>
                      </a:r>
                      <a:endParaRPr lang="en-IN" sz="700" b="0">
                        <a:effectLst/>
                      </a:endParaRP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extLst>
                  <a:ext uri="{0D108BD9-81ED-4DB2-BD59-A6C34878D82A}">
                    <a16:rowId xmlns:a16="http://schemas.microsoft.com/office/drawing/2014/main" val="2979163540"/>
                  </a:ext>
                </a:extLst>
              </a:tr>
              <a:tr h="269424">
                <a:tc vMerge="1">
                  <a:txBody>
                    <a:bodyPr/>
                    <a:lstStyle/>
                    <a:p>
                      <a:endParaRPr lang="en-IN"/>
                    </a:p>
                  </a:txBody>
                  <a:tcPr/>
                </a:tc>
                <a:tc>
                  <a:txBody>
                    <a:bodyPr/>
                    <a:lstStyle/>
                    <a:p>
                      <a:pPr algn="ctr" fontAlgn="ctr"/>
                      <a:r>
                        <a:rPr lang="en-IN" sz="700" b="0">
                          <a:effectLst/>
                        </a:rPr>
                        <a:t>Prime [</a:t>
                      </a:r>
                      <a:r>
                        <a:rPr lang="en-IN" sz="700" b="0" u="sng">
                          <a:solidFill>
                            <a:srgbClr val="376FAA"/>
                          </a:solidFill>
                          <a:effectLst/>
                          <a:hlinkClick r:id="rId11"/>
                        </a:rPr>
                        <a:t>35</a:t>
                      </a:r>
                      <a:r>
                        <a:rPr lang="en-IN" sz="700" b="0">
                          <a:effectLst/>
                        </a:rPr>
                        <a:t>]</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a:effectLst/>
                        </a:rPr>
                        <a:t>Commercially available through Schrödinger</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u="sng">
                          <a:solidFill>
                            <a:srgbClr val="376FAA"/>
                          </a:solidFill>
                          <a:effectLst/>
                          <a:hlinkClick r:id="rId12"/>
                        </a:rPr>
                        <a:t>https://www.schrodinger.com/prime</a:t>
                      </a:r>
                      <a:endParaRPr lang="en-IN" sz="700" b="0">
                        <a:effectLst/>
                      </a:endParaRP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extLst>
                  <a:ext uri="{0D108BD9-81ED-4DB2-BD59-A6C34878D82A}">
                    <a16:rowId xmlns:a16="http://schemas.microsoft.com/office/drawing/2014/main" val="1629001175"/>
                  </a:ext>
                </a:extLst>
              </a:tr>
              <a:tr h="269424">
                <a:tc vMerge="1">
                  <a:txBody>
                    <a:bodyPr/>
                    <a:lstStyle/>
                    <a:p>
                      <a:endParaRPr lang="en-IN"/>
                    </a:p>
                  </a:txBody>
                  <a:tcPr/>
                </a:tc>
                <a:tc>
                  <a:txBody>
                    <a:bodyPr/>
                    <a:lstStyle/>
                    <a:p>
                      <a:pPr algn="ctr" fontAlgn="ctr"/>
                      <a:r>
                        <a:rPr lang="en-IN" sz="700" b="0">
                          <a:effectLst/>
                        </a:rPr>
                        <a:t>I-TASSER [</a:t>
                      </a:r>
                      <a:r>
                        <a:rPr lang="en-IN" sz="700" b="0" u="sng">
                          <a:solidFill>
                            <a:srgbClr val="376FAA"/>
                          </a:solidFill>
                          <a:effectLst/>
                          <a:hlinkClick r:id="rId13"/>
                        </a:rPr>
                        <a:t>36</a:t>
                      </a:r>
                      <a:r>
                        <a:rPr lang="en-IN" sz="700" b="0">
                          <a:effectLst/>
                        </a:rPr>
                        <a:t>,</a:t>
                      </a:r>
                      <a:r>
                        <a:rPr lang="en-IN" sz="700" b="0" u="sng">
                          <a:solidFill>
                            <a:srgbClr val="376FAA"/>
                          </a:solidFill>
                          <a:effectLst/>
                          <a:hlinkClick r:id="rId14"/>
                        </a:rPr>
                        <a:t>37</a:t>
                      </a:r>
                      <a:r>
                        <a:rPr lang="en-IN" sz="700" b="0">
                          <a:effectLst/>
                        </a:rPr>
                        <a:t>,</a:t>
                      </a:r>
                      <a:r>
                        <a:rPr lang="en-IN" sz="700" b="0" u="sng">
                          <a:solidFill>
                            <a:srgbClr val="376FAA"/>
                          </a:solidFill>
                          <a:effectLst/>
                          <a:hlinkClick r:id="rId15"/>
                        </a:rPr>
                        <a:t>38</a:t>
                      </a:r>
                      <a:r>
                        <a:rPr lang="en-IN" sz="700" b="0">
                          <a:effectLst/>
                        </a:rPr>
                        <a:t>,</a:t>
                      </a:r>
                      <a:r>
                        <a:rPr lang="en-IN" sz="700" b="0" u="sng">
                          <a:solidFill>
                            <a:srgbClr val="376FAA"/>
                          </a:solidFill>
                          <a:effectLst/>
                          <a:hlinkClick r:id="rId16"/>
                        </a:rPr>
                        <a:t>39</a:t>
                      </a:r>
                      <a:r>
                        <a:rPr lang="en-IN" sz="700" b="0">
                          <a:effectLst/>
                        </a:rPr>
                        <a:t>,</a:t>
                      </a:r>
                      <a:r>
                        <a:rPr lang="en-IN" sz="700" b="0" u="sng">
                          <a:solidFill>
                            <a:srgbClr val="376FAA"/>
                          </a:solidFill>
                          <a:effectLst/>
                          <a:hlinkClick r:id="rId17"/>
                        </a:rPr>
                        <a:t>40</a:t>
                      </a:r>
                      <a:r>
                        <a:rPr lang="en-IN" sz="700" b="0">
                          <a:effectLst/>
                        </a:rPr>
                        <a:t>,</a:t>
                      </a:r>
                      <a:r>
                        <a:rPr lang="en-IN" sz="700" b="0" u="sng">
                          <a:solidFill>
                            <a:srgbClr val="376FAA"/>
                          </a:solidFill>
                          <a:effectLst/>
                          <a:hlinkClick r:id="rId18"/>
                        </a:rPr>
                        <a:t>41</a:t>
                      </a:r>
                      <a:r>
                        <a:rPr lang="en-IN" sz="700" b="0">
                          <a:effectLst/>
                        </a:rPr>
                        <a:t>]</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US" sz="700" b="0">
                          <a:effectLst/>
                        </a:rPr>
                        <a:t>Free webserver or standalone program for academic license</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u="sng">
                          <a:solidFill>
                            <a:srgbClr val="376FAA"/>
                          </a:solidFill>
                          <a:effectLst/>
                          <a:hlinkClick r:id="rId19"/>
                        </a:rPr>
                        <a:t>https://zhanglab.ccmb.med.umich.edu/I-TASSER/</a:t>
                      </a:r>
                      <a:endParaRPr lang="en-IN" sz="700" b="0">
                        <a:effectLst/>
                      </a:endParaRP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extLst>
                  <a:ext uri="{0D108BD9-81ED-4DB2-BD59-A6C34878D82A}">
                    <a16:rowId xmlns:a16="http://schemas.microsoft.com/office/drawing/2014/main" val="2739713091"/>
                  </a:ext>
                </a:extLst>
              </a:tr>
              <a:tr h="269424">
                <a:tc>
                  <a:txBody>
                    <a:bodyPr/>
                    <a:lstStyle/>
                    <a:p>
                      <a:pPr algn="ctr" fontAlgn="ctr"/>
                      <a:endParaRPr lang="en-IN" sz="700" b="0" dirty="0">
                        <a:effectLst/>
                      </a:endParaRP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a:effectLst/>
                        </a:rPr>
                        <a:t>HHPred [</a:t>
                      </a:r>
                      <a:r>
                        <a:rPr lang="en-IN" sz="700" b="0" u="sng">
                          <a:solidFill>
                            <a:srgbClr val="376FAA"/>
                          </a:solidFill>
                          <a:effectLst/>
                          <a:hlinkClick r:id="rId20"/>
                        </a:rPr>
                        <a:t>42</a:t>
                      </a:r>
                      <a:r>
                        <a:rPr lang="en-IN" sz="700" b="0">
                          <a:effectLst/>
                        </a:rPr>
                        <a:t>,</a:t>
                      </a:r>
                      <a:r>
                        <a:rPr lang="en-IN" sz="700" b="0" u="sng">
                          <a:solidFill>
                            <a:srgbClr val="376FAA"/>
                          </a:solidFill>
                          <a:effectLst/>
                          <a:hlinkClick r:id="rId21"/>
                        </a:rPr>
                        <a:t>43</a:t>
                      </a:r>
                      <a:r>
                        <a:rPr lang="en-IN" sz="700" b="0">
                          <a:effectLst/>
                        </a:rPr>
                        <a:t>,</a:t>
                      </a:r>
                      <a:r>
                        <a:rPr lang="en-IN" sz="700" b="0" u="sng">
                          <a:solidFill>
                            <a:srgbClr val="376FAA"/>
                          </a:solidFill>
                          <a:effectLst/>
                          <a:hlinkClick r:id="rId22"/>
                        </a:rPr>
                        <a:t>44</a:t>
                      </a:r>
                      <a:r>
                        <a:rPr lang="en-IN" sz="700" b="0">
                          <a:effectLst/>
                        </a:rPr>
                        <a:t>]</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a:effectLst/>
                        </a:rPr>
                        <a:t>Free webserver</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u="sng">
                          <a:solidFill>
                            <a:srgbClr val="376FAA"/>
                          </a:solidFill>
                          <a:effectLst/>
                          <a:hlinkClick r:id="rId23"/>
                        </a:rPr>
                        <a:t>https://toolkit.tuebingen.mpg.de/tools/hhpred</a:t>
                      </a:r>
                      <a:endParaRPr lang="en-IN" sz="700" b="0">
                        <a:effectLst/>
                      </a:endParaRP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extLst>
                  <a:ext uri="{0D108BD9-81ED-4DB2-BD59-A6C34878D82A}">
                    <a16:rowId xmlns:a16="http://schemas.microsoft.com/office/drawing/2014/main" val="92355090"/>
                  </a:ext>
                </a:extLst>
              </a:tr>
              <a:tr h="269424">
                <a:tc>
                  <a:txBody>
                    <a:bodyPr/>
                    <a:lstStyle/>
                    <a:p>
                      <a:pPr algn="ctr" fontAlgn="ctr"/>
                      <a:r>
                        <a:rPr lang="en-IN" sz="700" b="0">
                          <a:effectLst/>
                        </a:rPr>
                        <a:t>Structural geometry confirmation</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a:effectLst/>
                        </a:rPr>
                        <a:t>PROCHECK [</a:t>
                      </a:r>
                      <a:r>
                        <a:rPr lang="en-IN" sz="700" b="0" u="sng">
                          <a:solidFill>
                            <a:srgbClr val="376FAA"/>
                          </a:solidFill>
                          <a:effectLst/>
                          <a:hlinkClick r:id="rId24"/>
                        </a:rPr>
                        <a:t>45</a:t>
                      </a:r>
                      <a:r>
                        <a:rPr lang="en-IN" sz="700" b="0">
                          <a:effectLst/>
                        </a:rPr>
                        <a:t>]</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US" sz="700" b="0">
                          <a:effectLst/>
                        </a:rPr>
                        <a:t>Free webserver and source code</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u="sng" dirty="0">
                          <a:solidFill>
                            <a:srgbClr val="376FAA"/>
                          </a:solidFill>
                          <a:effectLst/>
                          <a:hlinkClick r:id="rId25"/>
                        </a:rPr>
                        <a:t>https://www.ebi.ac.uk/thornton-srv/software/PROCHECK/</a:t>
                      </a:r>
                      <a:endParaRPr lang="en-IN" sz="700" b="0" dirty="0">
                        <a:effectLst/>
                      </a:endParaRP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extLst>
                  <a:ext uri="{0D108BD9-81ED-4DB2-BD59-A6C34878D82A}">
                    <a16:rowId xmlns:a16="http://schemas.microsoft.com/office/drawing/2014/main" val="2900508266"/>
                  </a:ext>
                </a:extLst>
              </a:tr>
              <a:tr h="269424">
                <a:tc rowSpan="9">
                  <a:txBody>
                    <a:bodyPr/>
                    <a:lstStyle/>
                    <a:p>
                      <a:pPr algn="ctr" fontAlgn="ctr"/>
                      <a:r>
                        <a:rPr lang="en-US" sz="700" b="0">
                          <a:effectLst/>
                        </a:rPr>
                        <a:t>Druggability and binding site prediction</a:t>
                      </a:r>
                      <a:br>
                        <a:rPr lang="en-US" sz="700" b="0">
                          <a:effectLst/>
                        </a:rPr>
                      </a:br>
                      <a:r>
                        <a:rPr lang="en-US" sz="700" b="0">
                          <a:effectLst/>
                        </a:rPr>
                        <a:t>Druggability and binding site prediction</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a:effectLst/>
                        </a:rPr>
                        <a:t>ProSA [</a:t>
                      </a:r>
                      <a:r>
                        <a:rPr lang="en-IN" sz="700" b="0" u="sng">
                          <a:solidFill>
                            <a:srgbClr val="376FAA"/>
                          </a:solidFill>
                          <a:effectLst/>
                          <a:hlinkClick r:id="rId26"/>
                        </a:rPr>
                        <a:t>46</a:t>
                      </a:r>
                      <a:r>
                        <a:rPr lang="en-IN" sz="700" b="0">
                          <a:effectLst/>
                        </a:rPr>
                        <a:t>]</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a:effectLst/>
                        </a:rPr>
                        <a:t>Free webserver</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u="sng">
                          <a:solidFill>
                            <a:srgbClr val="376FAA"/>
                          </a:solidFill>
                          <a:effectLst/>
                          <a:hlinkClick r:id="rId27"/>
                        </a:rPr>
                        <a:t>https://prosa.services.came.sbg.ac.at/prosa.php</a:t>
                      </a:r>
                      <a:endParaRPr lang="en-IN" sz="700" b="0">
                        <a:effectLst/>
                      </a:endParaRP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extLst>
                  <a:ext uri="{0D108BD9-81ED-4DB2-BD59-A6C34878D82A}">
                    <a16:rowId xmlns:a16="http://schemas.microsoft.com/office/drawing/2014/main" val="3270869941"/>
                  </a:ext>
                </a:extLst>
              </a:tr>
              <a:tr h="269424">
                <a:tc vMerge="1">
                  <a:txBody>
                    <a:bodyPr/>
                    <a:lstStyle/>
                    <a:p>
                      <a:endParaRPr lang="en-IN"/>
                    </a:p>
                  </a:txBody>
                  <a:tcPr/>
                </a:tc>
                <a:tc>
                  <a:txBody>
                    <a:bodyPr/>
                    <a:lstStyle/>
                    <a:p>
                      <a:pPr algn="ctr" fontAlgn="ctr"/>
                      <a:r>
                        <a:rPr lang="en-IN" sz="700" b="0">
                          <a:effectLst/>
                        </a:rPr>
                        <a:t>VERIFY3D [</a:t>
                      </a:r>
                      <a:r>
                        <a:rPr lang="en-IN" sz="700" b="0" u="sng">
                          <a:solidFill>
                            <a:srgbClr val="376FAA"/>
                          </a:solidFill>
                          <a:effectLst/>
                          <a:hlinkClick r:id="rId28"/>
                        </a:rPr>
                        <a:t>47</a:t>
                      </a:r>
                      <a:r>
                        <a:rPr lang="en-IN" sz="700" b="0">
                          <a:effectLst/>
                        </a:rPr>
                        <a:t>]</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a:effectLst/>
                        </a:rPr>
                        <a:t>Free webserver</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u="sng">
                          <a:solidFill>
                            <a:srgbClr val="376FAA"/>
                          </a:solidFill>
                          <a:effectLst/>
                          <a:hlinkClick r:id="rId29"/>
                        </a:rPr>
                        <a:t>https://servicesn.mbi.ucla.edu/Verify3D/</a:t>
                      </a:r>
                      <a:endParaRPr lang="en-IN" sz="700" b="0">
                        <a:effectLst/>
                      </a:endParaRP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extLst>
                  <a:ext uri="{0D108BD9-81ED-4DB2-BD59-A6C34878D82A}">
                    <a16:rowId xmlns:a16="http://schemas.microsoft.com/office/drawing/2014/main" val="2640149553"/>
                  </a:ext>
                </a:extLst>
              </a:tr>
              <a:tr h="269424">
                <a:tc vMerge="1">
                  <a:txBody>
                    <a:bodyPr/>
                    <a:lstStyle/>
                    <a:p>
                      <a:endParaRPr lang="en-IN"/>
                    </a:p>
                  </a:txBody>
                  <a:tcPr/>
                </a:tc>
                <a:tc>
                  <a:txBody>
                    <a:bodyPr/>
                    <a:lstStyle/>
                    <a:p>
                      <a:pPr algn="ctr" fontAlgn="ctr"/>
                      <a:r>
                        <a:rPr lang="en-IN" sz="700" b="0">
                          <a:effectLst/>
                        </a:rPr>
                        <a:t>ERRAT [</a:t>
                      </a:r>
                      <a:r>
                        <a:rPr lang="en-IN" sz="700" b="0" u="sng">
                          <a:solidFill>
                            <a:srgbClr val="376FAA"/>
                          </a:solidFill>
                          <a:effectLst/>
                          <a:hlinkClick r:id="rId30"/>
                        </a:rPr>
                        <a:t>48</a:t>
                      </a:r>
                      <a:r>
                        <a:rPr lang="en-IN" sz="700" b="0">
                          <a:effectLst/>
                        </a:rPr>
                        <a:t>]</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a:effectLst/>
                        </a:rPr>
                        <a:t>Free webserver</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u="sng">
                          <a:solidFill>
                            <a:srgbClr val="376FAA"/>
                          </a:solidFill>
                          <a:effectLst/>
                          <a:hlinkClick r:id="rId31"/>
                        </a:rPr>
                        <a:t>https://servicesn.mbi.ucla.edu/ERRAT/</a:t>
                      </a:r>
                      <a:endParaRPr lang="en-IN" sz="700" b="0">
                        <a:effectLst/>
                      </a:endParaRP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extLst>
                  <a:ext uri="{0D108BD9-81ED-4DB2-BD59-A6C34878D82A}">
                    <a16:rowId xmlns:a16="http://schemas.microsoft.com/office/drawing/2014/main" val="431303688"/>
                  </a:ext>
                </a:extLst>
              </a:tr>
              <a:tr h="385622">
                <a:tc vMerge="1">
                  <a:txBody>
                    <a:bodyPr/>
                    <a:lstStyle/>
                    <a:p>
                      <a:endParaRPr lang="en-IN"/>
                    </a:p>
                  </a:txBody>
                  <a:tcPr/>
                </a:tc>
                <a:tc>
                  <a:txBody>
                    <a:bodyPr/>
                    <a:lstStyle/>
                    <a:p>
                      <a:pPr algn="ctr" fontAlgn="ctr"/>
                      <a:r>
                        <a:rPr lang="en-IN" sz="700" b="0">
                          <a:effectLst/>
                        </a:rPr>
                        <a:t>PockDrug [</a:t>
                      </a:r>
                      <a:r>
                        <a:rPr lang="en-IN" sz="700" b="0" u="sng">
                          <a:solidFill>
                            <a:srgbClr val="376FAA"/>
                          </a:solidFill>
                          <a:effectLst/>
                          <a:hlinkClick r:id="rId32"/>
                        </a:rPr>
                        <a:t>49</a:t>
                      </a:r>
                      <a:r>
                        <a:rPr lang="en-IN" sz="700" b="0">
                          <a:effectLst/>
                        </a:rPr>
                        <a:t>]</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a:effectLst/>
                        </a:rPr>
                        <a:t>Free webserver</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u="sng" dirty="0">
                          <a:solidFill>
                            <a:srgbClr val="376FAA"/>
                          </a:solidFill>
                          <a:effectLst/>
                          <a:hlinkClick r:id="rId33"/>
                        </a:rPr>
                        <a:t>http://pockdrug.rpbs.univ-paris-diderot.fr/cgi-bin/index.py?page=home</a:t>
                      </a:r>
                      <a:endParaRPr lang="en-IN" sz="700" b="0" dirty="0">
                        <a:effectLst/>
                      </a:endParaRP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extLst>
                  <a:ext uri="{0D108BD9-81ED-4DB2-BD59-A6C34878D82A}">
                    <a16:rowId xmlns:a16="http://schemas.microsoft.com/office/drawing/2014/main" val="2809217807"/>
                  </a:ext>
                </a:extLst>
              </a:tr>
              <a:tr h="153225">
                <a:tc vMerge="1">
                  <a:txBody>
                    <a:bodyPr/>
                    <a:lstStyle/>
                    <a:p>
                      <a:endParaRPr lang="en-IN"/>
                    </a:p>
                  </a:txBody>
                  <a:tcPr/>
                </a:tc>
                <a:tc>
                  <a:txBody>
                    <a:bodyPr/>
                    <a:lstStyle/>
                    <a:p>
                      <a:pPr algn="ctr" fontAlgn="ctr"/>
                      <a:r>
                        <a:rPr lang="en-IN" sz="700" b="0">
                          <a:effectLst/>
                        </a:rPr>
                        <a:t>DoGSiteScorer [</a:t>
                      </a:r>
                      <a:r>
                        <a:rPr lang="en-IN" sz="700" b="0" u="sng">
                          <a:solidFill>
                            <a:srgbClr val="376FAA"/>
                          </a:solidFill>
                          <a:effectLst/>
                          <a:hlinkClick r:id="rId34"/>
                        </a:rPr>
                        <a:t>50</a:t>
                      </a:r>
                      <a:r>
                        <a:rPr lang="en-IN" sz="700" b="0">
                          <a:effectLst/>
                        </a:rPr>
                        <a:t>]</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a:effectLst/>
                        </a:rPr>
                        <a:t>Free webserver</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u="sng">
                          <a:solidFill>
                            <a:srgbClr val="376FAA"/>
                          </a:solidFill>
                          <a:effectLst/>
                          <a:hlinkClick r:id="rId35"/>
                        </a:rPr>
                        <a:t>https://proteins.plus/</a:t>
                      </a:r>
                      <a:endParaRPr lang="en-IN" sz="700" b="0">
                        <a:effectLst/>
                      </a:endParaRP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extLst>
                  <a:ext uri="{0D108BD9-81ED-4DB2-BD59-A6C34878D82A}">
                    <a16:rowId xmlns:a16="http://schemas.microsoft.com/office/drawing/2014/main" val="807131177"/>
                  </a:ext>
                </a:extLst>
              </a:tr>
              <a:tr h="269424">
                <a:tc vMerge="1">
                  <a:txBody>
                    <a:bodyPr/>
                    <a:lstStyle/>
                    <a:p>
                      <a:endParaRPr lang="en-IN"/>
                    </a:p>
                  </a:txBody>
                  <a:tcPr/>
                </a:tc>
                <a:tc>
                  <a:txBody>
                    <a:bodyPr/>
                    <a:lstStyle/>
                    <a:p>
                      <a:pPr algn="ctr" fontAlgn="ctr"/>
                      <a:r>
                        <a:rPr lang="en-IN" sz="700" b="0">
                          <a:effectLst/>
                        </a:rPr>
                        <a:t>fpocket [</a:t>
                      </a:r>
                      <a:r>
                        <a:rPr lang="en-IN" sz="700" b="0" u="sng">
                          <a:solidFill>
                            <a:srgbClr val="376FAA"/>
                          </a:solidFill>
                          <a:effectLst/>
                          <a:hlinkClick r:id="rId36"/>
                        </a:rPr>
                        <a:t>51</a:t>
                      </a:r>
                      <a:r>
                        <a:rPr lang="en-IN" sz="700" b="0">
                          <a:effectLst/>
                        </a:rPr>
                        <a:t>,</a:t>
                      </a:r>
                      <a:r>
                        <a:rPr lang="en-IN" sz="700" b="0" u="sng">
                          <a:solidFill>
                            <a:srgbClr val="376FAA"/>
                          </a:solidFill>
                          <a:effectLst/>
                          <a:hlinkClick r:id="rId37"/>
                        </a:rPr>
                        <a:t>52</a:t>
                      </a:r>
                      <a:r>
                        <a:rPr lang="en-IN" sz="700" b="0">
                          <a:effectLst/>
                        </a:rPr>
                        <a:t>]</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a:effectLst/>
                        </a:rPr>
                        <a:t>Free/open source platform</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u="sng">
                          <a:solidFill>
                            <a:srgbClr val="376FAA"/>
                          </a:solidFill>
                          <a:effectLst/>
                          <a:hlinkClick r:id="rId38"/>
                        </a:rPr>
                        <a:t>https://github.com/Discngine/fpocket</a:t>
                      </a:r>
                      <a:endParaRPr lang="en-IN" sz="700" b="0">
                        <a:effectLst/>
                      </a:endParaRP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extLst>
                  <a:ext uri="{0D108BD9-81ED-4DB2-BD59-A6C34878D82A}">
                    <a16:rowId xmlns:a16="http://schemas.microsoft.com/office/drawing/2014/main" val="2657170689"/>
                  </a:ext>
                </a:extLst>
              </a:tr>
              <a:tr h="269424">
                <a:tc vMerge="1">
                  <a:txBody>
                    <a:bodyPr/>
                    <a:lstStyle/>
                    <a:p>
                      <a:endParaRPr lang="en-IN"/>
                    </a:p>
                  </a:txBody>
                  <a:tcPr/>
                </a:tc>
                <a:tc>
                  <a:txBody>
                    <a:bodyPr/>
                    <a:lstStyle/>
                    <a:p>
                      <a:pPr algn="ctr" fontAlgn="ctr"/>
                      <a:r>
                        <a:rPr lang="en-IN" sz="700" b="0">
                          <a:effectLst/>
                        </a:rPr>
                        <a:t>CASTp [</a:t>
                      </a:r>
                      <a:r>
                        <a:rPr lang="en-IN" sz="700" b="0" u="sng">
                          <a:solidFill>
                            <a:srgbClr val="376FAA"/>
                          </a:solidFill>
                          <a:effectLst/>
                          <a:hlinkClick r:id="rId39"/>
                        </a:rPr>
                        <a:t>53</a:t>
                      </a:r>
                      <a:r>
                        <a:rPr lang="en-IN" sz="700" b="0">
                          <a:effectLst/>
                        </a:rPr>
                        <a:t>,</a:t>
                      </a:r>
                      <a:r>
                        <a:rPr lang="en-IN" sz="700" b="0" u="sng">
                          <a:solidFill>
                            <a:srgbClr val="376FAA"/>
                          </a:solidFill>
                          <a:effectLst/>
                          <a:hlinkClick r:id="rId40"/>
                        </a:rPr>
                        <a:t>54</a:t>
                      </a:r>
                      <a:r>
                        <a:rPr lang="en-IN" sz="700" b="0">
                          <a:effectLst/>
                        </a:rPr>
                        <a:t>,</a:t>
                      </a:r>
                      <a:r>
                        <a:rPr lang="en-IN" sz="700" b="0" u="sng">
                          <a:solidFill>
                            <a:srgbClr val="376FAA"/>
                          </a:solidFill>
                          <a:effectLst/>
                          <a:hlinkClick r:id="rId41"/>
                        </a:rPr>
                        <a:t>55</a:t>
                      </a:r>
                      <a:r>
                        <a:rPr lang="en-IN" sz="700" b="0">
                          <a:effectLst/>
                        </a:rPr>
                        <a:t>]</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a:effectLst/>
                        </a:rPr>
                        <a:t>Free webserver</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u="sng">
                          <a:solidFill>
                            <a:srgbClr val="376FAA"/>
                          </a:solidFill>
                          <a:effectLst/>
                          <a:hlinkClick r:id="rId42"/>
                        </a:rPr>
                        <a:t>http://sts.bioe.uic.edu/castp/calculation.html</a:t>
                      </a:r>
                      <a:endParaRPr lang="en-IN" sz="700" b="0">
                        <a:effectLst/>
                      </a:endParaRP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extLst>
                  <a:ext uri="{0D108BD9-81ED-4DB2-BD59-A6C34878D82A}">
                    <a16:rowId xmlns:a16="http://schemas.microsoft.com/office/drawing/2014/main" val="463512569"/>
                  </a:ext>
                </a:extLst>
              </a:tr>
              <a:tr h="268855">
                <a:tc vMerge="1">
                  <a:txBody>
                    <a:bodyPr/>
                    <a:lstStyle/>
                    <a:p>
                      <a:endParaRPr lang="en-IN"/>
                    </a:p>
                  </a:txBody>
                  <a:tcPr/>
                </a:tc>
                <a:tc>
                  <a:txBody>
                    <a:bodyPr/>
                    <a:lstStyle/>
                    <a:p>
                      <a:pPr algn="ctr" fontAlgn="ctr"/>
                      <a:r>
                        <a:rPr lang="en-IN" sz="700" b="0">
                          <a:effectLst/>
                        </a:rPr>
                        <a:t>PocketQuery [</a:t>
                      </a:r>
                      <a:r>
                        <a:rPr lang="en-IN" sz="700" b="0" u="sng">
                          <a:solidFill>
                            <a:srgbClr val="376FAA"/>
                          </a:solidFill>
                          <a:effectLst/>
                          <a:hlinkClick r:id="rId43"/>
                        </a:rPr>
                        <a:t>56</a:t>
                      </a:r>
                      <a:r>
                        <a:rPr lang="en-IN" sz="700" b="0">
                          <a:effectLst/>
                        </a:rPr>
                        <a:t>]</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a:effectLst/>
                        </a:rPr>
                        <a:t>Free webserver</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u="sng">
                          <a:solidFill>
                            <a:srgbClr val="376FAA"/>
                          </a:solidFill>
                          <a:effectLst/>
                          <a:hlinkClick r:id="rId44"/>
                        </a:rPr>
                        <a:t>http://pocketquery.csb.pitt.edu/</a:t>
                      </a:r>
                      <a:endParaRPr lang="en-IN" sz="700" b="0">
                        <a:effectLst/>
                      </a:endParaRP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extLst>
                  <a:ext uri="{0D108BD9-81ED-4DB2-BD59-A6C34878D82A}">
                    <a16:rowId xmlns:a16="http://schemas.microsoft.com/office/drawing/2014/main" val="2514538775"/>
                  </a:ext>
                </a:extLst>
              </a:tr>
              <a:tr h="269424">
                <a:tc vMerge="1">
                  <a:txBody>
                    <a:bodyPr/>
                    <a:lstStyle/>
                    <a:p>
                      <a:endParaRPr lang="en-IN"/>
                    </a:p>
                  </a:txBody>
                  <a:tcPr/>
                </a:tc>
                <a:tc>
                  <a:txBody>
                    <a:bodyPr/>
                    <a:lstStyle/>
                    <a:p>
                      <a:pPr algn="ctr" fontAlgn="ctr"/>
                      <a:r>
                        <a:rPr lang="en-IN" sz="700" b="0">
                          <a:effectLst/>
                        </a:rPr>
                        <a:t>PASS [</a:t>
                      </a:r>
                      <a:r>
                        <a:rPr lang="en-IN" sz="700" b="0" u="sng">
                          <a:solidFill>
                            <a:srgbClr val="376FAA"/>
                          </a:solidFill>
                          <a:effectLst/>
                          <a:hlinkClick r:id="rId45"/>
                        </a:rPr>
                        <a:t>57</a:t>
                      </a:r>
                      <a:r>
                        <a:rPr lang="en-IN" sz="700" b="0">
                          <a:effectLst/>
                        </a:rPr>
                        <a:t>]</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a:effectLst/>
                        </a:rPr>
                        <a:t>Free/open source platform</a:t>
                      </a: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tc>
                  <a:txBody>
                    <a:bodyPr/>
                    <a:lstStyle/>
                    <a:p>
                      <a:pPr algn="ctr" fontAlgn="ctr"/>
                      <a:r>
                        <a:rPr lang="en-IN" sz="700" b="0" u="sng" dirty="0">
                          <a:solidFill>
                            <a:srgbClr val="376FAA"/>
                          </a:solidFill>
                          <a:effectLst/>
                          <a:hlinkClick r:id="rId46"/>
                        </a:rPr>
                        <a:t>http://www.ccl.net/cca/software/U</a:t>
                      </a:r>
                      <a:endParaRPr lang="en-IN" sz="700" b="0" dirty="0">
                        <a:effectLst/>
                      </a:endParaRPr>
                    </a:p>
                  </a:txBody>
                  <a:tcPr marL="33995" marR="33995" marT="16997" marB="16997"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CF0"/>
                    </a:solidFill>
                  </a:tcPr>
                </a:tc>
                <a:extLst>
                  <a:ext uri="{0D108BD9-81ED-4DB2-BD59-A6C34878D82A}">
                    <a16:rowId xmlns:a16="http://schemas.microsoft.com/office/drawing/2014/main" val="2958394510"/>
                  </a:ext>
                </a:extLst>
              </a:tr>
            </a:tbl>
          </a:graphicData>
        </a:graphic>
      </p:graphicFrame>
    </p:spTree>
    <p:extLst>
      <p:ext uri="{BB962C8B-B14F-4D97-AF65-F5344CB8AC3E}">
        <p14:creationId xmlns:p14="http://schemas.microsoft.com/office/powerpoint/2010/main" val="4249654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61" y="94669"/>
            <a:ext cx="11705823" cy="961400"/>
          </a:xfrm>
        </p:spPr>
        <p:txBody>
          <a:bodyPr>
            <a:normAutofit/>
          </a:bodyPr>
          <a:lstStyle/>
          <a:p>
            <a:pPr algn="ctr"/>
            <a:r>
              <a:rPr lang="en-IN" sz="2800" b="1" dirty="0">
                <a:solidFill>
                  <a:srgbClr val="C00000"/>
                </a:solidFill>
              </a:rPr>
              <a:t>Justification for the Projected Budget</a:t>
            </a:r>
          </a:p>
        </p:txBody>
      </p:sp>
      <p:sp>
        <p:nvSpPr>
          <p:cNvPr id="3" name="Content Placeholder 2"/>
          <p:cNvSpPr>
            <a:spLocks noGrp="1"/>
          </p:cNvSpPr>
          <p:nvPr>
            <p:ph idx="1"/>
          </p:nvPr>
        </p:nvSpPr>
        <p:spPr>
          <a:xfrm>
            <a:off x="373487" y="1056069"/>
            <a:ext cx="10980313" cy="5120894"/>
          </a:xfrm>
        </p:spPr>
        <p:txBody>
          <a:bodyPr/>
          <a:lstStyle/>
          <a:p>
            <a:pPr>
              <a:buFont typeface="Wingdings" panose="05000000000000000000" pitchFamily="2" charset="2"/>
              <a:buChar char="Ø"/>
            </a:pPr>
            <a:r>
              <a:rPr lang="en-IN" sz="2800" dirty="0">
                <a:ea typeface="Tahoma" panose="020B0604030504040204" pitchFamily="34" charset="0"/>
                <a:cs typeface="Times New Roman" panose="02020603050405020304" pitchFamily="18" charset="0"/>
              </a:rPr>
              <a:t>Wet-laboratory experiments</a:t>
            </a:r>
          </a:p>
          <a:p>
            <a:pPr>
              <a:buFont typeface="Wingdings" panose="05000000000000000000" pitchFamily="2" charset="2"/>
              <a:buChar char="Ø"/>
            </a:pPr>
            <a:r>
              <a:rPr lang="en-US" dirty="0"/>
              <a:t>Quality equipment and related supplies </a:t>
            </a:r>
            <a:endParaRPr lang="en-IN" dirty="0"/>
          </a:p>
          <a:p>
            <a:pPr>
              <a:buFont typeface="Wingdings" panose="05000000000000000000" pitchFamily="2" charset="2"/>
              <a:buChar char="Ø"/>
            </a:pPr>
            <a:r>
              <a:rPr lang="en-IN" dirty="0"/>
              <a:t>In silico software</a:t>
            </a:r>
          </a:p>
          <a:p>
            <a:pPr>
              <a:buFont typeface="Wingdings" panose="05000000000000000000" pitchFamily="2" charset="2"/>
              <a:buChar char="Ø"/>
            </a:pPr>
            <a:endParaRPr lang="en-IN" dirty="0"/>
          </a:p>
          <a:p>
            <a:pPr marL="0" indent="0">
              <a:buNone/>
            </a:pPr>
            <a:endParaRPr lang="en-IN" dirty="0"/>
          </a:p>
        </p:txBody>
      </p:sp>
      <p:pic>
        <p:nvPicPr>
          <p:cNvPr id="4" name="Picture 3" descr="SWAYAM-NPTEL LocalChapter">
            <a:extLst>
              <a:ext uri="{FF2B5EF4-FFF2-40B4-BE49-F238E27FC236}">
                <a16:creationId xmlns:a16="http://schemas.microsoft.com/office/drawing/2014/main" id="{14B31D05-44B1-4848-87EC-003CBAD9F4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71314" y="6129215"/>
            <a:ext cx="1320686" cy="72878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a:xfrm>
            <a:off x="9092484" y="6356350"/>
            <a:ext cx="759853" cy="365125"/>
          </a:xfrm>
        </p:spPr>
        <p:txBody>
          <a:bodyPr/>
          <a:lstStyle/>
          <a:p>
            <a:fld id="{C7947A51-0BE2-420D-8113-CE855EF1EC0E}" type="slidenum">
              <a:rPr lang="en-IN" smtClean="0">
                <a:solidFill>
                  <a:prstClr val="black">
                    <a:tint val="75000"/>
                  </a:prstClr>
                </a:solidFill>
              </a:rPr>
              <a:pPr/>
              <a:t>7</a:t>
            </a:fld>
            <a:endParaRPr lang="en-IN" dirty="0">
              <a:solidFill>
                <a:prstClr val="black">
                  <a:tint val="75000"/>
                </a:prstClr>
              </a:solidFill>
            </a:endParaRPr>
          </a:p>
        </p:txBody>
      </p:sp>
      <p:sp>
        <p:nvSpPr>
          <p:cNvPr id="8" name="Footer Placeholder 5"/>
          <p:cNvSpPr txBox="1">
            <a:spLocks/>
          </p:cNvSpPr>
          <p:nvPr/>
        </p:nvSpPr>
        <p:spPr>
          <a:xfrm>
            <a:off x="11230376" y="-67487"/>
            <a:ext cx="85000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rgbClr val="C00000"/>
                </a:solidFill>
              </a:rPr>
              <a:t>PP-3</a:t>
            </a:r>
            <a:endParaRPr lang="en-IN" sz="1800" b="1" dirty="0">
              <a:solidFill>
                <a:srgbClr val="C00000"/>
              </a:solidFill>
            </a:endParaRPr>
          </a:p>
        </p:txBody>
      </p:sp>
      <p:sp>
        <p:nvSpPr>
          <p:cNvPr id="9" name="Date Placeholder 12">
            <a:extLst>
              <a:ext uri="{FF2B5EF4-FFF2-40B4-BE49-F238E27FC236}">
                <a16:creationId xmlns:a16="http://schemas.microsoft.com/office/drawing/2014/main" id="{FE22C1D4-CF0C-59EC-0493-EF85466CD8A4}"/>
              </a:ext>
            </a:extLst>
          </p:cNvPr>
          <p:cNvSpPr txBox="1">
            <a:spLocks/>
          </p:cNvSpPr>
          <p:nvPr/>
        </p:nvSpPr>
        <p:spPr>
          <a:xfrm>
            <a:off x="355415" y="6337022"/>
            <a:ext cx="2743200" cy="365125"/>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C00000"/>
                </a:solidFill>
              </a:rPr>
              <a:t>30-10-2022</a:t>
            </a:r>
            <a:endParaRPr lang="en-IN" dirty="0"/>
          </a:p>
        </p:txBody>
      </p:sp>
      <p:sp>
        <p:nvSpPr>
          <p:cNvPr id="10" name="TextBox 9">
            <a:extLst>
              <a:ext uri="{FF2B5EF4-FFF2-40B4-BE49-F238E27FC236}">
                <a16:creationId xmlns:a16="http://schemas.microsoft.com/office/drawing/2014/main" id="{341A4027-574C-8FFB-325E-0F126FF13BF6}"/>
              </a:ext>
            </a:extLst>
          </p:cNvPr>
          <p:cNvSpPr txBox="1"/>
          <p:nvPr/>
        </p:nvSpPr>
        <p:spPr>
          <a:xfrm>
            <a:off x="3205733" y="6332815"/>
            <a:ext cx="7822512" cy="369332"/>
          </a:xfrm>
          <a:prstGeom prst="rect">
            <a:avLst/>
          </a:prstGeom>
          <a:noFill/>
        </p:spPr>
        <p:txBody>
          <a:bodyPr wrap="square">
            <a:spAutoFit/>
          </a:bodyPr>
          <a:lstStyle/>
          <a:p>
            <a:r>
              <a:rPr lang="en-US" sz="1800" b="1" dirty="0">
                <a:solidFill>
                  <a:srgbClr val="C00000"/>
                </a:solidFill>
              </a:rPr>
              <a:t>Name of the Student Gunjan Deshpande                            Roll No BID 19006</a:t>
            </a:r>
            <a:endParaRPr lang="en-IN" sz="1800" b="1" dirty="0">
              <a:solidFill>
                <a:srgbClr val="C00000"/>
              </a:solidFill>
            </a:endParaRPr>
          </a:p>
        </p:txBody>
      </p:sp>
      <p:pic>
        <p:nvPicPr>
          <p:cNvPr id="5" name="Picture 4">
            <a:extLst>
              <a:ext uri="{FF2B5EF4-FFF2-40B4-BE49-F238E27FC236}">
                <a16:creationId xmlns:a16="http://schemas.microsoft.com/office/drawing/2014/main" id="{185FAE03-441F-0FFC-5849-C6B90EEEED08}"/>
              </a:ext>
            </a:extLst>
          </p:cNvPr>
          <p:cNvPicPr>
            <a:picLocks noChangeAspect="1"/>
          </p:cNvPicPr>
          <p:nvPr/>
        </p:nvPicPr>
        <p:blipFill rotWithShape="1">
          <a:blip r:embed="rId4"/>
          <a:srcRect t="6553"/>
          <a:stretch/>
        </p:blipFill>
        <p:spPr>
          <a:xfrm>
            <a:off x="3569210" y="2211121"/>
            <a:ext cx="6056340" cy="3843170"/>
          </a:xfrm>
          <a:prstGeom prst="rect">
            <a:avLst/>
          </a:prstGeom>
        </p:spPr>
      </p:pic>
    </p:spTree>
    <p:extLst>
      <p:ext uri="{BB962C8B-B14F-4D97-AF65-F5344CB8AC3E}">
        <p14:creationId xmlns:p14="http://schemas.microsoft.com/office/powerpoint/2010/main" val="3757328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61" y="94669"/>
            <a:ext cx="11705823" cy="961400"/>
          </a:xfrm>
        </p:spPr>
        <p:txBody>
          <a:bodyPr>
            <a:normAutofit/>
          </a:bodyPr>
          <a:lstStyle/>
          <a:p>
            <a:pPr algn="ctr"/>
            <a:r>
              <a:rPr lang="en-IN" sz="2800" b="1" dirty="0">
                <a:solidFill>
                  <a:srgbClr val="C00000"/>
                </a:solidFill>
              </a:rPr>
              <a:t>Social and Environmental impact/ Entrepreneurship </a:t>
            </a:r>
          </a:p>
        </p:txBody>
      </p:sp>
      <p:graphicFrame>
        <p:nvGraphicFramePr>
          <p:cNvPr id="13" name="Content Placeholder 12">
            <a:extLst>
              <a:ext uri="{FF2B5EF4-FFF2-40B4-BE49-F238E27FC236}">
                <a16:creationId xmlns:a16="http://schemas.microsoft.com/office/drawing/2014/main" id="{89031D56-5377-9D38-1398-23DFA4984489}"/>
              </a:ext>
            </a:extLst>
          </p:cNvPr>
          <p:cNvGraphicFramePr>
            <a:graphicFrameLocks noGrp="1"/>
          </p:cNvGraphicFramePr>
          <p:nvPr>
            <p:ph idx="1"/>
            <p:extLst>
              <p:ext uri="{D42A27DB-BD31-4B8C-83A1-F6EECF244321}">
                <p14:modId xmlns:p14="http://schemas.microsoft.com/office/powerpoint/2010/main" val="3170808669"/>
              </p:ext>
            </p:extLst>
          </p:nvPr>
        </p:nvGraphicFramePr>
        <p:xfrm>
          <a:off x="129861" y="808522"/>
          <a:ext cx="11950522" cy="55263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SWAYAM-NPTEL LocalChapter">
            <a:extLst>
              <a:ext uri="{FF2B5EF4-FFF2-40B4-BE49-F238E27FC236}">
                <a16:creationId xmlns:a16="http://schemas.microsoft.com/office/drawing/2014/main" id="{14B31D05-44B1-4848-87EC-003CBAD9F44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871314" y="6129215"/>
            <a:ext cx="1320686" cy="72878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a:xfrm>
            <a:off x="9092484" y="6356350"/>
            <a:ext cx="759853" cy="365125"/>
          </a:xfrm>
        </p:spPr>
        <p:txBody>
          <a:bodyPr/>
          <a:lstStyle/>
          <a:p>
            <a:fld id="{C7947A51-0BE2-420D-8113-CE855EF1EC0E}" type="slidenum">
              <a:rPr lang="en-IN" smtClean="0">
                <a:solidFill>
                  <a:prstClr val="black">
                    <a:tint val="75000"/>
                  </a:prstClr>
                </a:solidFill>
              </a:rPr>
              <a:pPr/>
              <a:t>8</a:t>
            </a:fld>
            <a:endParaRPr lang="en-IN" dirty="0">
              <a:solidFill>
                <a:prstClr val="black">
                  <a:tint val="75000"/>
                </a:prstClr>
              </a:solidFill>
            </a:endParaRPr>
          </a:p>
        </p:txBody>
      </p:sp>
      <p:sp>
        <p:nvSpPr>
          <p:cNvPr id="8" name="Footer Placeholder 5"/>
          <p:cNvSpPr txBox="1">
            <a:spLocks/>
          </p:cNvSpPr>
          <p:nvPr/>
        </p:nvSpPr>
        <p:spPr>
          <a:xfrm>
            <a:off x="11230376" y="-67487"/>
            <a:ext cx="85000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rgbClr val="C00000"/>
                </a:solidFill>
              </a:rPr>
              <a:t>PP-3</a:t>
            </a:r>
            <a:endParaRPr lang="en-IN" sz="1800" b="1" dirty="0">
              <a:solidFill>
                <a:srgbClr val="C00000"/>
              </a:solidFill>
            </a:endParaRPr>
          </a:p>
        </p:txBody>
      </p:sp>
      <p:sp>
        <p:nvSpPr>
          <p:cNvPr id="9" name="TextBox 8">
            <a:extLst>
              <a:ext uri="{FF2B5EF4-FFF2-40B4-BE49-F238E27FC236}">
                <a16:creationId xmlns:a16="http://schemas.microsoft.com/office/drawing/2014/main" id="{888A6EA3-B838-9182-40ED-249271E74189}"/>
              </a:ext>
            </a:extLst>
          </p:cNvPr>
          <p:cNvSpPr txBox="1"/>
          <p:nvPr/>
        </p:nvSpPr>
        <p:spPr>
          <a:xfrm>
            <a:off x="3407864" y="6334918"/>
            <a:ext cx="7822512" cy="369332"/>
          </a:xfrm>
          <a:prstGeom prst="rect">
            <a:avLst/>
          </a:prstGeom>
          <a:noFill/>
        </p:spPr>
        <p:txBody>
          <a:bodyPr wrap="square">
            <a:spAutoFit/>
          </a:bodyPr>
          <a:lstStyle/>
          <a:p>
            <a:r>
              <a:rPr lang="en-US" sz="1800" b="1" dirty="0">
                <a:solidFill>
                  <a:srgbClr val="C00000"/>
                </a:solidFill>
              </a:rPr>
              <a:t>Name of the Student Gunjan Deshpande                            Roll No BID 19006</a:t>
            </a:r>
            <a:endParaRPr lang="en-IN" sz="1800" b="1" dirty="0">
              <a:solidFill>
                <a:srgbClr val="C00000"/>
              </a:solidFill>
            </a:endParaRPr>
          </a:p>
        </p:txBody>
      </p:sp>
      <p:sp>
        <p:nvSpPr>
          <p:cNvPr id="10" name="Date Placeholder 12">
            <a:extLst>
              <a:ext uri="{FF2B5EF4-FFF2-40B4-BE49-F238E27FC236}">
                <a16:creationId xmlns:a16="http://schemas.microsoft.com/office/drawing/2014/main" id="{7E3FE592-A661-5C59-9462-CB65A26A3E9F}"/>
              </a:ext>
            </a:extLst>
          </p:cNvPr>
          <p:cNvSpPr txBox="1">
            <a:spLocks/>
          </p:cNvSpPr>
          <p:nvPr/>
        </p:nvSpPr>
        <p:spPr>
          <a:xfrm>
            <a:off x="355415" y="6337022"/>
            <a:ext cx="2743200" cy="365125"/>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C00000"/>
                </a:solidFill>
              </a:rPr>
              <a:t>30-10-2022</a:t>
            </a:r>
            <a:endParaRPr lang="en-IN" dirty="0"/>
          </a:p>
        </p:txBody>
      </p:sp>
      <p:pic>
        <p:nvPicPr>
          <p:cNvPr id="1026" name="Picture 2">
            <a:extLst>
              <a:ext uri="{FF2B5EF4-FFF2-40B4-BE49-F238E27FC236}">
                <a16:creationId xmlns:a16="http://schemas.microsoft.com/office/drawing/2014/main" id="{D4E117CE-70BB-7780-9AE4-97E9B96A368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408" y="2596133"/>
            <a:ext cx="2176030" cy="1951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01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61" y="94669"/>
            <a:ext cx="11705823" cy="961400"/>
          </a:xfrm>
        </p:spPr>
        <p:txBody>
          <a:bodyPr>
            <a:normAutofit/>
          </a:bodyPr>
          <a:lstStyle/>
          <a:p>
            <a:pPr algn="ctr"/>
            <a:r>
              <a:rPr lang="en-IN" sz="2800" b="1" dirty="0">
                <a:solidFill>
                  <a:srgbClr val="C00000"/>
                </a:solidFill>
              </a:rPr>
              <a:t>REFERENCES</a:t>
            </a:r>
          </a:p>
        </p:txBody>
      </p:sp>
      <p:sp>
        <p:nvSpPr>
          <p:cNvPr id="3" name="Content Placeholder 2"/>
          <p:cNvSpPr>
            <a:spLocks noGrp="1"/>
          </p:cNvSpPr>
          <p:nvPr>
            <p:ph idx="1"/>
          </p:nvPr>
        </p:nvSpPr>
        <p:spPr>
          <a:xfrm>
            <a:off x="373487" y="1056069"/>
            <a:ext cx="10980313" cy="5120894"/>
          </a:xfrm>
        </p:spPr>
        <p:txBody>
          <a:bodyPr/>
          <a:lstStyle/>
          <a:p>
            <a:r>
              <a:rPr lang="en-IN" dirty="0">
                <a:hlinkClick r:id="rId3"/>
              </a:rPr>
              <a:t>https://tbfacts.org/get-spread-tb/</a:t>
            </a:r>
            <a:endParaRPr lang="en-IN" dirty="0"/>
          </a:p>
          <a:p>
            <a:r>
              <a:rPr lang="en-IN" dirty="0">
                <a:hlinkClick r:id="rId4"/>
              </a:rPr>
              <a:t>https://tbcindia.gov.in/WriteReadData/l892s/6995271860Training%20manual%20M%20tuberculosis%20C%20DST.pdf</a:t>
            </a:r>
            <a:endParaRPr lang="en-IN" dirty="0"/>
          </a:p>
          <a:p>
            <a:r>
              <a:rPr lang="en-IN" dirty="0">
                <a:hlinkClick r:id="rId5"/>
              </a:rPr>
              <a:t>https://www.ncbi.nlm.nih.gov/pmc/articles/PMC2592293/#:~:text=For%20centuries%2C%20TB%20has%20been,conditions%2C%20and%20excessive%20alcohol%20use</a:t>
            </a:r>
            <a:endParaRPr lang="en-IN" dirty="0"/>
          </a:p>
          <a:p>
            <a:r>
              <a:rPr lang="en-IN" dirty="0">
                <a:hlinkClick r:id="rId6"/>
              </a:rPr>
              <a:t>https://en.wikipedia.org/wiki/HEPA</a:t>
            </a:r>
            <a:endParaRPr lang="en-IN" dirty="0"/>
          </a:p>
          <a:p>
            <a:r>
              <a:rPr lang="en-IN" dirty="0">
                <a:hlinkClick r:id="rId7"/>
              </a:rPr>
              <a:t>https://www.ncbi.nlm.nih.gov/pmc/articles/PMC3499631/</a:t>
            </a:r>
            <a:endParaRPr lang="en-IN" dirty="0"/>
          </a:p>
          <a:p>
            <a:r>
              <a:rPr lang="en-IN" dirty="0">
                <a:hlinkClick r:id="rId8"/>
              </a:rPr>
              <a:t>https://www.intechopen.com/chapters/43723</a:t>
            </a:r>
            <a:endParaRPr lang="en-IN" dirty="0"/>
          </a:p>
          <a:p>
            <a:endParaRPr lang="en-IN" dirty="0"/>
          </a:p>
        </p:txBody>
      </p:sp>
      <p:pic>
        <p:nvPicPr>
          <p:cNvPr id="4" name="Picture 3" descr="SWAYAM-NPTEL LocalChapter">
            <a:extLst>
              <a:ext uri="{FF2B5EF4-FFF2-40B4-BE49-F238E27FC236}">
                <a16:creationId xmlns:a16="http://schemas.microsoft.com/office/drawing/2014/main" id="{14B31D05-44B1-4848-87EC-003CBAD9F44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871314" y="6129215"/>
            <a:ext cx="1320686" cy="72878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a:xfrm>
            <a:off x="9092484" y="6356350"/>
            <a:ext cx="759853" cy="365125"/>
          </a:xfrm>
        </p:spPr>
        <p:txBody>
          <a:bodyPr/>
          <a:lstStyle/>
          <a:p>
            <a:fld id="{C7947A51-0BE2-420D-8113-CE855EF1EC0E}" type="slidenum">
              <a:rPr lang="en-IN" smtClean="0">
                <a:solidFill>
                  <a:prstClr val="black">
                    <a:tint val="75000"/>
                  </a:prstClr>
                </a:solidFill>
              </a:rPr>
              <a:pPr/>
              <a:t>9</a:t>
            </a:fld>
            <a:endParaRPr lang="en-IN" dirty="0">
              <a:solidFill>
                <a:prstClr val="black">
                  <a:tint val="75000"/>
                </a:prstClr>
              </a:solidFill>
            </a:endParaRPr>
          </a:p>
        </p:txBody>
      </p:sp>
      <p:sp>
        <p:nvSpPr>
          <p:cNvPr id="8" name="Footer Placeholder 5"/>
          <p:cNvSpPr txBox="1">
            <a:spLocks/>
          </p:cNvSpPr>
          <p:nvPr/>
        </p:nvSpPr>
        <p:spPr>
          <a:xfrm>
            <a:off x="11230376" y="-67487"/>
            <a:ext cx="85000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rgbClr val="C00000"/>
                </a:solidFill>
              </a:rPr>
              <a:t>PP-3</a:t>
            </a:r>
            <a:endParaRPr lang="en-IN" sz="1800" b="1" dirty="0">
              <a:solidFill>
                <a:srgbClr val="C00000"/>
              </a:solidFill>
            </a:endParaRPr>
          </a:p>
        </p:txBody>
      </p:sp>
      <p:sp>
        <p:nvSpPr>
          <p:cNvPr id="9" name="Date Placeholder 12">
            <a:extLst>
              <a:ext uri="{FF2B5EF4-FFF2-40B4-BE49-F238E27FC236}">
                <a16:creationId xmlns:a16="http://schemas.microsoft.com/office/drawing/2014/main" id="{41D43A78-DCB1-BF13-3670-E41EC9194FA2}"/>
              </a:ext>
            </a:extLst>
          </p:cNvPr>
          <p:cNvSpPr txBox="1">
            <a:spLocks/>
          </p:cNvSpPr>
          <p:nvPr/>
        </p:nvSpPr>
        <p:spPr>
          <a:xfrm>
            <a:off x="355415" y="6337022"/>
            <a:ext cx="2743200" cy="365125"/>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C00000"/>
                </a:solidFill>
              </a:rPr>
              <a:t>30-10-2022</a:t>
            </a:r>
            <a:endParaRPr lang="en-IN" dirty="0"/>
          </a:p>
        </p:txBody>
      </p:sp>
      <p:sp>
        <p:nvSpPr>
          <p:cNvPr id="11" name="TextBox 10">
            <a:extLst>
              <a:ext uri="{FF2B5EF4-FFF2-40B4-BE49-F238E27FC236}">
                <a16:creationId xmlns:a16="http://schemas.microsoft.com/office/drawing/2014/main" id="{BBEBFBF6-072A-393B-B1AE-46E0CECE1513}"/>
              </a:ext>
            </a:extLst>
          </p:cNvPr>
          <p:cNvSpPr txBox="1"/>
          <p:nvPr/>
        </p:nvSpPr>
        <p:spPr>
          <a:xfrm>
            <a:off x="3524858" y="6332815"/>
            <a:ext cx="8130521" cy="369332"/>
          </a:xfrm>
          <a:prstGeom prst="rect">
            <a:avLst/>
          </a:prstGeom>
          <a:noFill/>
        </p:spPr>
        <p:txBody>
          <a:bodyPr wrap="square">
            <a:spAutoFit/>
          </a:bodyPr>
          <a:lstStyle/>
          <a:p>
            <a:r>
              <a:rPr lang="en-US" sz="1800" b="1" dirty="0">
                <a:solidFill>
                  <a:srgbClr val="C00000"/>
                </a:solidFill>
              </a:rPr>
              <a:t>Name of the Student Gunjan Deshpande                            Roll No BID 19006</a:t>
            </a:r>
            <a:endParaRPr lang="en-IN" sz="1800" b="1" dirty="0">
              <a:solidFill>
                <a:srgbClr val="C00000"/>
              </a:solidFill>
            </a:endParaRPr>
          </a:p>
        </p:txBody>
      </p:sp>
    </p:spTree>
    <p:extLst>
      <p:ext uri="{BB962C8B-B14F-4D97-AF65-F5344CB8AC3E}">
        <p14:creationId xmlns:p14="http://schemas.microsoft.com/office/powerpoint/2010/main" val="1352041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2337</TotalTime>
  <Words>1505</Words>
  <Application>Microsoft Office PowerPoint</Application>
  <PresentationFormat>Widescreen</PresentationFormat>
  <Paragraphs>170</Paragraphs>
  <Slides>10</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Calibri Light</vt:lpstr>
      <vt:lpstr>Wingdings</vt:lpstr>
      <vt:lpstr>Office Theme</vt:lpstr>
      <vt:lpstr>1_Office Theme</vt:lpstr>
      <vt:lpstr> AI &amp; MACHINE LEARNING ANALYSIS OF CAPTAIN OF ALL THESE MEN OF DEATH - TUBERCULOSIS  Tuberculosis - Captain of all these Men of Death</vt:lpstr>
      <vt:lpstr>Introduction and Gap in the Research</vt:lpstr>
      <vt:lpstr>Introduction and Gap in the Research</vt:lpstr>
      <vt:lpstr>Objectives and Outcomes of the Research</vt:lpstr>
      <vt:lpstr>Materials and Methods</vt:lpstr>
      <vt:lpstr>Time Line or Milestones to be achieved</vt:lpstr>
      <vt:lpstr>Justification for the Projected Budget</vt:lpstr>
      <vt:lpstr>Social and Environmental impact/ Entrepreneurship </vt:lpstr>
      <vt:lpstr>REFERENCES</vt:lpstr>
      <vt:lpstr>Collaborations/ Collaborators if any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 PROPOSAL</dc:title>
  <dc:creator>ADMIN</dc:creator>
  <cp:lastModifiedBy>Gunjan Deshpande</cp:lastModifiedBy>
  <cp:revision>40</cp:revision>
  <dcterms:created xsi:type="dcterms:W3CDTF">2021-08-26T11:39:03Z</dcterms:created>
  <dcterms:modified xsi:type="dcterms:W3CDTF">2023-10-11T06:32:27Z</dcterms:modified>
</cp:coreProperties>
</file>