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000D-3E66-43FB-8D58-1CF104E6B898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9C15-19B0-46F6-9A2B-FA903135FE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SELF –MANAGEMENT SKILL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Factors that help in building self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Physical: </a:t>
            </a:r>
            <a:r>
              <a:rPr lang="en-US" dirty="0"/>
              <a:t>Physical self-efficacy, physical activity and social physique anxiety are found to be influencing </a:t>
            </a:r>
            <a:r>
              <a:rPr lang="en-US" dirty="0" smtClean="0"/>
              <a:t>self confidence of </a:t>
            </a:r>
            <a:r>
              <a:rPr lang="en-US" dirty="0"/>
              <a:t>individuals</a:t>
            </a:r>
            <a:r>
              <a:rPr lang="en-US" dirty="0" smtClean="0"/>
              <a:t>.</a:t>
            </a:r>
          </a:p>
          <a:p>
            <a:r>
              <a:rPr lang="en-US" b="1" dirty="0"/>
              <a:t>Self-confidence building </a:t>
            </a:r>
            <a:r>
              <a:rPr lang="en-US" b="1" dirty="0" smtClean="0"/>
              <a:t>tips</a:t>
            </a:r>
          </a:p>
          <a:p>
            <a:pPr lvl="1"/>
            <a:r>
              <a:rPr lang="en-US" dirty="0"/>
              <a:t>Getting rid of negative </a:t>
            </a:r>
            <a:r>
              <a:rPr lang="en-US" dirty="0" smtClean="0"/>
              <a:t>thoughts</a:t>
            </a:r>
          </a:p>
          <a:p>
            <a:pPr lvl="1"/>
            <a:r>
              <a:rPr lang="en-US" dirty="0"/>
              <a:t>Thinking </a:t>
            </a:r>
            <a:r>
              <a:rPr lang="en-US" dirty="0" smtClean="0"/>
              <a:t>positively</a:t>
            </a:r>
          </a:p>
          <a:p>
            <a:pPr lvl="1"/>
            <a:r>
              <a:rPr lang="en-US" dirty="0"/>
              <a:t>Staying happy with small </a:t>
            </a:r>
            <a:r>
              <a:rPr lang="en-US" dirty="0" smtClean="0"/>
              <a:t>things</a:t>
            </a:r>
          </a:p>
          <a:p>
            <a:pPr lvl="1"/>
            <a:r>
              <a:rPr lang="en-US" dirty="0"/>
              <a:t>Staying clean, hygienic and </a:t>
            </a:r>
            <a:r>
              <a:rPr lang="en-US" dirty="0" smtClean="0"/>
              <a:t>smart</a:t>
            </a:r>
          </a:p>
          <a:p>
            <a:pPr lvl="1"/>
            <a:r>
              <a:rPr lang="en-US" dirty="0"/>
              <a:t>Chatting with positive 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47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Self-Management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Self-Management refers to management of or by oneself; taking of responsibility for one's own behavior and wellbeing.</a:t>
            </a:r>
          </a:p>
          <a:p>
            <a:r>
              <a:rPr lang="en-US" dirty="0"/>
              <a:t>It also means managing yourself with the people and resources around you</a:t>
            </a:r>
            <a:r>
              <a:rPr lang="en-US" dirty="0" smtClean="0"/>
              <a:t>.</a:t>
            </a:r>
          </a:p>
          <a:p>
            <a:r>
              <a:rPr lang="en-US" dirty="0"/>
              <a:t>A Self-managed person not only manages himself well </a:t>
            </a:r>
            <a:r>
              <a:rPr lang="en-US" dirty="0" smtClean="0"/>
              <a:t>but also </a:t>
            </a:r>
            <a:r>
              <a:rPr lang="en-US" dirty="0"/>
              <a:t>behaves responsibly towards people around</a:t>
            </a:r>
            <a:r>
              <a:rPr lang="en-US" dirty="0" smtClean="0"/>
              <a:t>.</a:t>
            </a:r>
          </a:p>
          <a:p>
            <a:r>
              <a:rPr lang="en-US" dirty="0"/>
              <a:t>Self-managed person is like a tree who is taking care of itself and is </a:t>
            </a:r>
            <a:r>
              <a:rPr lang="en-US" dirty="0" smtClean="0"/>
              <a:t>also helping </a:t>
            </a:r>
            <a:r>
              <a:rPr lang="en-US" dirty="0"/>
              <a:t>others to lead a comfortable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Self-management is </a:t>
            </a:r>
            <a:r>
              <a:rPr lang="en-US" dirty="0" smtClean="0"/>
              <a:t>exhibitors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750" t="16842" r="46875" b="31579"/>
          <a:stretch>
            <a:fillRect/>
          </a:stretch>
        </p:blipFill>
        <p:spPr bwMode="auto">
          <a:xfrm>
            <a:off x="1828800" y="2057400"/>
            <a:ext cx="5410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Habits :Good </a:t>
            </a:r>
            <a:r>
              <a:rPr lang="en-US" dirty="0"/>
              <a:t>habits </a:t>
            </a:r>
            <a:r>
              <a:rPr lang="en-US" dirty="0" smtClean="0"/>
              <a:t>like brushing </a:t>
            </a:r>
            <a:r>
              <a:rPr lang="en-US" dirty="0"/>
              <a:t>teeth, taking bath, eating balanced diet and getting up and sleeping at right time every day, helps </a:t>
            </a:r>
            <a:r>
              <a:rPr lang="en-US" dirty="0" smtClean="0"/>
              <a:t>us maintain </a:t>
            </a:r>
            <a:r>
              <a:rPr lang="en-US" dirty="0"/>
              <a:t>good health and physique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Manner: Good </a:t>
            </a:r>
            <a:r>
              <a:rPr lang="en-US" dirty="0"/>
              <a:t>manners like being kind and friendly, helping others, being a </a:t>
            </a:r>
            <a:r>
              <a:rPr lang="en-US" dirty="0" smtClean="0"/>
              <a:t>good listener</a:t>
            </a:r>
            <a:r>
              <a:rPr lang="en-US" dirty="0"/>
              <a:t>, respecting, sharing, saying please and thank you, are key to maintaining good relations with others.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Self-management is exhibitors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Knowledge </a:t>
            </a:r>
            <a:r>
              <a:rPr lang="en-US" dirty="0" smtClean="0"/>
              <a:t>: Being responsible </a:t>
            </a:r>
            <a:r>
              <a:rPr lang="en-US" dirty="0"/>
              <a:t>for knowledge acquisition and learning increases self-esteem and develops an inquisitive mindset </a:t>
            </a:r>
            <a:r>
              <a:rPr lang="en-US" dirty="0" smtClean="0"/>
              <a:t>and curious </a:t>
            </a:r>
            <a:r>
              <a:rPr lang="en-US" dirty="0"/>
              <a:t>approach. Good intentions guide us to do the right things</a:t>
            </a:r>
            <a:r>
              <a:rPr lang="en-US" dirty="0" smtClean="0"/>
              <a:t>. </a:t>
            </a:r>
            <a:r>
              <a:rPr lang="en-US" dirty="0"/>
              <a:t>They help us identify the right path and </a:t>
            </a:r>
            <a:r>
              <a:rPr lang="en-US" dirty="0" smtClean="0"/>
              <a:t>right approach </a:t>
            </a:r>
            <a:r>
              <a:rPr lang="en-US" dirty="0"/>
              <a:t>to handle situations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Deed : </a:t>
            </a:r>
            <a:r>
              <a:rPr lang="en-US" dirty="0" smtClean="0"/>
              <a:t>A </a:t>
            </a:r>
            <a:r>
              <a:rPr lang="en-US" dirty="0"/>
              <a:t>good deed done to help others is worth more than a million good words spoken. </a:t>
            </a:r>
            <a:r>
              <a:rPr lang="en-US" dirty="0" smtClean="0"/>
              <a:t>All these </a:t>
            </a:r>
            <a:r>
              <a:rPr lang="en-US" dirty="0"/>
              <a:t>elements together exhibit, how well an individual manages himself.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Self-management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Self Confidence</a:t>
            </a:r>
            <a:r>
              <a:rPr lang="en-US" dirty="0" smtClean="0"/>
              <a:t>: </a:t>
            </a:r>
            <a:r>
              <a:rPr lang="en-US" dirty="0"/>
              <a:t>It refers to trusting one capabilities and potentialities to achieve the necessary goals, objectives </a:t>
            </a:r>
            <a:r>
              <a:rPr lang="en-US" dirty="0" smtClean="0"/>
              <a:t>and challenges </a:t>
            </a:r>
            <a:r>
              <a:rPr lang="en-US" dirty="0"/>
              <a:t>in life and being worthy of leading a happy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Factors Building SELF-CONFIDENCE</a:t>
            </a:r>
          </a:p>
          <a:p>
            <a:pPr lvl="1"/>
            <a:r>
              <a:rPr lang="en-US" dirty="0" smtClean="0"/>
              <a:t>Control over Situation</a:t>
            </a:r>
          </a:p>
          <a:p>
            <a:pPr lvl="1"/>
            <a:r>
              <a:rPr lang="en-US" dirty="0" smtClean="0"/>
              <a:t>Belief about our own ability</a:t>
            </a:r>
          </a:p>
          <a:p>
            <a:pPr lvl="1"/>
            <a:r>
              <a:rPr lang="en-US" dirty="0" smtClean="0"/>
              <a:t>Self esteem positive feeling about themselves</a:t>
            </a:r>
          </a:p>
          <a:p>
            <a:pPr lvl="1"/>
            <a:r>
              <a:rPr lang="en-US" dirty="0" smtClean="0"/>
              <a:t>Self Monitoring</a:t>
            </a:r>
          </a:p>
          <a:p>
            <a:pPr lvl="1"/>
            <a:r>
              <a:rPr lang="en-US" dirty="0" smtClean="0"/>
              <a:t>Positive Thinking</a:t>
            </a:r>
          </a:p>
          <a:p>
            <a:r>
              <a:rPr lang="en-US" b="1" dirty="0"/>
              <a:t>Stress </a:t>
            </a:r>
            <a:r>
              <a:rPr lang="en-US" b="1" dirty="0" smtClean="0"/>
              <a:t>Management: </a:t>
            </a:r>
            <a:r>
              <a:rPr lang="en-US" dirty="0"/>
              <a:t>It refers to a state of psychological tension and discomfort originating from unforeseen, difficult, </a:t>
            </a:r>
            <a:r>
              <a:rPr lang="en-US" dirty="0" smtClean="0"/>
              <a:t>confusing and </a:t>
            </a:r>
            <a:r>
              <a:rPr lang="en-US" dirty="0"/>
              <a:t>challenging situations.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Self-management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Independent </a:t>
            </a:r>
            <a:r>
              <a:rPr lang="en-US" b="1" dirty="0" smtClean="0"/>
              <a:t>Working</a:t>
            </a:r>
            <a:r>
              <a:rPr lang="en-US" dirty="0" smtClean="0"/>
              <a:t>: This </a:t>
            </a:r>
            <a:r>
              <a:rPr lang="en-US" dirty="0"/>
              <a:t>typically means is when an individual is assigned a task(s), he/she takes ownership and doesn't </a:t>
            </a:r>
            <a:r>
              <a:rPr lang="en-US" dirty="0" smtClean="0"/>
              <a:t>require constant </a:t>
            </a:r>
            <a:r>
              <a:rPr lang="en-US" dirty="0"/>
              <a:t>assistance or supervision to complete that </a:t>
            </a:r>
            <a:r>
              <a:rPr lang="en-US" dirty="0" smtClean="0"/>
              <a:t>task</a:t>
            </a:r>
          </a:p>
          <a:p>
            <a:r>
              <a:rPr lang="en-US" b="1" dirty="0"/>
              <a:t>Team </a:t>
            </a:r>
            <a:r>
              <a:rPr lang="en-US" b="1" dirty="0" smtClean="0"/>
              <a:t>Player : </a:t>
            </a:r>
            <a:r>
              <a:rPr lang="en-US" dirty="0" smtClean="0"/>
              <a:t>A </a:t>
            </a:r>
            <a:r>
              <a:rPr lang="en-US" dirty="0"/>
              <a:t>person who conforms well with norms of a team and contributes to the attainment of the common </a:t>
            </a:r>
            <a:r>
              <a:rPr lang="en-US" dirty="0" smtClean="0"/>
              <a:t>goals in </a:t>
            </a:r>
            <a:r>
              <a:rPr lang="en-US" dirty="0"/>
              <a:t>an efficient and </a:t>
            </a:r>
            <a:r>
              <a:rPr lang="en-US" dirty="0" smtClean="0"/>
              <a:t>effective </a:t>
            </a:r>
            <a:r>
              <a:rPr lang="en-US" dirty="0"/>
              <a:t>way is called as a team player</a:t>
            </a:r>
            <a:r>
              <a:rPr lang="en-US" dirty="0" smtClean="0"/>
              <a:t>.</a:t>
            </a:r>
          </a:p>
          <a:p>
            <a:r>
              <a:rPr lang="en-US" b="1" dirty="0"/>
              <a:t>Time </a:t>
            </a:r>
            <a:r>
              <a:rPr lang="en-US" b="1" dirty="0" smtClean="0"/>
              <a:t>Management:  </a:t>
            </a:r>
            <a:r>
              <a:rPr lang="en-US" dirty="0" smtClean="0"/>
              <a:t>It </a:t>
            </a:r>
            <a:r>
              <a:rPr lang="en-US" dirty="0"/>
              <a:t>is conscious effort to prioritize task according to the time at hand to increase productivity, efficiency </a:t>
            </a:r>
            <a:r>
              <a:rPr lang="en-US" dirty="0" smtClean="0"/>
              <a:t>and effectiveness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Self-Motiv+action</a:t>
            </a:r>
            <a:r>
              <a:rPr lang="en-US" dirty="0" smtClean="0"/>
              <a:t>: Motivation </a:t>
            </a:r>
            <a:r>
              <a:rPr lang="en-US" dirty="0"/>
              <a:t>is defined as a driving force responsible to do something. The students who are motivated </a:t>
            </a:r>
            <a:r>
              <a:rPr lang="en-US" dirty="0" smtClean="0"/>
              <a:t>to achieve </a:t>
            </a:r>
            <a:r>
              <a:rPr lang="en-US" dirty="0"/>
              <a:t>their academic goal, their future is much better than others</a:t>
            </a:r>
            <a:r>
              <a:rPr lang="en-US" dirty="0" smtClean="0"/>
              <a:t>.</a:t>
            </a:r>
          </a:p>
          <a:p>
            <a:r>
              <a:rPr lang="en-US" b="1" dirty="0"/>
              <a:t>Personality </a:t>
            </a:r>
            <a:r>
              <a:rPr lang="en-US" b="1" dirty="0" smtClean="0"/>
              <a:t>management: </a:t>
            </a:r>
            <a:r>
              <a:rPr lang="en-US" dirty="0" smtClean="0"/>
              <a:t>General </a:t>
            </a:r>
            <a:r>
              <a:rPr lang="en-US" dirty="0"/>
              <a:t>neatness, grooming, appropriate dressing, apt verbal and non-verbal communication </a:t>
            </a:r>
            <a:r>
              <a:rPr lang="en-US" dirty="0" smtClean="0"/>
              <a:t>are components </a:t>
            </a:r>
            <a:r>
              <a:rPr lang="en-US" dirty="0"/>
              <a:t>of good personality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Self-management skills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Factors that help in building self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Social: </a:t>
            </a:r>
            <a:r>
              <a:rPr lang="en-US" dirty="0"/>
              <a:t>Interactions with family and social environment, like friends, relatives, teachers and media influences </a:t>
            </a:r>
            <a:r>
              <a:rPr lang="en-US" dirty="0" smtClean="0"/>
              <a:t>self confidence of </a:t>
            </a:r>
            <a:r>
              <a:rPr lang="en-US" dirty="0"/>
              <a:t>individuals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Cultural: </a:t>
            </a:r>
            <a:r>
              <a:rPr lang="en-US" dirty="0"/>
              <a:t>Cultural factors comprise of values, beliefs and customs. Indians give higher importance to family values</a:t>
            </a:r>
            <a:r>
              <a:rPr lang="en-US" dirty="0" smtClean="0"/>
              <a:t>, </a:t>
            </a:r>
            <a:r>
              <a:rPr lang="en-US" dirty="0"/>
              <a:t>believe in the philosophy of “</a:t>
            </a:r>
            <a:r>
              <a:rPr lang="en-US" dirty="0" err="1"/>
              <a:t>Vasudhev</a:t>
            </a:r>
            <a:r>
              <a:rPr lang="en-US" dirty="0"/>
              <a:t> </a:t>
            </a:r>
            <a:r>
              <a:rPr lang="en-US" dirty="0" err="1"/>
              <a:t>Kutumbhkam</a:t>
            </a:r>
            <a:r>
              <a:rPr lang="en-US" dirty="0" smtClean="0"/>
              <a:t>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30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567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SELF –MANAGEMENT SKILL</vt:lpstr>
      <vt:lpstr>What is Self-Management</vt:lpstr>
      <vt:lpstr>Self-management is exhibitors</vt:lpstr>
      <vt:lpstr>PowerPoint Presentation</vt:lpstr>
      <vt:lpstr>Self-management is exhibitors</vt:lpstr>
      <vt:lpstr>Self-management skills</vt:lpstr>
      <vt:lpstr>Self-management skills</vt:lpstr>
      <vt:lpstr>Self-management skills</vt:lpstr>
      <vt:lpstr>Factors that help in building self confidence</vt:lpstr>
      <vt:lpstr>Factors that help in building self confidence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–MANAGEMENT SKILL</dc:title>
  <dc:creator>ESHAAN</dc:creator>
  <cp:lastModifiedBy>Nair</cp:lastModifiedBy>
  <cp:revision>11</cp:revision>
  <dcterms:created xsi:type="dcterms:W3CDTF">2020-08-04T15:19:16Z</dcterms:created>
  <dcterms:modified xsi:type="dcterms:W3CDTF">2020-08-08T04:16:54Z</dcterms:modified>
</cp:coreProperties>
</file>