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7" r:id="rId3"/>
    <p:sldId id="259" r:id="rId4"/>
    <p:sldId id="286" r:id="rId5"/>
    <p:sldId id="293" r:id="rId6"/>
    <p:sldId id="294" r:id="rId7"/>
    <p:sldId id="268" r:id="rId8"/>
    <p:sldId id="295" r:id="rId9"/>
    <p:sldId id="297" r:id="rId10"/>
    <p:sldId id="263" r:id="rId11"/>
    <p:sldId id="296" r:id="rId12"/>
    <p:sldId id="277" r:id="rId13"/>
    <p:sldId id="298" r:id="rId14"/>
    <p:sldId id="258" r:id="rId15"/>
    <p:sldId id="291" r:id="rId16"/>
    <p:sldId id="260" r:id="rId17"/>
    <p:sldId id="290" r:id="rId18"/>
  </p:sldIdLst>
  <p:sldSz cx="9144000" cy="5143500" type="screen16x9"/>
  <p:notesSz cx="6858000" cy="9144000"/>
  <p:embeddedFontLst>
    <p:embeddedFont>
      <p:font typeface="Bree Serif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nconsolata" pitchFamily="2" charset="0"/>
      <p:regular r:id="rId25"/>
      <p:bold r:id="rId26"/>
    </p:embeddedFont>
    <p:embeddedFont>
      <p:font typeface="Josefin Sans" pitchFamily="2" charset="0"/>
      <p:regular r:id="rId27"/>
      <p:bold r:id="rId28"/>
      <p:italic r:id="rId29"/>
      <p:boldItalic r:id="rId30"/>
    </p:embeddedFont>
    <p:embeddedFont>
      <p:font typeface="Kanit ExtraLight" panose="020B0604020202020204" charset="-34"/>
      <p:regular r:id="rId31"/>
      <p:bold r:id="rId32"/>
      <p:italic r:id="rId33"/>
      <p:boldItalic r:id="rId34"/>
    </p:embeddedFont>
    <p:embeddedFont>
      <p:font typeface="Kanit Light" panose="020B0604020202020204" charset="-34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60F"/>
    <a:srgbClr val="2B7E89"/>
    <a:srgbClr val="3DB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B5BA98-0510-4E14-B1D6-E35418DFCC53}">
  <a:tblStyle styleId="{F4B5BA98-0510-4E14-B1D6-E35418DFCC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895460ef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895460ef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895460ef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895460ef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006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895460ef7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895460ef7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895460ef7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895460ef7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50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95460ef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95460ef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gc993b435f6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0" name="Google Shape;2650;gc993b435f6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895460ef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895460ef7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gc6f997233d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7" name="Google Shape;2457;gc6f997233d_0_1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95460ef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95460ef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c993b435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c993b435f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82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gc993b435f6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0" name="Google Shape;2650;gc993b435f6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13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gc993b435f6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0" name="Google Shape;2650;gc993b435f6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0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9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02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3400"/>
            <a:ext cx="4449300" cy="20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469250"/>
            <a:ext cx="29517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2"/>
          <p:cNvGrpSpPr/>
          <p:nvPr/>
        </p:nvGrpSpPr>
        <p:grpSpPr>
          <a:xfrm>
            <a:off x="-4648198" y="610125"/>
            <a:ext cx="6847216" cy="3989243"/>
            <a:chOff x="-4648198" y="610125"/>
            <a:chExt cx="6847216" cy="3989243"/>
          </a:xfrm>
        </p:grpSpPr>
        <p:sp>
          <p:nvSpPr>
            <p:cNvPr id="644" name="Google Shape;644;p22"/>
            <p:cNvSpPr/>
            <p:nvPr/>
          </p:nvSpPr>
          <p:spPr>
            <a:xfrm>
              <a:off x="-634370" y="2523503"/>
              <a:ext cx="2833388" cy="975188"/>
            </a:xfrm>
            <a:custGeom>
              <a:avLst/>
              <a:gdLst/>
              <a:ahLst/>
              <a:cxnLst/>
              <a:rect l="l" t="t" r="r" b="b"/>
              <a:pathLst>
                <a:path w="30124" h="10368" extrusionOk="0">
                  <a:moveTo>
                    <a:pt x="15584" y="0"/>
                  </a:moveTo>
                  <a:cubicBezTo>
                    <a:pt x="10123" y="0"/>
                    <a:pt x="7904" y="4380"/>
                    <a:pt x="7904" y="4380"/>
                  </a:cubicBezTo>
                  <a:cubicBezTo>
                    <a:pt x="7904" y="4380"/>
                    <a:pt x="366" y="4532"/>
                    <a:pt x="1" y="10368"/>
                  </a:cubicBezTo>
                  <a:lnTo>
                    <a:pt x="30123" y="10368"/>
                  </a:lnTo>
                  <a:cubicBezTo>
                    <a:pt x="30123" y="10368"/>
                    <a:pt x="29409" y="5810"/>
                    <a:pt x="25208" y="5810"/>
                  </a:cubicBezTo>
                  <a:cubicBezTo>
                    <a:pt x="24742" y="5810"/>
                    <a:pt x="24234" y="5866"/>
                    <a:pt x="23679" y="5991"/>
                  </a:cubicBezTo>
                  <a:cubicBezTo>
                    <a:pt x="23679" y="5991"/>
                    <a:pt x="21430" y="124"/>
                    <a:pt x="15807" y="3"/>
                  </a:cubicBezTo>
                  <a:cubicBezTo>
                    <a:pt x="15732" y="1"/>
                    <a:pt x="15657" y="0"/>
                    <a:pt x="15584" y="0"/>
                  </a:cubicBezTo>
                  <a:close/>
                </a:path>
              </a:pathLst>
            </a:custGeom>
            <a:solidFill>
              <a:srgbClr val="CFB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-4648198" y="1360100"/>
              <a:ext cx="2455330" cy="768201"/>
            </a:xfrm>
            <a:custGeom>
              <a:avLst/>
              <a:gdLst/>
              <a:ahLst/>
              <a:cxnLst/>
              <a:rect l="l" t="t" r="r" b="b"/>
              <a:pathLst>
                <a:path w="22342" h="6990" extrusionOk="0">
                  <a:moveTo>
                    <a:pt x="13170" y="1"/>
                  </a:moveTo>
                  <a:cubicBezTo>
                    <a:pt x="13032" y="1"/>
                    <a:pt x="12888" y="10"/>
                    <a:pt x="12737" y="29"/>
                  </a:cubicBezTo>
                  <a:cubicBezTo>
                    <a:pt x="9880" y="333"/>
                    <a:pt x="9120" y="3190"/>
                    <a:pt x="7326" y="3494"/>
                  </a:cubicBezTo>
                  <a:cubicBezTo>
                    <a:pt x="5563" y="3829"/>
                    <a:pt x="700" y="3646"/>
                    <a:pt x="1" y="6990"/>
                  </a:cubicBezTo>
                  <a:lnTo>
                    <a:pt x="22342" y="6990"/>
                  </a:lnTo>
                  <a:cubicBezTo>
                    <a:pt x="22342" y="6990"/>
                    <a:pt x="21582" y="4193"/>
                    <a:pt x="18816" y="3555"/>
                  </a:cubicBezTo>
                  <a:cubicBezTo>
                    <a:pt x="16138" y="2950"/>
                    <a:pt x="15643" y="1"/>
                    <a:pt x="13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-2828925" y="610125"/>
              <a:ext cx="1781160" cy="557278"/>
            </a:xfrm>
            <a:custGeom>
              <a:avLst/>
              <a:gdLst/>
              <a:ahLst/>
              <a:cxnLst/>
              <a:rect l="l" t="t" r="r" b="b"/>
              <a:pathLst>
                <a:path w="22342" h="6990" extrusionOk="0">
                  <a:moveTo>
                    <a:pt x="13170" y="1"/>
                  </a:moveTo>
                  <a:cubicBezTo>
                    <a:pt x="13032" y="1"/>
                    <a:pt x="12888" y="10"/>
                    <a:pt x="12737" y="29"/>
                  </a:cubicBezTo>
                  <a:cubicBezTo>
                    <a:pt x="9880" y="333"/>
                    <a:pt x="9120" y="3190"/>
                    <a:pt x="7326" y="3494"/>
                  </a:cubicBezTo>
                  <a:cubicBezTo>
                    <a:pt x="5563" y="3829"/>
                    <a:pt x="700" y="3646"/>
                    <a:pt x="1" y="6990"/>
                  </a:cubicBezTo>
                  <a:lnTo>
                    <a:pt x="22342" y="6990"/>
                  </a:lnTo>
                  <a:cubicBezTo>
                    <a:pt x="22342" y="6990"/>
                    <a:pt x="21582" y="4193"/>
                    <a:pt x="18816" y="3555"/>
                  </a:cubicBezTo>
                  <a:cubicBezTo>
                    <a:pt x="16138" y="2950"/>
                    <a:pt x="15643" y="1"/>
                    <a:pt x="13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-4333875" y="3635998"/>
              <a:ext cx="2736706" cy="963061"/>
            </a:xfrm>
            <a:custGeom>
              <a:avLst/>
              <a:gdLst/>
              <a:ahLst/>
              <a:cxnLst/>
              <a:rect l="l" t="t" r="r" b="b"/>
              <a:pathLst>
                <a:path w="32828" h="11552" extrusionOk="0">
                  <a:moveTo>
                    <a:pt x="21126" y="1"/>
                  </a:moveTo>
                  <a:cubicBezTo>
                    <a:pt x="15624" y="1"/>
                    <a:pt x="14256" y="4803"/>
                    <a:pt x="14256" y="4803"/>
                  </a:cubicBezTo>
                  <a:cubicBezTo>
                    <a:pt x="14256" y="4803"/>
                    <a:pt x="13647" y="4650"/>
                    <a:pt x="12793" y="4650"/>
                  </a:cubicBezTo>
                  <a:cubicBezTo>
                    <a:pt x="11270" y="4650"/>
                    <a:pt x="8966" y="5137"/>
                    <a:pt x="7934" y="7843"/>
                  </a:cubicBezTo>
                  <a:cubicBezTo>
                    <a:pt x="7934" y="7843"/>
                    <a:pt x="1216" y="8177"/>
                    <a:pt x="1" y="11551"/>
                  </a:cubicBezTo>
                  <a:lnTo>
                    <a:pt x="32828" y="11551"/>
                  </a:lnTo>
                  <a:cubicBezTo>
                    <a:pt x="32828" y="11551"/>
                    <a:pt x="32372" y="5715"/>
                    <a:pt x="27053" y="5259"/>
                  </a:cubicBezTo>
                  <a:cubicBezTo>
                    <a:pt x="27053" y="5259"/>
                    <a:pt x="26627" y="1"/>
                    <a:pt x="2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2807181" y="1600201"/>
              <a:ext cx="1532479" cy="2999117"/>
            </a:xfrm>
            <a:custGeom>
              <a:avLst/>
              <a:gdLst/>
              <a:ahLst/>
              <a:cxnLst/>
              <a:rect l="l" t="t" r="r" b="b"/>
              <a:pathLst>
                <a:path w="16293" h="31886" extrusionOk="0">
                  <a:moveTo>
                    <a:pt x="8177" y="1"/>
                  </a:moveTo>
                  <a:lnTo>
                    <a:pt x="0" y="7357"/>
                  </a:lnTo>
                  <a:lnTo>
                    <a:pt x="0" y="31886"/>
                  </a:lnTo>
                  <a:lnTo>
                    <a:pt x="16292" y="31886"/>
                  </a:lnTo>
                  <a:lnTo>
                    <a:pt x="16292" y="7357"/>
                  </a:lnTo>
                  <a:lnTo>
                    <a:pt x="8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1274738" y="2292113"/>
              <a:ext cx="2024211" cy="2307230"/>
            </a:xfrm>
            <a:custGeom>
              <a:avLst/>
              <a:gdLst/>
              <a:ahLst/>
              <a:cxnLst/>
              <a:rect l="l" t="t" r="r" b="b"/>
              <a:pathLst>
                <a:path w="21521" h="24530" extrusionOk="0">
                  <a:moveTo>
                    <a:pt x="0" y="1"/>
                  </a:moveTo>
                  <a:lnTo>
                    <a:pt x="0" y="24530"/>
                  </a:lnTo>
                  <a:lnTo>
                    <a:pt x="21520" y="24530"/>
                  </a:lnTo>
                  <a:lnTo>
                    <a:pt x="21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029578" y="1600201"/>
              <a:ext cx="2781845" cy="691981"/>
            </a:xfrm>
            <a:custGeom>
              <a:avLst/>
              <a:gdLst/>
              <a:ahLst/>
              <a:cxnLst/>
              <a:rect l="l" t="t" r="r" b="b"/>
              <a:pathLst>
                <a:path w="29576" h="7357" extrusionOk="0">
                  <a:moveTo>
                    <a:pt x="1" y="1"/>
                  </a:moveTo>
                  <a:lnTo>
                    <a:pt x="8025" y="7357"/>
                  </a:lnTo>
                  <a:lnTo>
                    <a:pt x="29576" y="7357"/>
                  </a:lnTo>
                  <a:lnTo>
                    <a:pt x="2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883068" y="2958252"/>
              <a:ext cx="417521" cy="414700"/>
            </a:xfrm>
            <a:custGeom>
              <a:avLst/>
              <a:gdLst/>
              <a:ahLst/>
              <a:cxnLst/>
              <a:rect l="l" t="t" r="r" b="b"/>
              <a:pathLst>
                <a:path w="4439" h="4409" extrusionOk="0">
                  <a:moveTo>
                    <a:pt x="2219" y="1"/>
                  </a:moveTo>
                  <a:cubicBezTo>
                    <a:pt x="1004" y="1"/>
                    <a:pt x="1" y="1004"/>
                    <a:pt x="1" y="2220"/>
                  </a:cubicBezTo>
                  <a:cubicBezTo>
                    <a:pt x="1" y="3436"/>
                    <a:pt x="1004" y="4408"/>
                    <a:pt x="2219" y="4408"/>
                  </a:cubicBezTo>
                  <a:cubicBezTo>
                    <a:pt x="3435" y="4408"/>
                    <a:pt x="4438" y="3436"/>
                    <a:pt x="4438" y="2220"/>
                  </a:cubicBezTo>
                  <a:cubicBezTo>
                    <a:pt x="4438" y="1004"/>
                    <a:pt x="3435" y="1"/>
                    <a:pt x="2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-56835" y="2958252"/>
              <a:ext cx="414700" cy="414700"/>
            </a:xfrm>
            <a:custGeom>
              <a:avLst/>
              <a:gdLst/>
              <a:ahLst/>
              <a:cxnLst/>
              <a:rect l="l" t="t" r="r" b="b"/>
              <a:pathLst>
                <a:path w="4409" h="4409" extrusionOk="0">
                  <a:moveTo>
                    <a:pt x="2220" y="1"/>
                  </a:moveTo>
                  <a:cubicBezTo>
                    <a:pt x="1004" y="1"/>
                    <a:pt x="1" y="1004"/>
                    <a:pt x="1" y="2220"/>
                  </a:cubicBezTo>
                  <a:cubicBezTo>
                    <a:pt x="1" y="3436"/>
                    <a:pt x="1004" y="4408"/>
                    <a:pt x="2220" y="4408"/>
                  </a:cubicBezTo>
                  <a:cubicBezTo>
                    <a:pt x="3436" y="4408"/>
                    <a:pt x="4408" y="3436"/>
                    <a:pt x="4408" y="2220"/>
                  </a:cubicBezTo>
                  <a:cubicBezTo>
                    <a:pt x="4408" y="1004"/>
                    <a:pt x="3436" y="1"/>
                    <a:pt x="2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-2807181" y="1600201"/>
              <a:ext cx="1532479" cy="1049400"/>
            </a:xfrm>
            <a:custGeom>
              <a:avLst/>
              <a:gdLst/>
              <a:ahLst/>
              <a:cxnLst/>
              <a:rect l="l" t="t" r="r" b="b"/>
              <a:pathLst>
                <a:path w="16293" h="11157" extrusionOk="0">
                  <a:moveTo>
                    <a:pt x="8177" y="1"/>
                  </a:moveTo>
                  <a:lnTo>
                    <a:pt x="0" y="7357"/>
                  </a:lnTo>
                  <a:lnTo>
                    <a:pt x="0" y="11156"/>
                  </a:lnTo>
                  <a:lnTo>
                    <a:pt x="16292" y="11156"/>
                  </a:lnTo>
                  <a:lnTo>
                    <a:pt x="16292" y="7357"/>
                  </a:lnTo>
                  <a:lnTo>
                    <a:pt x="8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-2332643" y="2975465"/>
              <a:ext cx="586166" cy="1623903"/>
            </a:xfrm>
            <a:custGeom>
              <a:avLst/>
              <a:gdLst/>
              <a:ahLst/>
              <a:cxnLst/>
              <a:rect l="l" t="t" r="r" b="b"/>
              <a:pathLst>
                <a:path w="6232" h="17265" extrusionOk="0">
                  <a:moveTo>
                    <a:pt x="1" y="0"/>
                  </a:moveTo>
                  <a:lnTo>
                    <a:pt x="1" y="17265"/>
                  </a:lnTo>
                  <a:lnTo>
                    <a:pt x="6232" y="17265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22"/>
          <p:cNvGrpSpPr/>
          <p:nvPr/>
        </p:nvGrpSpPr>
        <p:grpSpPr>
          <a:xfrm>
            <a:off x="8057080" y="537036"/>
            <a:ext cx="2188681" cy="4059897"/>
            <a:chOff x="218005" y="537036"/>
            <a:chExt cx="2188681" cy="4059897"/>
          </a:xfrm>
        </p:grpSpPr>
        <p:sp>
          <p:nvSpPr>
            <p:cNvPr id="656" name="Google Shape;656;p22"/>
            <p:cNvSpPr/>
            <p:nvPr/>
          </p:nvSpPr>
          <p:spPr>
            <a:xfrm>
              <a:off x="218005" y="537036"/>
              <a:ext cx="2188681" cy="3290034"/>
            </a:xfrm>
            <a:custGeom>
              <a:avLst/>
              <a:gdLst/>
              <a:ahLst/>
              <a:cxnLst/>
              <a:rect l="l" t="t" r="r" b="b"/>
              <a:pathLst>
                <a:path w="18664" h="28057" extrusionOk="0">
                  <a:moveTo>
                    <a:pt x="9302" y="1"/>
                  </a:moveTo>
                  <a:cubicBezTo>
                    <a:pt x="3040" y="1"/>
                    <a:pt x="5958" y="8937"/>
                    <a:pt x="5958" y="8937"/>
                  </a:cubicBezTo>
                  <a:cubicBezTo>
                    <a:pt x="1308" y="13314"/>
                    <a:pt x="4651" y="19120"/>
                    <a:pt x="4651" y="19120"/>
                  </a:cubicBezTo>
                  <a:cubicBezTo>
                    <a:pt x="1" y="24135"/>
                    <a:pt x="4256" y="28056"/>
                    <a:pt x="9271" y="28056"/>
                  </a:cubicBezTo>
                  <a:cubicBezTo>
                    <a:pt x="14287" y="28056"/>
                    <a:pt x="18664" y="24135"/>
                    <a:pt x="13983" y="19120"/>
                  </a:cubicBezTo>
                  <a:cubicBezTo>
                    <a:pt x="13983" y="19120"/>
                    <a:pt x="17326" y="13345"/>
                    <a:pt x="12645" y="8937"/>
                  </a:cubicBezTo>
                  <a:cubicBezTo>
                    <a:pt x="12645" y="8937"/>
                    <a:pt x="15594" y="1"/>
                    <a:pt x="9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315840" y="946989"/>
              <a:ext cx="117" cy="3649913"/>
            </a:xfrm>
            <a:custGeom>
              <a:avLst/>
              <a:gdLst/>
              <a:ahLst/>
              <a:cxnLst/>
              <a:rect l="l" t="t" r="r" b="b"/>
              <a:pathLst>
                <a:path w="1" h="31126" fill="none" extrusionOk="0">
                  <a:moveTo>
                    <a:pt x="0" y="0"/>
                  </a:moveTo>
                  <a:lnTo>
                    <a:pt x="0" y="31126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1315840" y="946989"/>
              <a:ext cx="135561" cy="285300"/>
            </a:xfrm>
            <a:custGeom>
              <a:avLst/>
              <a:gdLst/>
              <a:ahLst/>
              <a:cxnLst/>
              <a:rect l="l" t="t" r="r" b="b"/>
              <a:pathLst>
                <a:path w="1156" h="2433" fill="none" extrusionOk="0">
                  <a:moveTo>
                    <a:pt x="1156" y="0"/>
                  </a:moveTo>
                  <a:lnTo>
                    <a:pt x="0" y="243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987967" y="1748954"/>
              <a:ext cx="327997" cy="481245"/>
            </a:xfrm>
            <a:custGeom>
              <a:avLst/>
              <a:gdLst/>
              <a:ahLst/>
              <a:cxnLst/>
              <a:rect l="l" t="t" r="r" b="b"/>
              <a:pathLst>
                <a:path w="2797" h="4104" fill="none" extrusionOk="0">
                  <a:moveTo>
                    <a:pt x="0" y="0"/>
                  </a:moveTo>
                  <a:lnTo>
                    <a:pt x="2796" y="41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1315840" y="2518789"/>
              <a:ext cx="413602" cy="670272"/>
            </a:xfrm>
            <a:custGeom>
              <a:avLst/>
              <a:gdLst/>
              <a:ahLst/>
              <a:cxnLst/>
              <a:rect l="l" t="t" r="r" b="b"/>
              <a:pathLst>
                <a:path w="3527" h="5716" fill="none" extrusionOk="0">
                  <a:moveTo>
                    <a:pt x="3526" y="1"/>
                  </a:moveTo>
                  <a:lnTo>
                    <a:pt x="0" y="5715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522578" y="1902218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0" y="0"/>
                  </a:moveTo>
                  <a:lnTo>
                    <a:pt x="0" y="10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055629" y="832892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1" y="1"/>
                  </a:moveTo>
                  <a:lnTo>
                    <a:pt x="1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1576050" y="1175067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0" y="1"/>
                  </a:moveTo>
                  <a:lnTo>
                    <a:pt x="0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1076971" y="3053511"/>
              <a:ext cx="117" cy="121249"/>
            </a:xfrm>
            <a:custGeom>
              <a:avLst/>
              <a:gdLst/>
              <a:ahLst/>
              <a:cxnLst/>
              <a:rect l="l" t="t" r="r" b="b"/>
              <a:pathLst>
                <a:path w="1" h="1034" fill="none" extrusionOk="0">
                  <a:moveTo>
                    <a:pt x="1" y="0"/>
                  </a:moveTo>
                  <a:lnTo>
                    <a:pt x="1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1112619" y="1517241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1" y="1"/>
                  </a:moveTo>
                  <a:lnTo>
                    <a:pt x="1" y="10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754293" y="2066152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0" y="1"/>
                  </a:moveTo>
                  <a:lnTo>
                    <a:pt x="0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576050" y="3053511"/>
              <a:ext cx="117" cy="121249"/>
            </a:xfrm>
            <a:custGeom>
              <a:avLst/>
              <a:gdLst/>
              <a:ahLst/>
              <a:cxnLst/>
              <a:rect l="l" t="t" r="r" b="b"/>
              <a:pathLst>
                <a:path w="1" h="1034" fill="none" extrusionOk="0">
                  <a:moveTo>
                    <a:pt x="0" y="0"/>
                  </a:moveTo>
                  <a:lnTo>
                    <a:pt x="0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877386" y="2151754"/>
              <a:ext cx="117" cy="114096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1" y="0"/>
                  </a:moveTo>
                  <a:lnTo>
                    <a:pt x="1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1522578" y="2258699"/>
              <a:ext cx="117" cy="114096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0" y="0"/>
                  </a:moveTo>
                  <a:lnTo>
                    <a:pt x="0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1832626" y="3185315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1" y="1"/>
                  </a:moveTo>
                  <a:lnTo>
                    <a:pt x="1" y="10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1148268" y="2479623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1" y="1"/>
                  </a:moveTo>
                  <a:lnTo>
                    <a:pt x="1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741945" y="3185315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1" y="1"/>
                  </a:moveTo>
                  <a:lnTo>
                    <a:pt x="1" y="10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959354" y="2689877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1" y="1"/>
                  </a:moveTo>
                  <a:lnTo>
                    <a:pt x="1" y="97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1522578" y="3477653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0" y="0"/>
                  </a:moveTo>
                  <a:lnTo>
                    <a:pt x="0" y="100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1048476" y="4596816"/>
              <a:ext cx="527704" cy="117"/>
            </a:xfrm>
            <a:custGeom>
              <a:avLst/>
              <a:gdLst/>
              <a:ahLst/>
              <a:cxnLst/>
              <a:rect l="l" t="t" r="r" b="b"/>
              <a:pathLst>
                <a:path w="4500" h="1" fill="none" extrusionOk="0">
                  <a:moveTo>
                    <a:pt x="1" y="1"/>
                  </a:moveTo>
                  <a:lnTo>
                    <a:pt x="4499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2"/>
          <p:cNvSpPr/>
          <p:nvPr/>
        </p:nvSpPr>
        <p:spPr>
          <a:xfrm>
            <a:off x="976752" y="1053846"/>
            <a:ext cx="622307" cy="178668"/>
          </a:xfrm>
          <a:custGeom>
            <a:avLst/>
            <a:gdLst/>
            <a:ahLst/>
            <a:cxnLst/>
            <a:rect l="l" t="t" r="r" b="b"/>
            <a:pathLst>
              <a:path w="7600" h="2182" extrusionOk="0">
                <a:moveTo>
                  <a:pt x="2032" y="0"/>
                </a:moveTo>
                <a:cubicBezTo>
                  <a:pt x="693" y="0"/>
                  <a:pt x="0" y="1209"/>
                  <a:pt x="0" y="1209"/>
                </a:cubicBezTo>
                <a:cubicBezTo>
                  <a:pt x="616" y="891"/>
                  <a:pt x="1149" y="768"/>
                  <a:pt x="1604" y="768"/>
                </a:cubicBezTo>
                <a:cubicBezTo>
                  <a:pt x="3147" y="768"/>
                  <a:pt x="3800" y="2182"/>
                  <a:pt x="3800" y="2182"/>
                </a:cubicBezTo>
                <a:cubicBezTo>
                  <a:pt x="3800" y="2182"/>
                  <a:pt x="4455" y="780"/>
                  <a:pt x="6005" y="780"/>
                </a:cubicBezTo>
                <a:cubicBezTo>
                  <a:pt x="6458" y="780"/>
                  <a:pt x="6987" y="900"/>
                  <a:pt x="7599" y="1209"/>
                </a:cubicBezTo>
                <a:cubicBezTo>
                  <a:pt x="7599" y="1209"/>
                  <a:pt x="6922" y="0"/>
                  <a:pt x="5580" y="0"/>
                </a:cubicBezTo>
                <a:cubicBezTo>
                  <a:pt x="5079" y="0"/>
                  <a:pt x="4486" y="169"/>
                  <a:pt x="3800" y="631"/>
                </a:cubicBezTo>
                <a:cubicBezTo>
                  <a:pt x="3122" y="169"/>
                  <a:pt x="2532" y="0"/>
                  <a:pt x="20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2"/>
          <p:cNvSpPr txBox="1">
            <a:spLocks noGrp="1"/>
          </p:cNvSpPr>
          <p:nvPr>
            <p:ph type="subTitle" idx="1"/>
          </p:nvPr>
        </p:nvSpPr>
        <p:spPr>
          <a:xfrm>
            <a:off x="2373329" y="3086574"/>
            <a:ext cx="26544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200">
                <a:solidFill>
                  <a:schemeClr val="accen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78" name="Google Shape;678;p22"/>
          <p:cNvSpPr txBox="1">
            <a:spLocks noGrp="1"/>
          </p:cNvSpPr>
          <p:nvPr>
            <p:ph type="subTitle" idx="2"/>
          </p:nvPr>
        </p:nvSpPr>
        <p:spPr>
          <a:xfrm>
            <a:off x="5030002" y="1467325"/>
            <a:ext cx="26544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200">
                <a:solidFill>
                  <a:schemeClr val="accen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79" name="Google Shape;679;p22"/>
          <p:cNvSpPr txBox="1">
            <a:spLocks noGrp="1"/>
          </p:cNvSpPr>
          <p:nvPr>
            <p:ph type="subTitle" idx="3"/>
          </p:nvPr>
        </p:nvSpPr>
        <p:spPr>
          <a:xfrm>
            <a:off x="2373329" y="1467325"/>
            <a:ext cx="26544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200">
                <a:solidFill>
                  <a:schemeClr val="accen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80" name="Google Shape;680;p22"/>
          <p:cNvSpPr txBox="1">
            <a:spLocks noGrp="1"/>
          </p:cNvSpPr>
          <p:nvPr>
            <p:ph type="subTitle" idx="4"/>
          </p:nvPr>
        </p:nvSpPr>
        <p:spPr>
          <a:xfrm>
            <a:off x="2371725" y="1923301"/>
            <a:ext cx="2657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Kanit Light"/>
                <a:ea typeface="Kanit Light"/>
                <a:cs typeface="Kanit Light"/>
                <a:sym typeface="Kani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2"/>
          <p:cNvSpPr txBox="1">
            <a:spLocks noGrp="1"/>
          </p:cNvSpPr>
          <p:nvPr>
            <p:ph type="subTitle" idx="5"/>
          </p:nvPr>
        </p:nvSpPr>
        <p:spPr>
          <a:xfrm>
            <a:off x="5028398" y="1923301"/>
            <a:ext cx="2657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Kanit Light"/>
                <a:ea typeface="Kanit Light"/>
                <a:cs typeface="Kanit Light"/>
                <a:sym typeface="Kani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2"/>
          <p:cNvSpPr txBox="1">
            <a:spLocks noGrp="1"/>
          </p:cNvSpPr>
          <p:nvPr>
            <p:ph type="subTitle" idx="6"/>
          </p:nvPr>
        </p:nvSpPr>
        <p:spPr>
          <a:xfrm>
            <a:off x="2371725" y="3542550"/>
            <a:ext cx="2657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Kanit Light"/>
                <a:ea typeface="Kanit Light"/>
                <a:cs typeface="Kanit Light"/>
                <a:sym typeface="Kani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2"/>
          <p:cNvSpPr txBox="1">
            <a:spLocks noGrp="1"/>
          </p:cNvSpPr>
          <p:nvPr>
            <p:ph type="title"/>
          </p:nvPr>
        </p:nvSpPr>
        <p:spPr>
          <a:xfrm>
            <a:off x="2371725" y="372400"/>
            <a:ext cx="53151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22"/>
          <p:cNvSpPr txBox="1">
            <a:spLocks noGrp="1"/>
          </p:cNvSpPr>
          <p:nvPr>
            <p:ph type="subTitle" idx="7"/>
          </p:nvPr>
        </p:nvSpPr>
        <p:spPr>
          <a:xfrm>
            <a:off x="5030002" y="3086574"/>
            <a:ext cx="26544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200">
                <a:solidFill>
                  <a:schemeClr val="accen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85" name="Google Shape;685;p22"/>
          <p:cNvSpPr txBox="1">
            <a:spLocks noGrp="1"/>
          </p:cNvSpPr>
          <p:nvPr>
            <p:ph type="subTitle" idx="8"/>
          </p:nvPr>
        </p:nvSpPr>
        <p:spPr>
          <a:xfrm>
            <a:off x="5028398" y="3542550"/>
            <a:ext cx="2657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Kanit Light"/>
                <a:ea typeface="Kanit Light"/>
                <a:cs typeface="Kanit Light"/>
                <a:sym typeface="Kani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8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1"/>
          <p:cNvGrpSpPr/>
          <p:nvPr/>
        </p:nvGrpSpPr>
        <p:grpSpPr>
          <a:xfrm flipH="1">
            <a:off x="5029440" y="926043"/>
            <a:ext cx="1586998" cy="3673373"/>
            <a:chOff x="253450" y="920693"/>
            <a:chExt cx="1586998" cy="3673373"/>
          </a:xfrm>
        </p:grpSpPr>
        <p:sp>
          <p:nvSpPr>
            <p:cNvPr id="851" name="Google Shape;851;p31"/>
            <p:cNvSpPr/>
            <p:nvPr/>
          </p:nvSpPr>
          <p:spPr>
            <a:xfrm>
              <a:off x="589160" y="3059729"/>
              <a:ext cx="0" cy="113820"/>
            </a:xfrm>
            <a:custGeom>
              <a:avLst/>
              <a:gdLst/>
              <a:ahLst/>
              <a:cxnLst/>
              <a:rect l="l" t="t" r="r" b="b"/>
              <a:pathLst>
                <a:path h="1247" fill="none" extrusionOk="0">
                  <a:moveTo>
                    <a:pt x="0" y="0"/>
                  </a:moveTo>
                  <a:lnTo>
                    <a:pt x="0" y="1247"/>
                  </a:lnTo>
                </a:path>
              </a:pathLst>
            </a:custGeom>
            <a:noFill/>
            <a:ln w="6850" cap="flat" cmpd="sng">
              <a:solidFill>
                <a:srgbClr val="C76C1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22384" y="2646343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noFill/>
            <a:ln w="6850" cap="flat" cmpd="sng">
              <a:solidFill>
                <a:srgbClr val="C76C1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253450" y="920693"/>
              <a:ext cx="1586998" cy="2782792"/>
            </a:xfrm>
            <a:custGeom>
              <a:avLst/>
              <a:gdLst/>
              <a:ahLst/>
              <a:cxnLst/>
              <a:rect l="l" t="t" r="r" b="b"/>
              <a:pathLst>
                <a:path w="17387" h="30488" extrusionOk="0">
                  <a:moveTo>
                    <a:pt x="8693" y="1"/>
                  </a:moveTo>
                  <a:cubicBezTo>
                    <a:pt x="6110" y="548"/>
                    <a:pt x="5380" y="5532"/>
                    <a:pt x="5228" y="7022"/>
                  </a:cubicBezTo>
                  <a:cubicBezTo>
                    <a:pt x="5198" y="7295"/>
                    <a:pt x="5107" y="7539"/>
                    <a:pt x="4955" y="7782"/>
                  </a:cubicBezTo>
                  <a:cubicBezTo>
                    <a:pt x="2584" y="11399"/>
                    <a:pt x="2584" y="15715"/>
                    <a:pt x="2797" y="17964"/>
                  </a:cubicBezTo>
                  <a:cubicBezTo>
                    <a:pt x="2888" y="18937"/>
                    <a:pt x="2797" y="19910"/>
                    <a:pt x="2493" y="20852"/>
                  </a:cubicBezTo>
                  <a:cubicBezTo>
                    <a:pt x="0" y="28724"/>
                    <a:pt x="5836" y="30487"/>
                    <a:pt x="8693" y="30487"/>
                  </a:cubicBezTo>
                  <a:cubicBezTo>
                    <a:pt x="11550" y="30487"/>
                    <a:pt x="17386" y="28664"/>
                    <a:pt x="14894" y="20852"/>
                  </a:cubicBezTo>
                  <a:cubicBezTo>
                    <a:pt x="14560" y="19940"/>
                    <a:pt x="14499" y="18937"/>
                    <a:pt x="14560" y="17964"/>
                  </a:cubicBezTo>
                  <a:cubicBezTo>
                    <a:pt x="14772" y="15715"/>
                    <a:pt x="14772" y="11338"/>
                    <a:pt x="12402" y="7782"/>
                  </a:cubicBezTo>
                  <a:cubicBezTo>
                    <a:pt x="12250" y="7539"/>
                    <a:pt x="12158" y="7295"/>
                    <a:pt x="12158" y="7022"/>
                  </a:cubicBezTo>
                  <a:cubicBezTo>
                    <a:pt x="12006" y="5532"/>
                    <a:pt x="11277" y="548"/>
                    <a:pt x="8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1046905" y="1453375"/>
              <a:ext cx="91" cy="3140681"/>
            </a:xfrm>
            <a:custGeom>
              <a:avLst/>
              <a:gdLst/>
              <a:ahLst/>
              <a:cxnLst/>
              <a:rect l="l" t="t" r="r" b="b"/>
              <a:pathLst>
                <a:path w="1" h="34409" fill="none" extrusionOk="0">
                  <a:moveTo>
                    <a:pt x="0" y="0"/>
                  </a:moveTo>
                  <a:lnTo>
                    <a:pt x="0" y="3440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578025" y="4593975"/>
              <a:ext cx="954463" cy="91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0"/>
                  </a:moveTo>
                  <a:lnTo>
                    <a:pt x="10457" y="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1046905" y="1844581"/>
              <a:ext cx="163747" cy="557690"/>
            </a:xfrm>
            <a:custGeom>
              <a:avLst/>
              <a:gdLst/>
              <a:ahLst/>
              <a:cxnLst/>
              <a:rect l="l" t="t" r="r" b="b"/>
              <a:pathLst>
                <a:path w="1794" h="6110" fill="none" extrusionOk="0">
                  <a:moveTo>
                    <a:pt x="1794" y="0"/>
                  </a:moveTo>
                  <a:lnTo>
                    <a:pt x="0" y="611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716763" y="2402182"/>
              <a:ext cx="330233" cy="713132"/>
            </a:xfrm>
            <a:custGeom>
              <a:avLst/>
              <a:gdLst/>
              <a:ahLst/>
              <a:cxnLst/>
              <a:rect l="l" t="t" r="r" b="b"/>
              <a:pathLst>
                <a:path w="3618" h="7813" fill="none" extrusionOk="0">
                  <a:moveTo>
                    <a:pt x="0" y="1"/>
                  </a:moveTo>
                  <a:lnTo>
                    <a:pt x="3617" y="781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1046905" y="3115224"/>
              <a:ext cx="277476" cy="413476"/>
            </a:xfrm>
            <a:custGeom>
              <a:avLst/>
              <a:gdLst/>
              <a:ahLst/>
              <a:cxnLst/>
              <a:rect l="l" t="t" r="r" b="b"/>
              <a:pathLst>
                <a:path w="3040" h="4530" fill="none" extrusionOk="0">
                  <a:moveTo>
                    <a:pt x="3040" y="0"/>
                  </a:moveTo>
                  <a:lnTo>
                    <a:pt x="0" y="4529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1263319" y="2402182"/>
              <a:ext cx="91" cy="119388"/>
            </a:xfrm>
            <a:custGeom>
              <a:avLst/>
              <a:gdLst/>
              <a:ahLst/>
              <a:cxnLst/>
              <a:rect l="l" t="t" r="r" b="b"/>
              <a:pathLst>
                <a:path w="1" h="1308" fill="none" extrusionOk="0">
                  <a:moveTo>
                    <a:pt x="0" y="1"/>
                  </a:moveTo>
                  <a:lnTo>
                    <a:pt x="0" y="130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1426975" y="2815568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1382615" y="2066471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1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1210561" y="1594852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672312" y="1877805"/>
              <a:ext cx="91" cy="113911"/>
            </a:xfrm>
            <a:custGeom>
              <a:avLst/>
              <a:gdLst/>
              <a:ahLst/>
              <a:cxnLst/>
              <a:rect l="l" t="t" r="r" b="b"/>
              <a:pathLst>
                <a:path w="1" h="1248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913735" y="1708581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1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913735" y="2402182"/>
              <a:ext cx="91" cy="119388"/>
            </a:xfrm>
            <a:custGeom>
              <a:avLst/>
              <a:gdLst/>
              <a:ahLst/>
              <a:cxnLst/>
              <a:rect l="l" t="t" r="r" b="b"/>
              <a:pathLst>
                <a:path w="1" h="1308" fill="none" extrusionOk="0">
                  <a:moveTo>
                    <a:pt x="0" y="1"/>
                  </a:moveTo>
                  <a:lnTo>
                    <a:pt x="0" y="130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8384" y="2815568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1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844365" y="2066471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1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088527" y="1095485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0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1468596" y="3217909"/>
              <a:ext cx="91" cy="116558"/>
            </a:xfrm>
            <a:custGeom>
              <a:avLst/>
              <a:gdLst/>
              <a:ahLst/>
              <a:cxnLst/>
              <a:rect l="l" t="t" r="r" b="b"/>
              <a:pathLst>
                <a:path w="1" h="1277" fill="none" extrusionOk="0">
                  <a:moveTo>
                    <a:pt x="0" y="0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1263319" y="3375998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1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1235571" y="2701839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0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88870" y="3159584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1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1"/>
          <p:cNvSpPr/>
          <p:nvPr/>
        </p:nvSpPr>
        <p:spPr>
          <a:xfrm flipH="1">
            <a:off x="4408050" y="979565"/>
            <a:ext cx="693690" cy="199253"/>
          </a:xfrm>
          <a:custGeom>
            <a:avLst/>
            <a:gdLst/>
            <a:ahLst/>
            <a:cxnLst/>
            <a:rect l="l" t="t" r="r" b="b"/>
            <a:pathLst>
              <a:path w="7600" h="2183" extrusionOk="0">
                <a:moveTo>
                  <a:pt x="2020" y="1"/>
                </a:moveTo>
                <a:cubicBezTo>
                  <a:pt x="678" y="1"/>
                  <a:pt x="1" y="1210"/>
                  <a:pt x="1" y="1210"/>
                </a:cubicBezTo>
                <a:cubicBezTo>
                  <a:pt x="610" y="891"/>
                  <a:pt x="1139" y="768"/>
                  <a:pt x="1592" y="768"/>
                </a:cubicBezTo>
                <a:cubicBezTo>
                  <a:pt x="3129" y="768"/>
                  <a:pt x="3800" y="2182"/>
                  <a:pt x="3800" y="2182"/>
                </a:cubicBezTo>
                <a:cubicBezTo>
                  <a:pt x="3800" y="2182"/>
                  <a:pt x="4456" y="781"/>
                  <a:pt x="6006" y="781"/>
                </a:cubicBezTo>
                <a:cubicBezTo>
                  <a:pt x="6459" y="781"/>
                  <a:pt x="6988" y="900"/>
                  <a:pt x="7600" y="1210"/>
                </a:cubicBezTo>
                <a:cubicBezTo>
                  <a:pt x="7600" y="1210"/>
                  <a:pt x="6907" y="1"/>
                  <a:pt x="5568" y="1"/>
                </a:cubicBezTo>
                <a:cubicBezTo>
                  <a:pt x="5068" y="1"/>
                  <a:pt x="4478" y="169"/>
                  <a:pt x="3800" y="632"/>
                </a:cubicBezTo>
                <a:cubicBezTo>
                  <a:pt x="3114" y="169"/>
                  <a:pt x="2521" y="1"/>
                  <a:pt x="20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1"/>
          <p:cNvSpPr/>
          <p:nvPr/>
        </p:nvSpPr>
        <p:spPr>
          <a:xfrm flipH="1">
            <a:off x="6678511" y="4599292"/>
            <a:ext cx="390207" cy="102"/>
          </a:xfrm>
          <a:custGeom>
            <a:avLst/>
            <a:gdLst/>
            <a:ahLst/>
            <a:cxnLst/>
            <a:rect l="l" t="t" r="r" b="b"/>
            <a:pathLst>
              <a:path w="3831" h="1" fill="none" extrusionOk="0">
                <a:moveTo>
                  <a:pt x="1" y="0"/>
                </a:moveTo>
                <a:lnTo>
                  <a:pt x="3830" y="0"/>
                </a:lnTo>
              </a:path>
            </a:pathLst>
          </a:custGeom>
          <a:solidFill>
            <a:schemeClr val="dk1"/>
          </a:solidFill>
          <a:ln w="53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1"/>
          <p:cNvSpPr/>
          <p:nvPr/>
        </p:nvSpPr>
        <p:spPr>
          <a:xfrm flipH="1">
            <a:off x="6229637" y="4599292"/>
            <a:ext cx="2049628" cy="102"/>
          </a:xfrm>
          <a:custGeom>
            <a:avLst/>
            <a:gdLst/>
            <a:ahLst/>
            <a:cxnLst/>
            <a:rect l="l" t="t" r="r" b="b"/>
            <a:pathLst>
              <a:path w="20123" h="1" fill="none" extrusionOk="0">
                <a:moveTo>
                  <a:pt x="1" y="0"/>
                </a:moveTo>
                <a:lnTo>
                  <a:pt x="20123" y="0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1"/>
          <p:cNvSpPr/>
          <p:nvPr/>
        </p:nvSpPr>
        <p:spPr>
          <a:xfrm flipH="1">
            <a:off x="8071685" y="4599292"/>
            <a:ext cx="390207" cy="102"/>
          </a:xfrm>
          <a:custGeom>
            <a:avLst/>
            <a:gdLst/>
            <a:ahLst/>
            <a:cxnLst/>
            <a:rect l="l" t="t" r="r" b="b"/>
            <a:pathLst>
              <a:path w="3831" h="1" fill="none" extrusionOk="0">
                <a:moveTo>
                  <a:pt x="0" y="0"/>
                </a:moveTo>
                <a:lnTo>
                  <a:pt x="3830" y="0"/>
                </a:lnTo>
              </a:path>
            </a:pathLst>
          </a:custGeom>
          <a:solidFill>
            <a:schemeClr val="dk1"/>
          </a:solidFill>
          <a:ln w="53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31"/>
          <p:cNvGrpSpPr/>
          <p:nvPr/>
        </p:nvGrpSpPr>
        <p:grpSpPr>
          <a:xfrm flipH="1">
            <a:off x="6093355" y="1625511"/>
            <a:ext cx="2718409" cy="2973925"/>
            <a:chOff x="-1944600" y="1625511"/>
            <a:chExt cx="2718409" cy="2973925"/>
          </a:xfrm>
        </p:grpSpPr>
        <p:sp>
          <p:nvSpPr>
            <p:cNvPr id="878" name="Google Shape;878;p31"/>
            <p:cNvSpPr/>
            <p:nvPr/>
          </p:nvSpPr>
          <p:spPr>
            <a:xfrm>
              <a:off x="-768072" y="2229211"/>
              <a:ext cx="1541881" cy="1392494"/>
            </a:xfrm>
            <a:custGeom>
              <a:avLst/>
              <a:gdLst/>
              <a:ahLst/>
              <a:cxnLst/>
              <a:rect l="l" t="t" r="r" b="b"/>
              <a:pathLst>
                <a:path w="15138" h="13671" extrusionOk="0">
                  <a:moveTo>
                    <a:pt x="7586" y="0"/>
                  </a:moveTo>
                  <a:cubicBezTo>
                    <a:pt x="7009" y="0"/>
                    <a:pt x="6422" y="74"/>
                    <a:pt x="5836" y="229"/>
                  </a:cubicBezTo>
                  <a:cubicBezTo>
                    <a:pt x="2189" y="1172"/>
                    <a:pt x="0" y="4910"/>
                    <a:pt x="942" y="8558"/>
                  </a:cubicBezTo>
                  <a:cubicBezTo>
                    <a:pt x="1737" y="11632"/>
                    <a:pt x="4518" y="13670"/>
                    <a:pt x="7556" y="13670"/>
                  </a:cubicBezTo>
                  <a:cubicBezTo>
                    <a:pt x="8123" y="13670"/>
                    <a:pt x="8698" y="13599"/>
                    <a:pt x="9271" y="13451"/>
                  </a:cubicBezTo>
                  <a:cubicBezTo>
                    <a:pt x="12918" y="12509"/>
                    <a:pt x="15137" y="8770"/>
                    <a:pt x="14195" y="5123"/>
                  </a:cubicBezTo>
                  <a:cubicBezTo>
                    <a:pt x="13377" y="2057"/>
                    <a:pt x="10627" y="0"/>
                    <a:pt x="7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2767" y="3029593"/>
              <a:ext cx="102" cy="1569828"/>
            </a:xfrm>
            <a:custGeom>
              <a:avLst/>
              <a:gdLst/>
              <a:ahLst/>
              <a:cxnLst/>
              <a:rect l="l" t="t" r="r" b="b"/>
              <a:pathLst>
                <a:path w="1" h="15412" fill="none" extrusionOk="0">
                  <a:moveTo>
                    <a:pt x="1" y="1"/>
                  </a:moveTo>
                  <a:lnTo>
                    <a:pt x="1" y="1541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-241787" y="2518786"/>
              <a:ext cx="6315" cy="83727"/>
            </a:xfrm>
            <a:custGeom>
              <a:avLst/>
              <a:gdLst/>
              <a:ahLst/>
              <a:cxnLst/>
              <a:rect l="l" t="t" r="r" b="b"/>
              <a:pathLst>
                <a:path w="62" h="822" fill="none" extrusionOk="0">
                  <a:moveTo>
                    <a:pt x="0" y="0"/>
                  </a:moveTo>
                  <a:lnTo>
                    <a:pt x="61" y="82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117354" y="2642643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284498" y="2562075"/>
              <a:ext cx="102" cy="80671"/>
            </a:xfrm>
            <a:custGeom>
              <a:avLst/>
              <a:gdLst/>
              <a:ahLst/>
              <a:cxnLst/>
              <a:rect l="l" t="t" r="r" b="b"/>
              <a:pathLst>
                <a:path w="1" h="792" fill="none" extrusionOk="0">
                  <a:moveTo>
                    <a:pt x="1" y="1"/>
                  </a:moveTo>
                  <a:lnTo>
                    <a:pt x="1" y="79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-152053" y="2797362"/>
              <a:ext cx="102" cy="86884"/>
            </a:xfrm>
            <a:custGeom>
              <a:avLst/>
              <a:gdLst/>
              <a:ahLst/>
              <a:cxnLst/>
              <a:rect l="l" t="t" r="r" b="b"/>
              <a:pathLst>
                <a:path w="1" h="853" fill="none" extrusionOk="0">
                  <a:moveTo>
                    <a:pt x="1" y="1"/>
                  </a:moveTo>
                  <a:lnTo>
                    <a:pt x="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-353217" y="2967665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0" y="1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85393" y="3137968"/>
              <a:ext cx="3259" cy="86783"/>
            </a:xfrm>
            <a:custGeom>
              <a:avLst/>
              <a:gdLst/>
              <a:ahLst/>
              <a:cxnLst/>
              <a:rect l="l" t="t" r="r" b="b"/>
              <a:pathLst>
                <a:path w="32" h="852" fill="none" extrusionOk="0">
                  <a:moveTo>
                    <a:pt x="1" y="0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346426" y="2862448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1" y="0"/>
                  </a:moveTo>
                  <a:lnTo>
                    <a:pt x="3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-226305" y="3246342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2767" y="3029593"/>
              <a:ext cx="102" cy="1569828"/>
            </a:xfrm>
            <a:custGeom>
              <a:avLst/>
              <a:gdLst/>
              <a:ahLst/>
              <a:cxnLst/>
              <a:rect l="l" t="t" r="r" b="b"/>
              <a:pathLst>
                <a:path w="1" h="15412" fill="none" extrusionOk="0">
                  <a:moveTo>
                    <a:pt x="1" y="1"/>
                  </a:moveTo>
                  <a:lnTo>
                    <a:pt x="1" y="1541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-241787" y="2518786"/>
              <a:ext cx="6315" cy="83727"/>
            </a:xfrm>
            <a:custGeom>
              <a:avLst/>
              <a:gdLst/>
              <a:ahLst/>
              <a:cxnLst/>
              <a:rect l="l" t="t" r="r" b="b"/>
              <a:pathLst>
                <a:path w="62" h="822" fill="none" extrusionOk="0">
                  <a:moveTo>
                    <a:pt x="0" y="0"/>
                  </a:moveTo>
                  <a:lnTo>
                    <a:pt x="61" y="82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117354" y="2642643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84498" y="2562075"/>
              <a:ext cx="102" cy="80671"/>
            </a:xfrm>
            <a:custGeom>
              <a:avLst/>
              <a:gdLst/>
              <a:ahLst/>
              <a:cxnLst/>
              <a:rect l="l" t="t" r="r" b="b"/>
              <a:pathLst>
                <a:path w="1" h="792" fill="none" extrusionOk="0">
                  <a:moveTo>
                    <a:pt x="1" y="1"/>
                  </a:moveTo>
                  <a:lnTo>
                    <a:pt x="1" y="79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-152053" y="2797362"/>
              <a:ext cx="102" cy="86884"/>
            </a:xfrm>
            <a:custGeom>
              <a:avLst/>
              <a:gdLst/>
              <a:ahLst/>
              <a:cxnLst/>
              <a:rect l="l" t="t" r="r" b="b"/>
              <a:pathLst>
                <a:path w="1" h="853" fill="none" extrusionOk="0">
                  <a:moveTo>
                    <a:pt x="1" y="1"/>
                  </a:moveTo>
                  <a:lnTo>
                    <a:pt x="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-353217" y="2967665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0" y="1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85393" y="3137968"/>
              <a:ext cx="3259" cy="86783"/>
            </a:xfrm>
            <a:custGeom>
              <a:avLst/>
              <a:gdLst/>
              <a:ahLst/>
              <a:cxnLst/>
              <a:rect l="l" t="t" r="r" b="b"/>
              <a:pathLst>
                <a:path w="32" h="852" fill="none" extrusionOk="0">
                  <a:moveTo>
                    <a:pt x="1" y="0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346426" y="2862448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1" y="0"/>
                  </a:moveTo>
                  <a:lnTo>
                    <a:pt x="3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-226305" y="3246342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-1944600" y="1625511"/>
              <a:ext cx="1105330" cy="1006454"/>
            </a:xfrm>
            <a:custGeom>
              <a:avLst/>
              <a:gdLst/>
              <a:ahLst/>
              <a:cxnLst/>
              <a:rect l="l" t="t" r="r" b="b"/>
              <a:pathLst>
                <a:path w="10852" h="9881" extrusionOk="0">
                  <a:moveTo>
                    <a:pt x="5404" y="0"/>
                  </a:moveTo>
                  <a:cubicBezTo>
                    <a:pt x="3163" y="0"/>
                    <a:pt x="1154" y="1531"/>
                    <a:pt x="609" y="3816"/>
                  </a:cubicBezTo>
                  <a:cubicBezTo>
                    <a:pt x="1" y="6460"/>
                    <a:pt x="1642" y="9135"/>
                    <a:pt x="4287" y="9743"/>
                  </a:cubicBezTo>
                  <a:cubicBezTo>
                    <a:pt x="4672" y="9836"/>
                    <a:pt x="5058" y="9881"/>
                    <a:pt x="5439" y="9881"/>
                  </a:cubicBezTo>
                  <a:cubicBezTo>
                    <a:pt x="7668" y="9881"/>
                    <a:pt x="9699" y="8350"/>
                    <a:pt x="10244" y="6065"/>
                  </a:cubicBezTo>
                  <a:cubicBezTo>
                    <a:pt x="10852" y="3421"/>
                    <a:pt x="9211" y="776"/>
                    <a:pt x="6566" y="138"/>
                  </a:cubicBezTo>
                  <a:cubicBezTo>
                    <a:pt x="6176" y="45"/>
                    <a:pt x="5787" y="0"/>
                    <a:pt x="5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-1390407" y="2116252"/>
              <a:ext cx="102" cy="2483184"/>
            </a:xfrm>
            <a:custGeom>
              <a:avLst/>
              <a:gdLst/>
              <a:ahLst/>
              <a:cxnLst/>
              <a:rect l="l" t="t" r="r" b="b"/>
              <a:pathLst>
                <a:path w="1" h="24379" fill="none" extrusionOk="0">
                  <a:moveTo>
                    <a:pt x="1" y="1"/>
                  </a:moveTo>
                  <a:lnTo>
                    <a:pt x="1" y="2437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-1563764" y="1834519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-1309941" y="1927412"/>
              <a:ext cx="3259" cy="58975"/>
            </a:xfrm>
            <a:custGeom>
              <a:avLst/>
              <a:gdLst/>
              <a:ahLst/>
              <a:cxnLst/>
              <a:rect l="l" t="t" r="r" b="b"/>
              <a:pathLst>
                <a:path w="32" h="579" fill="none" extrusionOk="0">
                  <a:moveTo>
                    <a:pt x="1" y="1"/>
                  </a:moveTo>
                  <a:lnTo>
                    <a:pt x="3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-1189141" y="1865484"/>
              <a:ext cx="3158" cy="62031"/>
            </a:xfrm>
            <a:custGeom>
              <a:avLst/>
              <a:gdLst/>
              <a:ahLst/>
              <a:cxnLst/>
              <a:rect l="l" t="t" r="r" b="b"/>
              <a:pathLst>
                <a:path w="31" h="609" fill="none" extrusionOk="0">
                  <a:moveTo>
                    <a:pt x="0" y="1"/>
                  </a:moveTo>
                  <a:lnTo>
                    <a:pt x="31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-1501836" y="2035786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-1644229" y="2159643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0"/>
                  </a:moveTo>
                  <a:lnTo>
                    <a:pt x="0" y="60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-1257282" y="228350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-1142695" y="2085288"/>
              <a:ext cx="102" cy="58975"/>
            </a:xfrm>
            <a:custGeom>
              <a:avLst/>
              <a:gdLst/>
              <a:ahLst/>
              <a:cxnLst/>
              <a:rect l="l" t="t" r="r" b="b"/>
              <a:pathLst>
                <a:path w="1" h="579" fill="none" extrusionOk="0">
                  <a:moveTo>
                    <a:pt x="0" y="1"/>
                  </a:moveTo>
                  <a:lnTo>
                    <a:pt x="0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-1551440" y="236091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-1563764" y="1834519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-1309941" y="1927412"/>
              <a:ext cx="3259" cy="58975"/>
            </a:xfrm>
            <a:custGeom>
              <a:avLst/>
              <a:gdLst/>
              <a:ahLst/>
              <a:cxnLst/>
              <a:rect l="l" t="t" r="r" b="b"/>
              <a:pathLst>
                <a:path w="32" h="579" fill="none" extrusionOk="0">
                  <a:moveTo>
                    <a:pt x="1" y="1"/>
                  </a:moveTo>
                  <a:lnTo>
                    <a:pt x="3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-1189141" y="1865484"/>
              <a:ext cx="3158" cy="62031"/>
            </a:xfrm>
            <a:custGeom>
              <a:avLst/>
              <a:gdLst/>
              <a:ahLst/>
              <a:cxnLst/>
              <a:rect l="l" t="t" r="r" b="b"/>
              <a:pathLst>
                <a:path w="31" h="609" fill="none" extrusionOk="0">
                  <a:moveTo>
                    <a:pt x="0" y="1"/>
                  </a:moveTo>
                  <a:lnTo>
                    <a:pt x="31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-1501836" y="2035786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-1644229" y="2159643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0"/>
                  </a:moveTo>
                  <a:lnTo>
                    <a:pt x="0" y="60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-1257282" y="228350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-1142695" y="2085288"/>
              <a:ext cx="102" cy="58975"/>
            </a:xfrm>
            <a:custGeom>
              <a:avLst/>
              <a:gdLst/>
              <a:ahLst/>
              <a:cxnLst/>
              <a:rect l="l" t="t" r="r" b="b"/>
              <a:pathLst>
                <a:path w="1" h="579" fill="none" extrusionOk="0">
                  <a:moveTo>
                    <a:pt x="0" y="1"/>
                  </a:moveTo>
                  <a:lnTo>
                    <a:pt x="0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-1551440" y="236091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-1390407" y="3333022"/>
              <a:ext cx="476885" cy="668796"/>
            </a:xfrm>
            <a:custGeom>
              <a:avLst/>
              <a:gdLst/>
              <a:ahLst/>
              <a:cxnLst/>
              <a:rect l="l" t="t" r="r" b="b"/>
              <a:pathLst>
                <a:path w="4682" h="6566" fill="none" extrusionOk="0">
                  <a:moveTo>
                    <a:pt x="4681" y="0"/>
                  </a:moveTo>
                  <a:lnTo>
                    <a:pt x="1" y="6566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31"/>
          <p:cNvSpPr/>
          <p:nvPr/>
        </p:nvSpPr>
        <p:spPr>
          <a:xfrm flipH="1">
            <a:off x="-283721" y="323400"/>
            <a:ext cx="1644865" cy="401128"/>
          </a:xfrm>
          <a:custGeom>
            <a:avLst/>
            <a:gdLst/>
            <a:ahLst/>
            <a:cxnLst/>
            <a:rect l="l" t="t" r="r" b="b"/>
            <a:pathLst>
              <a:path w="26658" h="6501" extrusionOk="0">
                <a:moveTo>
                  <a:pt x="15127" y="0"/>
                </a:moveTo>
                <a:cubicBezTo>
                  <a:pt x="11666" y="0"/>
                  <a:pt x="8116" y="3248"/>
                  <a:pt x="8116" y="3248"/>
                </a:cubicBezTo>
                <a:cubicBezTo>
                  <a:pt x="8116" y="3248"/>
                  <a:pt x="6854" y="2853"/>
                  <a:pt x="5308" y="2853"/>
                </a:cubicBezTo>
                <a:cubicBezTo>
                  <a:pt x="3318" y="2853"/>
                  <a:pt x="855" y="3507"/>
                  <a:pt x="0" y="6500"/>
                </a:cubicBezTo>
                <a:lnTo>
                  <a:pt x="26657" y="6500"/>
                </a:lnTo>
                <a:lnTo>
                  <a:pt x="21915" y="5163"/>
                </a:lnTo>
                <a:cubicBezTo>
                  <a:pt x="21915" y="5163"/>
                  <a:pt x="19271" y="421"/>
                  <a:pt x="15654" y="26"/>
                </a:cubicBezTo>
                <a:cubicBezTo>
                  <a:pt x="15479" y="9"/>
                  <a:pt x="15303" y="0"/>
                  <a:pt x="151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1"/>
          <p:cNvSpPr/>
          <p:nvPr/>
        </p:nvSpPr>
        <p:spPr>
          <a:xfrm flipH="1">
            <a:off x="-1121921" y="1625500"/>
            <a:ext cx="1644865" cy="401128"/>
          </a:xfrm>
          <a:custGeom>
            <a:avLst/>
            <a:gdLst/>
            <a:ahLst/>
            <a:cxnLst/>
            <a:rect l="l" t="t" r="r" b="b"/>
            <a:pathLst>
              <a:path w="26658" h="6501" extrusionOk="0">
                <a:moveTo>
                  <a:pt x="15127" y="0"/>
                </a:moveTo>
                <a:cubicBezTo>
                  <a:pt x="11666" y="0"/>
                  <a:pt x="8116" y="3248"/>
                  <a:pt x="8116" y="3248"/>
                </a:cubicBezTo>
                <a:cubicBezTo>
                  <a:pt x="8116" y="3248"/>
                  <a:pt x="6854" y="2853"/>
                  <a:pt x="5308" y="2853"/>
                </a:cubicBezTo>
                <a:cubicBezTo>
                  <a:pt x="3318" y="2853"/>
                  <a:pt x="855" y="3507"/>
                  <a:pt x="0" y="6500"/>
                </a:cubicBezTo>
                <a:lnTo>
                  <a:pt x="26657" y="6500"/>
                </a:lnTo>
                <a:lnTo>
                  <a:pt x="21915" y="5163"/>
                </a:lnTo>
                <a:cubicBezTo>
                  <a:pt x="21915" y="5163"/>
                  <a:pt x="19271" y="421"/>
                  <a:pt x="15654" y="26"/>
                </a:cubicBezTo>
                <a:cubicBezTo>
                  <a:pt x="15479" y="9"/>
                  <a:pt x="15303" y="0"/>
                  <a:pt x="151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9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2"/>
          <p:cNvSpPr/>
          <p:nvPr/>
        </p:nvSpPr>
        <p:spPr>
          <a:xfrm flipH="1">
            <a:off x="5942326" y="1774025"/>
            <a:ext cx="1829419" cy="572359"/>
          </a:xfrm>
          <a:custGeom>
            <a:avLst/>
            <a:gdLst/>
            <a:ahLst/>
            <a:cxnLst/>
            <a:rect l="l" t="t" r="r" b="b"/>
            <a:pathLst>
              <a:path w="22342" h="6990" extrusionOk="0">
                <a:moveTo>
                  <a:pt x="13170" y="1"/>
                </a:moveTo>
                <a:cubicBezTo>
                  <a:pt x="13032" y="1"/>
                  <a:pt x="12888" y="10"/>
                  <a:pt x="12737" y="29"/>
                </a:cubicBezTo>
                <a:cubicBezTo>
                  <a:pt x="9880" y="333"/>
                  <a:pt x="9120" y="3190"/>
                  <a:pt x="7326" y="3494"/>
                </a:cubicBezTo>
                <a:cubicBezTo>
                  <a:pt x="5563" y="3829"/>
                  <a:pt x="700" y="3646"/>
                  <a:pt x="1" y="6990"/>
                </a:cubicBezTo>
                <a:lnTo>
                  <a:pt x="22342" y="6990"/>
                </a:lnTo>
                <a:cubicBezTo>
                  <a:pt x="22342" y="6990"/>
                  <a:pt x="21582" y="4193"/>
                  <a:pt x="18816" y="3555"/>
                </a:cubicBezTo>
                <a:cubicBezTo>
                  <a:pt x="16138" y="2950"/>
                  <a:pt x="15643" y="1"/>
                  <a:pt x="131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2"/>
          <p:cNvSpPr/>
          <p:nvPr/>
        </p:nvSpPr>
        <p:spPr>
          <a:xfrm flipH="1">
            <a:off x="7121176" y="884725"/>
            <a:ext cx="1829419" cy="572359"/>
          </a:xfrm>
          <a:custGeom>
            <a:avLst/>
            <a:gdLst/>
            <a:ahLst/>
            <a:cxnLst/>
            <a:rect l="l" t="t" r="r" b="b"/>
            <a:pathLst>
              <a:path w="22342" h="6990" extrusionOk="0">
                <a:moveTo>
                  <a:pt x="13170" y="1"/>
                </a:moveTo>
                <a:cubicBezTo>
                  <a:pt x="13032" y="1"/>
                  <a:pt x="12888" y="10"/>
                  <a:pt x="12737" y="29"/>
                </a:cubicBezTo>
                <a:cubicBezTo>
                  <a:pt x="9880" y="333"/>
                  <a:pt x="9120" y="3190"/>
                  <a:pt x="7326" y="3494"/>
                </a:cubicBezTo>
                <a:cubicBezTo>
                  <a:pt x="5563" y="3829"/>
                  <a:pt x="700" y="3646"/>
                  <a:pt x="1" y="6990"/>
                </a:cubicBezTo>
                <a:lnTo>
                  <a:pt x="22342" y="6990"/>
                </a:lnTo>
                <a:cubicBezTo>
                  <a:pt x="22342" y="6990"/>
                  <a:pt x="21582" y="4193"/>
                  <a:pt x="18816" y="3555"/>
                </a:cubicBezTo>
                <a:cubicBezTo>
                  <a:pt x="16138" y="2950"/>
                  <a:pt x="15643" y="1"/>
                  <a:pt x="131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2"/>
          <p:cNvSpPr/>
          <p:nvPr/>
        </p:nvSpPr>
        <p:spPr>
          <a:xfrm>
            <a:off x="7292465" y="1217335"/>
            <a:ext cx="1029421" cy="2388157"/>
          </a:xfrm>
          <a:custGeom>
            <a:avLst/>
            <a:gdLst/>
            <a:ahLst/>
            <a:cxnLst/>
            <a:rect l="l" t="t" r="r" b="b"/>
            <a:pathLst>
              <a:path w="11491" h="26658" extrusionOk="0">
                <a:moveTo>
                  <a:pt x="5746" y="1"/>
                </a:moveTo>
                <a:cubicBezTo>
                  <a:pt x="2584" y="1"/>
                  <a:pt x="1" y="2615"/>
                  <a:pt x="1" y="5746"/>
                </a:cubicBezTo>
                <a:lnTo>
                  <a:pt x="1" y="20913"/>
                </a:lnTo>
                <a:cubicBezTo>
                  <a:pt x="1" y="24074"/>
                  <a:pt x="2584" y="26658"/>
                  <a:pt x="5746" y="26658"/>
                </a:cubicBezTo>
                <a:cubicBezTo>
                  <a:pt x="8907" y="26658"/>
                  <a:pt x="11490" y="24074"/>
                  <a:pt x="11490" y="20913"/>
                </a:cubicBezTo>
                <a:lnTo>
                  <a:pt x="11490" y="5746"/>
                </a:lnTo>
                <a:cubicBezTo>
                  <a:pt x="11490" y="2615"/>
                  <a:pt x="8907" y="1"/>
                  <a:pt x="57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2"/>
          <p:cNvSpPr/>
          <p:nvPr/>
        </p:nvSpPr>
        <p:spPr>
          <a:xfrm>
            <a:off x="7807130" y="1715696"/>
            <a:ext cx="90" cy="2883741"/>
          </a:xfrm>
          <a:custGeom>
            <a:avLst/>
            <a:gdLst/>
            <a:ahLst/>
            <a:cxnLst/>
            <a:rect l="l" t="t" r="r" b="b"/>
            <a:pathLst>
              <a:path w="1" h="32190" fill="none" extrusionOk="0">
                <a:moveTo>
                  <a:pt x="1" y="0"/>
                </a:moveTo>
                <a:lnTo>
                  <a:pt x="1" y="32189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2"/>
          <p:cNvSpPr/>
          <p:nvPr/>
        </p:nvSpPr>
        <p:spPr>
          <a:xfrm>
            <a:off x="7507648" y="4599348"/>
            <a:ext cx="637218" cy="90"/>
          </a:xfrm>
          <a:custGeom>
            <a:avLst/>
            <a:gdLst/>
            <a:ahLst/>
            <a:cxnLst/>
            <a:rect l="l" t="t" r="r" b="b"/>
            <a:pathLst>
              <a:path w="7113" h="1" fill="none" extrusionOk="0">
                <a:moveTo>
                  <a:pt x="0" y="0"/>
                </a:moveTo>
                <a:lnTo>
                  <a:pt x="7113" y="0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2"/>
          <p:cNvSpPr/>
          <p:nvPr/>
        </p:nvSpPr>
        <p:spPr>
          <a:xfrm>
            <a:off x="7807130" y="1568598"/>
            <a:ext cx="147188" cy="514755"/>
          </a:xfrm>
          <a:custGeom>
            <a:avLst/>
            <a:gdLst/>
            <a:ahLst/>
            <a:cxnLst/>
            <a:rect l="l" t="t" r="r" b="b"/>
            <a:pathLst>
              <a:path w="1643" h="5746" fill="none" extrusionOk="0">
                <a:moveTo>
                  <a:pt x="1642" y="1"/>
                </a:moveTo>
                <a:lnTo>
                  <a:pt x="1" y="5746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2"/>
          <p:cNvSpPr/>
          <p:nvPr/>
        </p:nvSpPr>
        <p:spPr>
          <a:xfrm>
            <a:off x="7592037" y="1824632"/>
            <a:ext cx="215183" cy="887787"/>
          </a:xfrm>
          <a:custGeom>
            <a:avLst/>
            <a:gdLst/>
            <a:ahLst/>
            <a:cxnLst/>
            <a:rect l="l" t="t" r="r" b="b"/>
            <a:pathLst>
              <a:path w="2402" h="9910" fill="none" extrusionOk="0">
                <a:moveTo>
                  <a:pt x="0" y="0"/>
                </a:moveTo>
                <a:lnTo>
                  <a:pt x="2402" y="9909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2"/>
          <p:cNvSpPr/>
          <p:nvPr/>
        </p:nvSpPr>
        <p:spPr>
          <a:xfrm>
            <a:off x="7807130" y="2410070"/>
            <a:ext cx="305037" cy="1002098"/>
          </a:xfrm>
          <a:custGeom>
            <a:avLst/>
            <a:gdLst/>
            <a:ahLst/>
            <a:cxnLst/>
            <a:rect l="l" t="t" r="r" b="b"/>
            <a:pathLst>
              <a:path w="3405" h="11186" fill="none" extrusionOk="0">
                <a:moveTo>
                  <a:pt x="3405" y="0"/>
                </a:moveTo>
                <a:lnTo>
                  <a:pt x="1" y="11186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2"/>
          <p:cNvSpPr/>
          <p:nvPr/>
        </p:nvSpPr>
        <p:spPr>
          <a:xfrm>
            <a:off x="7954229" y="2194886"/>
            <a:ext cx="90" cy="92720"/>
          </a:xfrm>
          <a:custGeom>
            <a:avLst/>
            <a:gdLst/>
            <a:ahLst/>
            <a:cxnLst/>
            <a:rect l="l" t="t" r="r" b="b"/>
            <a:pathLst>
              <a:path w="1" h="1035" fill="none" extrusionOk="0">
                <a:moveTo>
                  <a:pt x="0" y="1"/>
                </a:moveTo>
                <a:lnTo>
                  <a:pt x="0" y="1034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2"/>
          <p:cNvSpPr/>
          <p:nvPr/>
        </p:nvSpPr>
        <p:spPr>
          <a:xfrm>
            <a:off x="8084933" y="2862026"/>
            <a:ext cx="0" cy="95408"/>
          </a:xfrm>
          <a:custGeom>
            <a:avLst/>
            <a:gdLst/>
            <a:ahLst/>
            <a:cxnLst/>
            <a:rect l="l" t="t" r="r" b="b"/>
            <a:pathLst>
              <a:path h="1065" fill="none" extrusionOk="0">
                <a:moveTo>
                  <a:pt x="0" y="1"/>
                </a:moveTo>
                <a:lnTo>
                  <a:pt x="0" y="1065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2"/>
          <p:cNvSpPr/>
          <p:nvPr/>
        </p:nvSpPr>
        <p:spPr>
          <a:xfrm>
            <a:off x="7635575" y="2911029"/>
            <a:ext cx="90" cy="95408"/>
          </a:xfrm>
          <a:custGeom>
            <a:avLst/>
            <a:gdLst/>
            <a:ahLst/>
            <a:cxnLst/>
            <a:rect l="l" t="t" r="r" b="b"/>
            <a:pathLst>
              <a:path w="1" h="1065" fill="none" extrusionOk="0">
                <a:moveTo>
                  <a:pt x="1" y="1"/>
                </a:moveTo>
                <a:lnTo>
                  <a:pt x="1" y="1065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2"/>
          <p:cNvSpPr/>
          <p:nvPr/>
        </p:nvSpPr>
        <p:spPr>
          <a:xfrm>
            <a:off x="7700972" y="3270533"/>
            <a:ext cx="90" cy="95318"/>
          </a:xfrm>
          <a:custGeom>
            <a:avLst/>
            <a:gdLst/>
            <a:ahLst/>
            <a:cxnLst/>
            <a:rect l="l" t="t" r="r" b="b"/>
            <a:pathLst>
              <a:path w="1" h="1064" fill="none" extrusionOk="0">
                <a:moveTo>
                  <a:pt x="0" y="0"/>
                </a:moveTo>
                <a:lnTo>
                  <a:pt x="0" y="1064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2"/>
          <p:cNvSpPr/>
          <p:nvPr/>
        </p:nvSpPr>
        <p:spPr>
          <a:xfrm>
            <a:off x="7907913" y="2480842"/>
            <a:ext cx="90" cy="95408"/>
          </a:xfrm>
          <a:custGeom>
            <a:avLst/>
            <a:gdLst/>
            <a:ahLst/>
            <a:cxnLst/>
            <a:rect l="l" t="t" r="r" b="b"/>
            <a:pathLst>
              <a:path w="1" h="1065" fill="none" extrusionOk="0">
                <a:moveTo>
                  <a:pt x="0" y="0"/>
                </a:moveTo>
                <a:lnTo>
                  <a:pt x="0" y="1064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2"/>
          <p:cNvSpPr/>
          <p:nvPr/>
        </p:nvSpPr>
        <p:spPr>
          <a:xfrm>
            <a:off x="7551186" y="1522372"/>
            <a:ext cx="90" cy="89943"/>
          </a:xfrm>
          <a:custGeom>
            <a:avLst/>
            <a:gdLst/>
            <a:ahLst/>
            <a:cxnLst/>
            <a:rect l="l" t="t" r="r" b="b"/>
            <a:pathLst>
              <a:path w="1" h="1004" fill="none" extrusionOk="0">
                <a:moveTo>
                  <a:pt x="0" y="0"/>
                </a:moveTo>
                <a:lnTo>
                  <a:pt x="0" y="1003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2"/>
          <p:cNvSpPr/>
          <p:nvPr/>
        </p:nvSpPr>
        <p:spPr>
          <a:xfrm>
            <a:off x="8084933" y="2012491"/>
            <a:ext cx="0" cy="95408"/>
          </a:xfrm>
          <a:custGeom>
            <a:avLst/>
            <a:gdLst/>
            <a:ahLst/>
            <a:cxnLst/>
            <a:rect l="l" t="t" r="r" b="b"/>
            <a:pathLst>
              <a:path h="1065" fill="none" extrusionOk="0">
                <a:moveTo>
                  <a:pt x="0" y="0"/>
                </a:moveTo>
                <a:lnTo>
                  <a:pt x="0" y="1064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8035841" y="3177903"/>
            <a:ext cx="90" cy="92720"/>
          </a:xfrm>
          <a:custGeom>
            <a:avLst/>
            <a:gdLst/>
            <a:ahLst/>
            <a:cxnLst/>
            <a:rect l="l" t="t" r="r" b="b"/>
            <a:pathLst>
              <a:path w="1" h="1035" fill="none" extrusionOk="0">
                <a:moveTo>
                  <a:pt x="1" y="1"/>
                </a:moveTo>
                <a:lnTo>
                  <a:pt x="1" y="1034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7521265" y="2390988"/>
            <a:ext cx="90" cy="89943"/>
          </a:xfrm>
          <a:custGeom>
            <a:avLst/>
            <a:gdLst/>
            <a:ahLst/>
            <a:cxnLst/>
            <a:rect l="l" t="t" r="r" b="b"/>
            <a:pathLst>
              <a:path w="1" h="1004" fill="none" extrusionOk="0">
                <a:moveTo>
                  <a:pt x="0" y="0"/>
                </a:moveTo>
                <a:lnTo>
                  <a:pt x="0" y="1003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7455868" y="1963488"/>
            <a:ext cx="90" cy="95408"/>
          </a:xfrm>
          <a:custGeom>
            <a:avLst/>
            <a:gdLst/>
            <a:ahLst/>
            <a:cxnLst/>
            <a:rect l="l" t="t" r="r" b="b"/>
            <a:pathLst>
              <a:path w="1" h="1065" fill="none" extrusionOk="0">
                <a:moveTo>
                  <a:pt x="1" y="0"/>
                </a:moveTo>
                <a:lnTo>
                  <a:pt x="1" y="1064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2"/>
          <p:cNvSpPr/>
          <p:nvPr/>
        </p:nvSpPr>
        <p:spPr>
          <a:xfrm>
            <a:off x="7455868" y="2818488"/>
            <a:ext cx="90" cy="92631"/>
          </a:xfrm>
          <a:custGeom>
            <a:avLst/>
            <a:gdLst/>
            <a:ahLst/>
            <a:cxnLst/>
            <a:rect l="l" t="t" r="r" b="b"/>
            <a:pathLst>
              <a:path w="1" h="1034" fill="none" extrusionOk="0">
                <a:moveTo>
                  <a:pt x="1" y="1"/>
                </a:moveTo>
                <a:lnTo>
                  <a:pt x="1" y="1034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2"/>
          <p:cNvSpPr/>
          <p:nvPr/>
        </p:nvSpPr>
        <p:spPr>
          <a:xfrm>
            <a:off x="7771744" y="1405284"/>
            <a:ext cx="90" cy="95408"/>
          </a:xfrm>
          <a:custGeom>
            <a:avLst/>
            <a:gdLst/>
            <a:ahLst/>
            <a:cxnLst/>
            <a:rect l="l" t="t" r="r" b="b"/>
            <a:pathLst>
              <a:path w="1" h="1065" fill="none" extrusionOk="0">
                <a:moveTo>
                  <a:pt x="1" y="0"/>
                </a:moveTo>
                <a:lnTo>
                  <a:pt x="1" y="1064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2"/>
          <p:cNvSpPr/>
          <p:nvPr/>
        </p:nvSpPr>
        <p:spPr>
          <a:xfrm>
            <a:off x="8112078" y="1601296"/>
            <a:ext cx="90" cy="89943"/>
          </a:xfrm>
          <a:custGeom>
            <a:avLst/>
            <a:gdLst/>
            <a:ahLst/>
            <a:cxnLst/>
            <a:rect l="l" t="t" r="r" b="b"/>
            <a:pathLst>
              <a:path w="1" h="1004" fill="none" extrusionOk="0">
                <a:moveTo>
                  <a:pt x="1" y="1"/>
                </a:moveTo>
                <a:lnTo>
                  <a:pt x="1" y="1004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32"/>
          <p:cNvGrpSpPr/>
          <p:nvPr/>
        </p:nvGrpSpPr>
        <p:grpSpPr>
          <a:xfrm>
            <a:off x="713213" y="751762"/>
            <a:ext cx="1026734" cy="3847676"/>
            <a:chOff x="8648513" y="751762"/>
            <a:chExt cx="1026734" cy="3847676"/>
          </a:xfrm>
        </p:grpSpPr>
        <p:sp>
          <p:nvSpPr>
            <p:cNvPr id="941" name="Google Shape;941;p32"/>
            <p:cNvSpPr/>
            <p:nvPr/>
          </p:nvSpPr>
          <p:spPr>
            <a:xfrm>
              <a:off x="8648513" y="751762"/>
              <a:ext cx="1026734" cy="2853730"/>
            </a:xfrm>
            <a:custGeom>
              <a:avLst/>
              <a:gdLst/>
              <a:ahLst/>
              <a:cxnLst/>
              <a:rect l="l" t="t" r="r" b="b"/>
              <a:pathLst>
                <a:path w="11461" h="31855" extrusionOk="0">
                  <a:moveTo>
                    <a:pt x="5746" y="0"/>
                  </a:moveTo>
                  <a:cubicBezTo>
                    <a:pt x="2585" y="0"/>
                    <a:pt x="1" y="2584"/>
                    <a:pt x="1" y="5745"/>
                  </a:cubicBezTo>
                  <a:lnTo>
                    <a:pt x="1" y="26110"/>
                  </a:lnTo>
                  <a:cubicBezTo>
                    <a:pt x="1" y="29271"/>
                    <a:pt x="2585" y="31855"/>
                    <a:pt x="5746" y="31855"/>
                  </a:cubicBezTo>
                  <a:cubicBezTo>
                    <a:pt x="8937" y="31855"/>
                    <a:pt x="11460" y="29271"/>
                    <a:pt x="11460" y="26110"/>
                  </a:cubicBezTo>
                  <a:lnTo>
                    <a:pt x="11460" y="5745"/>
                  </a:lnTo>
                  <a:cubicBezTo>
                    <a:pt x="11460" y="2584"/>
                    <a:pt x="8876" y="0"/>
                    <a:pt x="57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9144097" y="1132946"/>
              <a:ext cx="90" cy="3466492"/>
            </a:xfrm>
            <a:custGeom>
              <a:avLst/>
              <a:gdLst/>
              <a:ahLst/>
              <a:cxnLst/>
              <a:rect l="l" t="t" r="r" b="b"/>
              <a:pathLst>
                <a:path w="1" h="38695" fill="none" extrusionOk="0">
                  <a:moveTo>
                    <a:pt x="1" y="1"/>
                  </a:moveTo>
                  <a:lnTo>
                    <a:pt x="1" y="3869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8844614" y="4599348"/>
              <a:ext cx="637218" cy="90"/>
            </a:xfrm>
            <a:custGeom>
              <a:avLst/>
              <a:gdLst/>
              <a:ahLst/>
              <a:cxnLst/>
              <a:rect l="l" t="t" r="r" b="b"/>
              <a:pathLst>
                <a:path w="7113" h="1" fill="none" extrusionOk="0">
                  <a:moveTo>
                    <a:pt x="0" y="0"/>
                  </a:moveTo>
                  <a:lnTo>
                    <a:pt x="7113" y="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9144097" y="1165644"/>
              <a:ext cx="188039" cy="917709"/>
            </a:xfrm>
            <a:custGeom>
              <a:avLst/>
              <a:gdLst/>
              <a:ahLst/>
              <a:cxnLst/>
              <a:rect l="l" t="t" r="r" b="b"/>
              <a:pathLst>
                <a:path w="2099" h="10244" fill="none" extrusionOk="0">
                  <a:moveTo>
                    <a:pt x="2098" y="0"/>
                  </a:moveTo>
                  <a:lnTo>
                    <a:pt x="1" y="1024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8896305" y="1454287"/>
              <a:ext cx="247882" cy="1211816"/>
            </a:xfrm>
            <a:custGeom>
              <a:avLst/>
              <a:gdLst/>
              <a:ahLst/>
              <a:cxnLst/>
              <a:rect l="l" t="t" r="r" b="b"/>
              <a:pathLst>
                <a:path w="2767" h="13527" fill="none" extrusionOk="0">
                  <a:moveTo>
                    <a:pt x="1" y="0"/>
                  </a:moveTo>
                  <a:lnTo>
                    <a:pt x="2767" y="13526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9144097" y="2410070"/>
              <a:ext cx="217960" cy="882323"/>
            </a:xfrm>
            <a:custGeom>
              <a:avLst/>
              <a:gdLst/>
              <a:ahLst/>
              <a:cxnLst/>
              <a:rect l="l" t="t" r="r" b="b"/>
              <a:pathLst>
                <a:path w="2433" h="9849" fill="none" extrusionOk="0">
                  <a:moveTo>
                    <a:pt x="2433" y="0"/>
                  </a:moveTo>
                  <a:lnTo>
                    <a:pt x="1" y="984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8967166" y="1192878"/>
              <a:ext cx="90" cy="89943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0" y="0"/>
                  </a:moveTo>
                  <a:lnTo>
                    <a:pt x="0" y="100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9054243" y="1620378"/>
              <a:ext cx="90" cy="9540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1" y="0"/>
                  </a:moveTo>
                  <a:lnTo>
                    <a:pt x="1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9332046" y="931469"/>
              <a:ext cx="90" cy="92631"/>
            </a:xfrm>
            <a:custGeom>
              <a:avLst/>
              <a:gdLst/>
              <a:ahLst/>
              <a:cxnLst/>
              <a:rect l="l" t="t" r="r" b="b"/>
              <a:pathLst>
                <a:path w="1" h="1034" fill="none" extrusionOk="0">
                  <a:moveTo>
                    <a:pt x="0" y="0"/>
                  </a:moveTo>
                  <a:lnTo>
                    <a:pt x="0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9253032" y="2083263"/>
              <a:ext cx="90" cy="92720"/>
            </a:xfrm>
            <a:custGeom>
              <a:avLst/>
              <a:gdLst/>
              <a:ahLst/>
              <a:cxnLst/>
              <a:rect l="l" t="t" r="r" b="b"/>
              <a:pathLst>
                <a:path w="1" h="1035" fill="none" extrusionOk="0">
                  <a:moveTo>
                    <a:pt x="1" y="1"/>
                  </a:moveTo>
                  <a:lnTo>
                    <a:pt x="1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9239415" y="2505388"/>
              <a:ext cx="90" cy="92631"/>
            </a:xfrm>
            <a:custGeom>
              <a:avLst/>
              <a:gdLst/>
              <a:ahLst/>
              <a:cxnLst/>
              <a:rect l="l" t="t" r="r" b="b"/>
              <a:pathLst>
                <a:path w="1" h="1034" fill="none" extrusionOk="0">
                  <a:moveTo>
                    <a:pt x="1" y="0"/>
                  </a:moveTo>
                  <a:lnTo>
                    <a:pt x="1" y="103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9361968" y="2935575"/>
              <a:ext cx="90" cy="9540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1" y="1"/>
                  </a:moveTo>
                  <a:lnTo>
                    <a:pt x="1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9579838" y="2867491"/>
              <a:ext cx="90" cy="89943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0" y="1"/>
                  </a:moveTo>
                  <a:lnTo>
                    <a:pt x="0" y="10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9397354" y="1715696"/>
              <a:ext cx="90" cy="92631"/>
            </a:xfrm>
            <a:custGeom>
              <a:avLst/>
              <a:gdLst/>
              <a:ahLst/>
              <a:cxnLst/>
              <a:rect l="l" t="t" r="r" b="b"/>
              <a:pathLst>
                <a:path w="1" h="1034" fill="none" extrusionOk="0">
                  <a:moveTo>
                    <a:pt x="1" y="0"/>
                  </a:moveTo>
                  <a:lnTo>
                    <a:pt x="1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9468215" y="2148660"/>
              <a:ext cx="90" cy="89943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0" y="0"/>
                  </a:moveTo>
                  <a:lnTo>
                    <a:pt x="0" y="100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9503601" y="1315430"/>
              <a:ext cx="90" cy="89943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0" y="0"/>
                  </a:moveTo>
                  <a:lnTo>
                    <a:pt x="0" y="100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9070637" y="857920"/>
              <a:ext cx="90" cy="9540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0" y="1"/>
                  </a:moveTo>
                  <a:lnTo>
                    <a:pt x="0" y="1065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8787459" y="1669381"/>
              <a:ext cx="90" cy="92720"/>
            </a:xfrm>
            <a:custGeom>
              <a:avLst/>
              <a:gdLst/>
              <a:ahLst/>
              <a:cxnLst/>
              <a:rect l="l" t="t" r="r" b="b"/>
              <a:pathLst>
                <a:path w="1" h="1035" fill="none" extrusionOk="0">
                  <a:moveTo>
                    <a:pt x="0" y="1"/>
                  </a:moveTo>
                  <a:lnTo>
                    <a:pt x="0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8814693" y="1987945"/>
              <a:ext cx="90" cy="9540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0" y="1"/>
                  </a:moveTo>
                  <a:lnTo>
                    <a:pt x="0" y="1065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8937156" y="2287517"/>
              <a:ext cx="90" cy="9540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1" y="0"/>
                  </a:moveTo>
                  <a:lnTo>
                    <a:pt x="1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9018857" y="2862026"/>
              <a:ext cx="90" cy="9540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1" y="1"/>
                  </a:moveTo>
                  <a:lnTo>
                    <a:pt x="1" y="1065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9269426" y="3224218"/>
              <a:ext cx="90" cy="9540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0" y="0"/>
                  </a:moveTo>
                  <a:lnTo>
                    <a:pt x="0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8814693" y="2617011"/>
              <a:ext cx="90" cy="9540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0" y="0"/>
                  </a:moveTo>
                  <a:lnTo>
                    <a:pt x="0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8896305" y="3131587"/>
              <a:ext cx="90" cy="92720"/>
            </a:xfrm>
            <a:custGeom>
              <a:avLst/>
              <a:gdLst/>
              <a:ahLst/>
              <a:cxnLst/>
              <a:rect l="l" t="t" r="r" b="b"/>
              <a:pathLst>
                <a:path w="1" h="1035" fill="none" extrusionOk="0">
                  <a:moveTo>
                    <a:pt x="1" y="1"/>
                  </a:moveTo>
                  <a:lnTo>
                    <a:pt x="1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3"/>
          <p:cNvSpPr/>
          <p:nvPr/>
        </p:nvSpPr>
        <p:spPr>
          <a:xfrm>
            <a:off x="2271663" y="3797300"/>
            <a:ext cx="2330468" cy="802120"/>
          </a:xfrm>
          <a:custGeom>
            <a:avLst/>
            <a:gdLst/>
            <a:ahLst/>
            <a:cxnLst/>
            <a:rect l="l" t="t" r="r" b="b"/>
            <a:pathLst>
              <a:path w="30124" h="10368" extrusionOk="0">
                <a:moveTo>
                  <a:pt x="15584" y="0"/>
                </a:moveTo>
                <a:cubicBezTo>
                  <a:pt x="10123" y="0"/>
                  <a:pt x="7904" y="4380"/>
                  <a:pt x="7904" y="4380"/>
                </a:cubicBezTo>
                <a:cubicBezTo>
                  <a:pt x="7904" y="4380"/>
                  <a:pt x="366" y="4532"/>
                  <a:pt x="1" y="10368"/>
                </a:cubicBezTo>
                <a:lnTo>
                  <a:pt x="30123" y="10368"/>
                </a:lnTo>
                <a:cubicBezTo>
                  <a:pt x="30123" y="10368"/>
                  <a:pt x="29409" y="5810"/>
                  <a:pt x="25208" y="5810"/>
                </a:cubicBezTo>
                <a:cubicBezTo>
                  <a:pt x="24742" y="5810"/>
                  <a:pt x="24234" y="5866"/>
                  <a:pt x="23679" y="5991"/>
                </a:cubicBezTo>
                <a:cubicBezTo>
                  <a:pt x="23679" y="5991"/>
                  <a:pt x="21430" y="124"/>
                  <a:pt x="15807" y="3"/>
                </a:cubicBezTo>
                <a:cubicBezTo>
                  <a:pt x="15732" y="1"/>
                  <a:pt x="15657" y="0"/>
                  <a:pt x="155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3"/>
          <p:cNvSpPr/>
          <p:nvPr/>
        </p:nvSpPr>
        <p:spPr>
          <a:xfrm>
            <a:off x="713225" y="4038926"/>
            <a:ext cx="1628503" cy="560494"/>
          </a:xfrm>
          <a:custGeom>
            <a:avLst/>
            <a:gdLst/>
            <a:ahLst/>
            <a:cxnLst/>
            <a:rect l="l" t="t" r="r" b="b"/>
            <a:pathLst>
              <a:path w="30124" h="10368" extrusionOk="0">
                <a:moveTo>
                  <a:pt x="15584" y="0"/>
                </a:moveTo>
                <a:cubicBezTo>
                  <a:pt x="10123" y="0"/>
                  <a:pt x="7904" y="4380"/>
                  <a:pt x="7904" y="4380"/>
                </a:cubicBezTo>
                <a:cubicBezTo>
                  <a:pt x="7904" y="4380"/>
                  <a:pt x="366" y="4532"/>
                  <a:pt x="1" y="10368"/>
                </a:cubicBezTo>
                <a:lnTo>
                  <a:pt x="30123" y="10368"/>
                </a:lnTo>
                <a:cubicBezTo>
                  <a:pt x="30123" y="10368"/>
                  <a:pt x="29409" y="5810"/>
                  <a:pt x="25208" y="5810"/>
                </a:cubicBezTo>
                <a:cubicBezTo>
                  <a:pt x="24742" y="5810"/>
                  <a:pt x="24234" y="5866"/>
                  <a:pt x="23679" y="5991"/>
                </a:cubicBezTo>
                <a:cubicBezTo>
                  <a:pt x="23679" y="5991"/>
                  <a:pt x="21430" y="124"/>
                  <a:pt x="15807" y="3"/>
                </a:cubicBezTo>
                <a:cubicBezTo>
                  <a:pt x="15732" y="1"/>
                  <a:pt x="15657" y="0"/>
                  <a:pt x="155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33"/>
          <p:cNvGrpSpPr/>
          <p:nvPr/>
        </p:nvGrpSpPr>
        <p:grpSpPr>
          <a:xfrm>
            <a:off x="-10595" y="537036"/>
            <a:ext cx="2188681" cy="4059897"/>
            <a:chOff x="218005" y="537036"/>
            <a:chExt cx="2188681" cy="4059897"/>
          </a:xfrm>
        </p:grpSpPr>
        <p:sp>
          <p:nvSpPr>
            <p:cNvPr id="969" name="Google Shape;969;p33"/>
            <p:cNvSpPr/>
            <p:nvPr/>
          </p:nvSpPr>
          <p:spPr>
            <a:xfrm>
              <a:off x="218005" y="537036"/>
              <a:ext cx="2188681" cy="3290034"/>
            </a:xfrm>
            <a:custGeom>
              <a:avLst/>
              <a:gdLst/>
              <a:ahLst/>
              <a:cxnLst/>
              <a:rect l="l" t="t" r="r" b="b"/>
              <a:pathLst>
                <a:path w="18664" h="28057" extrusionOk="0">
                  <a:moveTo>
                    <a:pt x="9302" y="1"/>
                  </a:moveTo>
                  <a:cubicBezTo>
                    <a:pt x="3040" y="1"/>
                    <a:pt x="5958" y="8937"/>
                    <a:pt x="5958" y="8937"/>
                  </a:cubicBezTo>
                  <a:cubicBezTo>
                    <a:pt x="1308" y="13314"/>
                    <a:pt x="4651" y="19120"/>
                    <a:pt x="4651" y="19120"/>
                  </a:cubicBezTo>
                  <a:cubicBezTo>
                    <a:pt x="1" y="24135"/>
                    <a:pt x="4256" y="28056"/>
                    <a:pt x="9271" y="28056"/>
                  </a:cubicBezTo>
                  <a:cubicBezTo>
                    <a:pt x="14287" y="28056"/>
                    <a:pt x="18664" y="24135"/>
                    <a:pt x="13983" y="19120"/>
                  </a:cubicBezTo>
                  <a:cubicBezTo>
                    <a:pt x="13983" y="19120"/>
                    <a:pt x="17326" y="13345"/>
                    <a:pt x="12645" y="8937"/>
                  </a:cubicBezTo>
                  <a:cubicBezTo>
                    <a:pt x="12645" y="8937"/>
                    <a:pt x="15594" y="1"/>
                    <a:pt x="9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1315840" y="946989"/>
              <a:ext cx="117" cy="3649913"/>
            </a:xfrm>
            <a:custGeom>
              <a:avLst/>
              <a:gdLst/>
              <a:ahLst/>
              <a:cxnLst/>
              <a:rect l="l" t="t" r="r" b="b"/>
              <a:pathLst>
                <a:path w="1" h="31126" fill="none" extrusionOk="0">
                  <a:moveTo>
                    <a:pt x="0" y="0"/>
                  </a:moveTo>
                  <a:lnTo>
                    <a:pt x="0" y="31126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1315840" y="946989"/>
              <a:ext cx="135561" cy="285300"/>
            </a:xfrm>
            <a:custGeom>
              <a:avLst/>
              <a:gdLst/>
              <a:ahLst/>
              <a:cxnLst/>
              <a:rect l="l" t="t" r="r" b="b"/>
              <a:pathLst>
                <a:path w="1156" h="2433" fill="none" extrusionOk="0">
                  <a:moveTo>
                    <a:pt x="1156" y="0"/>
                  </a:moveTo>
                  <a:lnTo>
                    <a:pt x="0" y="243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987967" y="1748954"/>
              <a:ext cx="327997" cy="481245"/>
            </a:xfrm>
            <a:custGeom>
              <a:avLst/>
              <a:gdLst/>
              <a:ahLst/>
              <a:cxnLst/>
              <a:rect l="l" t="t" r="r" b="b"/>
              <a:pathLst>
                <a:path w="2797" h="4104" fill="none" extrusionOk="0">
                  <a:moveTo>
                    <a:pt x="0" y="0"/>
                  </a:moveTo>
                  <a:lnTo>
                    <a:pt x="2796" y="41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1315840" y="2518789"/>
              <a:ext cx="413602" cy="670272"/>
            </a:xfrm>
            <a:custGeom>
              <a:avLst/>
              <a:gdLst/>
              <a:ahLst/>
              <a:cxnLst/>
              <a:rect l="l" t="t" r="r" b="b"/>
              <a:pathLst>
                <a:path w="3527" h="5716" fill="none" extrusionOk="0">
                  <a:moveTo>
                    <a:pt x="3526" y="1"/>
                  </a:moveTo>
                  <a:lnTo>
                    <a:pt x="0" y="5715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1522578" y="1902218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0" y="0"/>
                  </a:moveTo>
                  <a:lnTo>
                    <a:pt x="0" y="10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1055629" y="832892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1" y="1"/>
                  </a:moveTo>
                  <a:lnTo>
                    <a:pt x="1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1576050" y="1175067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0" y="1"/>
                  </a:moveTo>
                  <a:lnTo>
                    <a:pt x="0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1076971" y="3053511"/>
              <a:ext cx="117" cy="121249"/>
            </a:xfrm>
            <a:custGeom>
              <a:avLst/>
              <a:gdLst/>
              <a:ahLst/>
              <a:cxnLst/>
              <a:rect l="l" t="t" r="r" b="b"/>
              <a:pathLst>
                <a:path w="1" h="1034" fill="none" extrusionOk="0">
                  <a:moveTo>
                    <a:pt x="1" y="0"/>
                  </a:moveTo>
                  <a:lnTo>
                    <a:pt x="1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1112619" y="1517241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1" y="1"/>
                  </a:moveTo>
                  <a:lnTo>
                    <a:pt x="1" y="10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754293" y="2066152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0" y="1"/>
                  </a:moveTo>
                  <a:lnTo>
                    <a:pt x="0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1576050" y="3053511"/>
              <a:ext cx="117" cy="121249"/>
            </a:xfrm>
            <a:custGeom>
              <a:avLst/>
              <a:gdLst/>
              <a:ahLst/>
              <a:cxnLst/>
              <a:rect l="l" t="t" r="r" b="b"/>
              <a:pathLst>
                <a:path w="1" h="1034" fill="none" extrusionOk="0">
                  <a:moveTo>
                    <a:pt x="0" y="0"/>
                  </a:moveTo>
                  <a:lnTo>
                    <a:pt x="0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877386" y="2151754"/>
              <a:ext cx="117" cy="114096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1" y="0"/>
                  </a:moveTo>
                  <a:lnTo>
                    <a:pt x="1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1522578" y="2258699"/>
              <a:ext cx="117" cy="114096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0" y="0"/>
                  </a:moveTo>
                  <a:lnTo>
                    <a:pt x="0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1832626" y="3185315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1" y="1"/>
                  </a:moveTo>
                  <a:lnTo>
                    <a:pt x="1" y="10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1148268" y="2479623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1" y="1"/>
                  </a:moveTo>
                  <a:lnTo>
                    <a:pt x="1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741945" y="3185315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1" y="1"/>
                  </a:moveTo>
                  <a:lnTo>
                    <a:pt x="1" y="10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959354" y="2689877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1" y="1"/>
                  </a:moveTo>
                  <a:lnTo>
                    <a:pt x="1" y="97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1522578" y="3477653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0" y="0"/>
                  </a:moveTo>
                  <a:lnTo>
                    <a:pt x="0" y="100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1048476" y="4596816"/>
              <a:ext cx="527704" cy="117"/>
            </a:xfrm>
            <a:custGeom>
              <a:avLst/>
              <a:gdLst/>
              <a:ahLst/>
              <a:cxnLst/>
              <a:rect l="l" t="t" r="r" b="b"/>
              <a:pathLst>
                <a:path w="4500" h="1" fill="none" extrusionOk="0">
                  <a:moveTo>
                    <a:pt x="1" y="1"/>
                  </a:moveTo>
                  <a:lnTo>
                    <a:pt x="4499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3"/>
          <p:cNvGrpSpPr/>
          <p:nvPr/>
        </p:nvGrpSpPr>
        <p:grpSpPr>
          <a:xfrm>
            <a:off x="1623581" y="1792459"/>
            <a:ext cx="1461622" cy="2804474"/>
            <a:chOff x="2156981" y="1792459"/>
            <a:chExt cx="1461622" cy="2804474"/>
          </a:xfrm>
        </p:grpSpPr>
        <p:sp>
          <p:nvSpPr>
            <p:cNvPr id="990" name="Google Shape;990;p33"/>
            <p:cNvSpPr/>
            <p:nvPr/>
          </p:nvSpPr>
          <p:spPr>
            <a:xfrm>
              <a:off x="2156981" y="1792459"/>
              <a:ext cx="1461622" cy="1909854"/>
            </a:xfrm>
            <a:custGeom>
              <a:avLst/>
              <a:gdLst/>
              <a:ahLst/>
              <a:cxnLst/>
              <a:rect l="l" t="t" r="r" b="b"/>
              <a:pathLst>
                <a:path w="12464" h="16287" extrusionOk="0">
                  <a:moveTo>
                    <a:pt x="7463" y="0"/>
                  </a:moveTo>
                  <a:cubicBezTo>
                    <a:pt x="7362" y="0"/>
                    <a:pt x="7256" y="8"/>
                    <a:pt x="7144" y="25"/>
                  </a:cubicBezTo>
                  <a:cubicBezTo>
                    <a:pt x="1369" y="784"/>
                    <a:pt x="3922" y="8140"/>
                    <a:pt x="3922" y="8140"/>
                  </a:cubicBezTo>
                  <a:cubicBezTo>
                    <a:pt x="1" y="12365"/>
                    <a:pt x="4925" y="16286"/>
                    <a:pt x="7144" y="16286"/>
                  </a:cubicBezTo>
                  <a:cubicBezTo>
                    <a:pt x="8724" y="16286"/>
                    <a:pt x="12463" y="13885"/>
                    <a:pt x="12463" y="10268"/>
                  </a:cubicBezTo>
                  <a:cubicBezTo>
                    <a:pt x="12463" y="4979"/>
                    <a:pt x="9302" y="4128"/>
                    <a:pt x="9302" y="4128"/>
                  </a:cubicBezTo>
                  <a:cubicBezTo>
                    <a:pt x="9331" y="1984"/>
                    <a:pt x="9063" y="0"/>
                    <a:pt x="7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2976780" y="2151754"/>
              <a:ext cx="117" cy="2445158"/>
            </a:xfrm>
            <a:custGeom>
              <a:avLst/>
              <a:gdLst/>
              <a:ahLst/>
              <a:cxnLst/>
              <a:rect l="l" t="t" r="r" b="b"/>
              <a:pathLst>
                <a:path w="1" h="20852" fill="none" extrusionOk="0">
                  <a:moveTo>
                    <a:pt x="1" y="0"/>
                  </a:moveTo>
                  <a:lnTo>
                    <a:pt x="1" y="2085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2823515" y="2123142"/>
              <a:ext cx="153386" cy="299606"/>
            </a:xfrm>
            <a:custGeom>
              <a:avLst/>
              <a:gdLst/>
              <a:ahLst/>
              <a:cxnLst/>
              <a:rect l="l" t="t" r="r" b="b"/>
              <a:pathLst>
                <a:path w="1308" h="2555" fill="none" extrusionOk="0">
                  <a:moveTo>
                    <a:pt x="1" y="1"/>
                  </a:moveTo>
                  <a:lnTo>
                    <a:pt x="1308" y="255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2976780" y="2422633"/>
              <a:ext cx="256816" cy="345807"/>
            </a:xfrm>
            <a:custGeom>
              <a:avLst/>
              <a:gdLst/>
              <a:ahLst/>
              <a:cxnLst/>
              <a:rect l="l" t="t" r="r" b="b"/>
              <a:pathLst>
                <a:path w="2190" h="2949" fill="none" extrusionOk="0">
                  <a:moveTo>
                    <a:pt x="2189" y="0"/>
                  </a:moveTo>
                  <a:lnTo>
                    <a:pt x="1" y="2949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2698862" y="3117654"/>
              <a:ext cx="278041" cy="253170"/>
            </a:xfrm>
            <a:custGeom>
              <a:avLst/>
              <a:gdLst/>
              <a:ahLst/>
              <a:cxnLst/>
              <a:rect l="l" t="t" r="r" b="b"/>
              <a:pathLst>
                <a:path w="2371" h="2159" fill="none" extrusionOk="0">
                  <a:moveTo>
                    <a:pt x="0" y="0"/>
                  </a:moveTo>
                  <a:lnTo>
                    <a:pt x="2371" y="215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2698862" y="2315689"/>
              <a:ext cx="0" cy="114214"/>
            </a:xfrm>
            <a:custGeom>
              <a:avLst/>
              <a:gdLst/>
              <a:ahLst/>
              <a:cxnLst/>
              <a:rect l="l" t="t" r="r" b="b"/>
              <a:pathLst>
                <a:path h="974" fill="none" extrusionOk="0">
                  <a:moveTo>
                    <a:pt x="0" y="0"/>
                  </a:moveTo>
                  <a:lnTo>
                    <a:pt x="0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2777195" y="2803974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1" y="1"/>
                  </a:moveTo>
                  <a:lnTo>
                    <a:pt x="1" y="10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3105185" y="2996403"/>
              <a:ext cx="117" cy="121367"/>
            </a:xfrm>
            <a:custGeom>
              <a:avLst/>
              <a:gdLst/>
              <a:ahLst/>
              <a:cxnLst/>
              <a:rect l="l" t="t" r="r" b="b"/>
              <a:pathLst>
                <a:path w="1" h="1035" fill="none" extrusionOk="0">
                  <a:moveTo>
                    <a:pt x="0" y="1"/>
                  </a:moveTo>
                  <a:lnTo>
                    <a:pt x="0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3315441" y="2689877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0" y="1"/>
                  </a:moveTo>
                  <a:lnTo>
                    <a:pt x="0" y="97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3233473" y="3313718"/>
              <a:ext cx="117" cy="114096"/>
            </a:xfrm>
            <a:custGeom>
              <a:avLst/>
              <a:gdLst/>
              <a:ahLst/>
              <a:cxnLst/>
              <a:rect l="l" t="t" r="r" b="b"/>
              <a:pathLst>
                <a:path w="1" h="973" fill="none" extrusionOk="0">
                  <a:moveTo>
                    <a:pt x="0" y="0"/>
                  </a:moveTo>
                  <a:lnTo>
                    <a:pt x="0" y="973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3080207" y="1930713"/>
              <a:ext cx="117" cy="117732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0" y="1"/>
                  </a:moveTo>
                  <a:lnTo>
                    <a:pt x="0" y="100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2777195" y="3420545"/>
              <a:ext cx="117" cy="114214"/>
            </a:xfrm>
            <a:custGeom>
              <a:avLst/>
              <a:gdLst/>
              <a:ahLst/>
              <a:cxnLst/>
              <a:rect l="l" t="t" r="r" b="b"/>
              <a:pathLst>
                <a:path w="1" h="974" fill="none" extrusionOk="0">
                  <a:moveTo>
                    <a:pt x="1" y="1"/>
                  </a:moveTo>
                  <a:lnTo>
                    <a:pt x="1" y="97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2713051" y="4596816"/>
              <a:ext cx="524068" cy="117"/>
            </a:xfrm>
            <a:custGeom>
              <a:avLst/>
              <a:gdLst/>
              <a:ahLst/>
              <a:cxnLst/>
              <a:rect l="l" t="t" r="r" b="b"/>
              <a:pathLst>
                <a:path w="4469" h="1" fill="none" extrusionOk="0">
                  <a:moveTo>
                    <a:pt x="1" y="1"/>
                  </a:moveTo>
                  <a:lnTo>
                    <a:pt x="4469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4"/>
          <p:cNvGrpSpPr/>
          <p:nvPr/>
        </p:nvGrpSpPr>
        <p:grpSpPr>
          <a:xfrm>
            <a:off x="-664721" y="161925"/>
            <a:ext cx="9808724" cy="940269"/>
            <a:chOff x="-664721" y="161925"/>
            <a:chExt cx="9808724" cy="940269"/>
          </a:xfrm>
        </p:grpSpPr>
        <p:sp>
          <p:nvSpPr>
            <p:cNvPr id="63" name="Google Shape;63;p4"/>
            <p:cNvSpPr/>
            <p:nvPr/>
          </p:nvSpPr>
          <p:spPr>
            <a:xfrm>
              <a:off x="1178536" y="967560"/>
              <a:ext cx="468939" cy="134635"/>
            </a:xfrm>
            <a:custGeom>
              <a:avLst/>
              <a:gdLst/>
              <a:ahLst/>
              <a:cxnLst/>
              <a:rect l="l" t="t" r="r" b="b"/>
              <a:pathLst>
                <a:path w="7600" h="2182" extrusionOk="0">
                  <a:moveTo>
                    <a:pt x="2032" y="0"/>
                  </a:moveTo>
                  <a:cubicBezTo>
                    <a:pt x="693" y="0"/>
                    <a:pt x="0" y="1209"/>
                    <a:pt x="0" y="1209"/>
                  </a:cubicBezTo>
                  <a:cubicBezTo>
                    <a:pt x="616" y="891"/>
                    <a:pt x="1149" y="768"/>
                    <a:pt x="1604" y="768"/>
                  </a:cubicBezTo>
                  <a:cubicBezTo>
                    <a:pt x="3147" y="768"/>
                    <a:pt x="3800" y="2182"/>
                    <a:pt x="3800" y="2182"/>
                  </a:cubicBezTo>
                  <a:cubicBezTo>
                    <a:pt x="3800" y="2182"/>
                    <a:pt x="4455" y="780"/>
                    <a:pt x="6005" y="780"/>
                  </a:cubicBezTo>
                  <a:cubicBezTo>
                    <a:pt x="6458" y="780"/>
                    <a:pt x="6987" y="900"/>
                    <a:pt x="7599" y="1209"/>
                  </a:cubicBezTo>
                  <a:cubicBezTo>
                    <a:pt x="7599" y="1209"/>
                    <a:pt x="6922" y="0"/>
                    <a:pt x="5580" y="0"/>
                  </a:cubicBezTo>
                  <a:cubicBezTo>
                    <a:pt x="5079" y="0"/>
                    <a:pt x="4486" y="169"/>
                    <a:pt x="3800" y="631"/>
                  </a:cubicBezTo>
                  <a:cubicBezTo>
                    <a:pt x="3122" y="169"/>
                    <a:pt x="2532" y="0"/>
                    <a:pt x="2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030223" y="188765"/>
              <a:ext cx="468939" cy="134635"/>
            </a:xfrm>
            <a:custGeom>
              <a:avLst/>
              <a:gdLst/>
              <a:ahLst/>
              <a:cxnLst/>
              <a:rect l="l" t="t" r="r" b="b"/>
              <a:pathLst>
                <a:path w="7600" h="2182" extrusionOk="0">
                  <a:moveTo>
                    <a:pt x="2019" y="0"/>
                  </a:moveTo>
                  <a:cubicBezTo>
                    <a:pt x="677" y="0"/>
                    <a:pt x="0" y="1209"/>
                    <a:pt x="0" y="1209"/>
                  </a:cubicBezTo>
                  <a:cubicBezTo>
                    <a:pt x="620" y="881"/>
                    <a:pt x="1156" y="755"/>
                    <a:pt x="1613" y="755"/>
                  </a:cubicBezTo>
                  <a:cubicBezTo>
                    <a:pt x="3150" y="755"/>
                    <a:pt x="3800" y="2182"/>
                    <a:pt x="3800" y="2182"/>
                  </a:cubicBezTo>
                  <a:cubicBezTo>
                    <a:pt x="3800" y="2182"/>
                    <a:pt x="4452" y="768"/>
                    <a:pt x="5996" y="768"/>
                  </a:cubicBezTo>
                  <a:cubicBezTo>
                    <a:pt x="6451" y="768"/>
                    <a:pt x="6983" y="890"/>
                    <a:pt x="7599" y="1209"/>
                  </a:cubicBezTo>
                  <a:cubicBezTo>
                    <a:pt x="7599" y="1209"/>
                    <a:pt x="6922" y="0"/>
                    <a:pt x="5580" y="0"/>
                  </a:cubicBezTo>
                  <a:cubicBezTo>
                    <a:pt x="5079" y="0"/>
                    <a:pt x="4485" y="169"/>
                    <a:pt x="3800" y="631"/>
                  </a:cubicBezTo>
                  <a:cubicBezTo>
                    <a:pt x="3114" y="169"/>
                    <a:pt x="2520" y="0"/>
                    <a:pt x="2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-664721" y="161925"/>
              <a:ext cx="1378557" cy="431300"/>
            </a:xfrm>
            <a:custGeom>
              <a:avLst/>
              <a:gdLst/>
              <a:ahLst/>
              <a:cxnLst/>
              <a:rect l="l" t="t" r="r" b="b"/>
              <a:pathLst>
                <a:path w="22342" h="6990" extrusionOk="0">
                  <a:moveTo>
                    <a:pt x="13170" y="1"/>
                  </a:moveTo>
                  <a:cubicBezTo>
                    <a:pt x="13032" y="1"/>
                    <a:pt x="12888" y="10"/>
                    <a:pt x="12737" y="29"/>
                  </a:cubicBezTo>
                  <a:cubicBezTo>
                    <a:pt x="9880" y="333"/>
                    <a:pt x="9120" y="3190"/>
                    <a:pt x="7326" y="3494"/>
                  </a:cubicBezTo>
                  <a:cubicBezTo>
                    <a:pt x="5563" y="3829"/>
                    <a:pt x="700" y="3646"/>
                    <a:pt x="1" y="6990"/>
                  </a:cubicBezTo>
                  <a:lnTo>
                    <a:pt x="22342" y="6990"/>
                  </a:lnTo>
                  <a:cubicBezTo>
                    <a:pt x="22342" y="6990"/>
                    <a:pt x="21582" y="4193"/>
                    <a:pt x="18816" y="3555"/>
                  </a:cubicBezTo>
                  <a:cubicBezTo>
                    <a:pt x="16138" y="2950"/>
                    <a:pt x="15643" y="1"/>
                    <a:pt x="13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499138" y="323400"/>
              <a:ext cx="1644865" cy="401128"/>
            </a:xfrm>
            <a:custGeom>
              <a:avLst/>
              <a:gdLst/>
              <a:ahLst/>
              <a:cxnLst/>
              <a:rect l="l" t="t" r="r" b="b"/>
              <a:pathLst>
                <a:path w="26658" h="6501" extrusionOk="0">
                  <a:moveTo>
                    <a:pt x="15127" y="0"/>
                  </a:moveTo>
                  <a:cubicBezTo>
                    <a:pt x="11666" y="0"/>
                    <a:pt x="8116" y="3248"/>
                    <a:pt x="8116" y="3248"/>
                  </a:cubicBezTo>
                  <a:cubicBezTo>
                    <a:pt x="8116" y="3248"/>
                    <a:pt x="6854" y="2853"/>
                    <a:pt x="5308" y="2853"/>
                  </a:cubicBezTo>
                  <a:cubicBezTo>
                    <a:pt x="3318" y="2853"/>
                    <a:pt x="855" y="3507"/>
                    <a:pt x="0" y="6500"/>
                  </a:cubicBezTo>
                  <a:lnTo>
                    <a:pt x="26657" y="6500"/>
                  </a:lnTo>
                  <a:lnTo>
                    <a:pt x="21915" y="5163"/>
                  </a:lnTo>
                  <a:cubicBezTo>
                    <a:pt x="21915" y="5163"/>
                    <a:pt x="19271" y="421"/>
                    <a:pt x="15654" y="26"/>
                  </a:cubicBezTo>
                  <a:cubicBezTo>
                    <a:pt x="15479" y="9"/>
                    <a:pt x="15303" y="0"/>
                    <a:pt x="15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/>
          <p:nvPr/>
        </p:nvSpPr>
        <p:spPr>
          <a:xfrm>
            <a:off x="8209270" y="3894420"/>
            <a:ext cx="2048357" cy="704998"/>
          </a:xfrm>
          <a:custGeom>
            <a:avLst/>
            <a:gdLst/>
            <a:ahLst/>
            <a:cxnLst/>
            <a:rect l="l" t="t" r="r" b="b"/>
            <a:pathLst>
              <a:path w="30124" h="10368" extrusionOk="0">
                <a:moveTo>
                  <a:pt x="15584" y="0"/>
                </a:moveTo>
                <a:cubicBezTo>
                  <a:pt x="10123" y="0"/>
                  <a:pt x="7904" y="4380"/>
                  <a:pt x="7904" y="4380"/>
                </a:cubicBezTo>
                <a:cubicBezTo>
                  <a:pt x="7904" y="4380"/>
                  <a:pt x="366" y="4532"/>
                  <a:pt x="1" y="10368"/>
                </a:cubicBezTo>
                <a:lnTo>
                  <a:pt x="30123" y="10368"/>
                </a:lnTo>
                <a:cubicBezTo>
                  <a:pt x="30123" y="10368"/>
                  <a:pt x="29409" y="5810"/>
                  <a:pt x="25208" y="5810"/>
                </a:cubicBezTo>
                <a:cubicBezTo>
                  <a:pt x="24742" y="5810"/>
                  <a:pt x="24234" y="5866"/>
                  <a:pt x="23679" y="5991"/>
                </a:cubicBezTo>
                <a:cubicBezTo>
                  <a:pt x="23679" y="5991"/>
                  <a:pt x="21430" y="124"/>
                  <a:pt x="15807" y="3"/>
                </a:cubicBezTo>
                <a:cubicBezTo>
                  <a:pt x="15732" y="1"/>
                  <a:pt x="15657" y="0"/>
                  <a:pt x="155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13225" y="1219150"/>
            <a:ext cx="76992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713225" y="37239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5"/>
          <p:cNvGrpSpPr/>
          <p:nvPr/>
        </p:nvGrpSpPr>
        <p:grpSpPr>
          <a:xfrm>
            <a:off x="-4476750" y="2057852"/>
            <a:ext cx="5372047" cy="2541625"/>
            <a:chOff x="4629150" y="2057852"/>
            <a:chExt cx="5372047" cy="2541625"/>
          </a:xfrm>
        </p:grpSpPr>
        <p:sp>
          <p:nvSpPr>
            <p:cNvPr id="72" name="Google Shape;72;p5"/>
            <p:cNvSpPr/>
            <p:nvPr/>
          </p:nvSpPr>
          <p:spPr>
            <a:xfrm>
              <a:off x="4629150" y="3635998"/>
              <a:ext cx="2736706" cy="963061"/>
            </a:xfrm>
            <a:custGeom>
              <a:avLst/>
              <a:gdLst/>
              <a:ahLst/>
              <a:cxnLst/>
              <a:rect l="l" t="t" r="r" b="b"/>
              <a:pathLst>
                <a:path w="32828" h="11552" extrusionOk="0">
                  <a:moveTo>
                    <a:pt x="21126" y="1"/>
                  </a:moveTo>
                  <a:cubicBezTo>
                    <a:pt x="15624" y="1"/>
                    <a:pt x="14256" y="4803"/>
                    <a:pt x="14256" y="4803"/>
                  </a:cubicBezTo>
                  <a:cubicBezTo>
                    <a:pt x="14256" y="4803"/>
                    <a:pt x="13647" y="4650"/>
                    <a:pt x="12793" y="4650"/>
                  </a:cubicBezTo>
                  <a:cubicBezTo>
                    <a:pt x="11270" y="4650"/>
                    <a:pt x="8966" y="5137"/>
                    <a:pt x="7934" y="7843"/>
                  </a:cubicBezTo>
                  <a:cubicBezTo>
                    <a:pt x="7934" y="7843"/>
                    <a:pt x="1216" y="8177"/>
                    <a:pt x="1" y="11551"/>
                  </a:cubicBezTo>
                  <a:lnTo>
                    <a:pt x="32828" y="11551"/>
                  </a:lnTo>
                  <a:cubicBezTo>
                    <a:pt x="32828" y="11551"/>
                    <a:pt x="32372" y="5715"/>
                    <a:pt x="27053" y="5259"/>
                  </a:cubicBezTo>
                  <a:cubicBezTo>
                    <a:pt x="27053" y="5259"/>
                    <a:pt x="26627" y="1"/>
                    <a:pt x="2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052552" y="2057852"/>
              <a:ext cx="1730741" cy="2541625"/>
            </a:xfrm>
            <a:custGeom>
              <a:avLst/>
              <a:gdLst/>
              <a:ahLst/>
              <a:cxnLst/>
              <a:rect l="l" t="t" r="r" b="b"/>
              <a:pathLst>
                <a:path w="20761" h="30487" extrusionOk="0">
                  <a:moveTo>
                    <a:pt x="0" y="0"/>
                  </a:moveTo>
                  <a:lnTo>
                    <a:pt x="0" y="30487"/>
                  </a:lnTo>
                  <a:lnTo>
                    <a:pt x="20760" y="30487"/>
                  </a:lnTo>
                  <a:lnTo>
                    <a:pt x="20760" y="10304"/>
                  </a:lnTo>
                  <a:lnTo>
                    <a:pt x="10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381043" y="2057852"/>
              <a:ext cx="1733325" cy="2541625"/>
            </a:xfrm>
            <a:custGeom>
              <a:avLst/>
              <a:gdLst/>
              <a:ahLst/>
              <a:cxnLst/>
              <a:rect l="l" t="t" r="r" b="b"/>
              <a:pathLst>
                <a:path w="20792" h="30487" extrusionOk="0">
                  <a:moveTo>
                    <a:pt x="0" y="0"/>
                  </a:moveTo>
                  <a:lnTo>
                    <a:pt x="0" y="30487"/>
                  </a:lnTo>
                  <a:lnTo>
                    <a:pt x="20791" y="30487"/>
                  </a:lnTo>
                  <a:lnTo>
                    <a:pt x="20791" y="10304"/>
                  </a:lnTo>
                  <a:lnTo>
                    <a:pt x="10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6187500" y="2845903"/>
              <a:ext cx="1193620" cy="1753552"/>
            </a:xfrm>
            <a:custGeom>
              <a:avLst/>
              <a:gdLst/>
              <a:ahLst/>
              <a:cxnLst/>
              <a:rect l="l" t="t" r="r" b="b"/>
              <a:pathLst>
                <a:path w="14318" h="21034" extrusionOk="0">
                  <a:moveTo>
                    <a:pt x="6840" y="0"/>
                  </a:moveTo>
                  <a:lnTo>
                    <a:pt x="1" y="7113"/>
                  </a:lnTo>
                  <a:lnTo>
                    <a:pt x="1" y="21034"/>
                  </a:lnTo>
                  <a:lnTo>
                    <a:pt x="14317" y="21034"/>
                  </a:lnTo>
                  <a:lnTo>
                    <a:pt x="14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8229871" y="2057852"/>
              <a:ext cx="1609195" cy="874275"/>
            </a:xfrm>
            <a:custGeom>
              <a:avLst/>
              <a:gdLst/>
              <a:ahLst/>
              <a:cxnLst/>
              <a:rect l="l" t="t" r="r" b="b"/>
              <a:pathLst>
                <a:path w="19303" h="10487" extrusionOk="0">
                  <a:moveTo>
                    <a:pt x="1" y="0"/>
                  </a:moveTo>
                  <a:lnTo>
                    <a:pt x="10244" y="10486"/>
                  </a:lnTo>
                  <a:lnTo>
                    <a:pt x="19302" y="10486"/>
                  </a:lnTo>
                  <a:lnTo>
                    <a:pt x="9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9324542" y="3248723"/>
              <a:ext cx="271270" cy="965562"/>
            </a:xfrm>
            <a:custGeom>
              <a:avLst/>
              <a:gdLst/>
              <a:ahLst/>
              <a:cxnLst/>
              <a:rect l="l" t="t" r="r" b="b"/>
              <a:pathLst>
                <a:path w="3254" h="11582" extrusionOk="0">
                  <a:moveTo>
                    <a:pt x="1" y="1"/>
                  </a:moveTo>
                  <a:lnTo>
                    <a:pt x="1" y="11582"/>
                  </a:lnTo>
                  <a:lnTo>
                    <a:pt x="3253" y="11582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554246" y="3248723"/>
              <a:ext cx="271186" cy="965562"/>
            </a:xfrm>
            <a:custGeom>
              <a:avLst/>
              <a:gdLst/>
              <a:ahLst/>
              <a:cxnLst/>
              <a:rect l="l" t="t" r="r" b="b"/>
              <a:pathLst>
                <a:path w="3253" h="11582" extrusionOk="0">
                  <a:moveTo>
                    <a:pt x="1" y="1"/>
                  </a:moveTo>
                  <a:lnTo>
                    <a:pt x="1" y="11582"/>
                  </a:lnTo>
                  <a:lnTo>
                    <a:pt x="3253" y="11582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136168" y="3248723"/>
              <a:ext cx="271186" cy="965562"/>
            </a:xfrm>
            <a:custGeom>
              <a:avLst/>
              <a:gdLst/>
              <a:ahLst/>
              <a:cxnLst/>
              <a:rect l="l" t="t" r="r" b="b"/>
              <a:pathLst>
                <a:path w="3253" h="11582" extrusionOk="0">
                  <a:moveTo>
                    <a:pt x="0" y="1"/>
                  </a:moveTo>
                  <a:lnTo>
                    <a:pt x="0" y="11582"/>
                  </a:lnTo>
                  <a:lnTo>
                    <a:pt x="3253" y="11582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932537" y="3248723"/>
              <a:ext cx="271186" cy="965562"/>
            </a:xfrm>
            <a:custGeom>
              <a:avLst/>
              <a:gdLst/>
              <a:ahLst/>
              <a:cxnLst/>
              <a:rect l="l" t="t" r="r" b="b"/>
              <a:pathLst>
                <a:path w="3253" h="11582" extrusionOk="0">
                  <a:moveTo>
                    <a:pt x="0" y="1"/>
                  </a:moveTo>
                  <a:lnTo>
                    <a:pt x="0" y="11582"/>
                  </a:lnTo>
                  <a:lnTo>
                    <a:pt x="3253" y="11582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6511875" y="3248723"/>
              <a:ext cx="271186" cy="965562"/>
            </a:xfrm>
            <a:custGeom>
              <a:avLst/>
              <a:gdLst/>
              <a:ahLst/>
              <a:cxnLst/>
              <a:rect l="l" t="t" r="r" b="b"/>
              <a:pathLst>
                <a:path w="3253" h="11582" extrusionOk="0">
                  <a:moveTo>
                    <a:pt x="1" y="1"/>
                  </a:moveTo>
                  <a:lnTo>
                    <a:pt x="1" y="11582"/>
                  </a:lnTo>
                  <a:lnTo>
                    <a:pt x="3253" y="11582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583788" y="3248723"/>
              <a:ext cx="397901" cy="1348219"/>
            </a:xfrm>
            <a:custGeom>
              <a:avLst/>
              <a:gdLst/>
              <a:ahLst/>
              <a:cxnLst/>
              <a:rect l="l" t="t" r="r" b="b"/>
              <a:pathLst>
                <a:path w="4773" h="16172" extrusionOk="0">
                  <a:moveTo>
                    <a:pt x="0" y="1"/>
                  </a:moveTo>
                  <a:lnTo>
                    <a:pt x="0" y="16171"/>
                  </a:lnTo>
                  <a:lnTo>
                    <a:pt x="4772" y="16171"/>
                  </a:lnTo>
                  <a:lnTo>
                    <a:pt x="47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136897" y="2845903"/>
              <a:ext cx="1244223" cy="633510"/>
            </a:xfrm>
            <a:custGeom>
              <a:avLst/>
              <a:gdLst/>
              <a:ahLst/>
              <a:cxnLst/>
              <a:rect l="l" t="t" r="r" b="b"/>
              <a:pathLst>
                <a:path w="14925" h="7599" fill="none" extrusionOk="0">
                  <a:moveTo>
                    <a:pt x="14924" y="0"/>
                  </a:moveTo>
                  <a:lnTo>
                    <a:pt x="7234" y="0"/>
                  </a:lnTo>
                  <a:lnTo>
                    <a:pt x="0" y="7599"/>
                  </a:lnTo>
                </a:path>
              </a:pathLst>
            </a:custGeom>
            <a:noFill/>
            <a:ln w="9875" cap="flat" cmpd="sng">
              <a:solidFill>
                <a:srgbClr val="F7AC2D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784678" y="4599321"/>
              <a:ext cx="4216518" cy="83"/>
            </a:xfrm>
            <a:custGeom>
              <a:avLst/>
              <a:gdLst/>
              <a:ahLst/>
              <a:cxnLst/>
              <a:rect l="l" t="t" r="r" b="b"/>
              <a:pathLst>
                <a:path w="50579" h="1" fill="none" extrusionOk="0">
                  <a:moveTo>
                    <a:pt x="0" y="1"/>
                  </a:moveTo>
                  <a:lnTo>
                    <a:pt x="50579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/>
          <p:nvPr/>
        </p:nvSpPr>
        <p:spPr>
          <a:xfrm>
            <a:off x="7666547" y="751376"/>
            <a:ext cx="1528472" cy="478203"/>
          </a:xfrm>
          <a:custGeom>
            <a:avLst/>
            <a:gdLst/>
            <a:ahLst/>
            <a:cxnLst/>
            <a:rect l="l" t="t" r="r" b="b"/>
            <a:pathLst>
              <a:path w="22342" h="6990" extrusionOk="0">
                <a:moveTo>
                  <a:pt x="13170" y="1"/>
                </a:moveTo>
                <a:cubicBezTo>
                  <a:pt x="13032" y="1"/>
                  <a:pt x="12888" y="10"/>
                  <a:pt x="12737" y="29"/>
                </a:cubicBezTo>
                <a:cubicBezTo>
                  <a:pt x="9880" y="333"/>
                  <a:pt x="9120" y="3190"/>
                  <a:pt x="7326" y="3494"/>
                </a:cubicBezTo>
                <a:cubicBezTo>
                  <a:pt x="5563" y="3829"/>
                  <a:pt x="700" y="3646"/>
                  <a:pt x="1" y="6990"/>
                </a:cubicBezTo>
                <a:lnTo>
                  <a:pt x="22342" y="6990"/>
                </a:lnTo>
                <a:cubicBezTo>
                  <a:pt x="22342" y="6990"/>
                  <a:pt x="21582" y="4193"/>
                  <a:pt x="18816" y="3555"/>
                </a:cubicBezTo>
                <a:cubicBezTo>
                  <a:pt x="16138" y="2950"/>
                  <a:pt x="15643" y="1"/>
                  <a:pt x="131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5"/>
          <p:cNvGrpSpPr/>
          <p:nvPr/>
        </p:nvGrpSpPr>
        <p:grpSpPr>
          <a:xfrm>
            <a:off x="8136200" y="3566336"/>
            <a:ext cx="2031212" cy="1033143"/>
            <a:chOff x="1189475" y="3564161"/>
            <a:chExt cx="2031212" cy="1033143"/>
          </a:xfrm>
        </p:grpSpPr>
        <p:sp>
          <p:nvSpPr>
            <p:cNvPr id="87" name="Google Shape;87;p5"/>
            <p:cNvSpPr/>
            <p:nvPr/>
          </p:nvSpPr>
          <p:spPr>
            <a:xfrm>
              <a:off x="1354391" y="3564161"/>
              <a:ext cx="1708613" cy="1031717"/>
            </a:xfrm>
            <a:custGeom>
              <a:avLst/>
              <a:gdLst/>
              <a:ahLst/>
              <a:cxnLst/>
              <a:rect l="l" t="t" r="r" b="b"/>
              <a:pathLst>
                <a:path w="35899" h="21677" extrusionOk="0">
                  <a:moveTo>
                    <a:pt x="18072" y="0"/>
                  </a:moveTo>
                  <a:cubicBezTo>
                    <a:pt x="14901" y="0"/>
                    <a:pt x="14003" y="3983"/>
                    <a:pt x="10457" y="5354"/>
                  </a:cubicBezTo>
                  <a:cubicBezTo>
                    <a:pt x="5897" y="7087"/>
                    <a:pt x="7600" y="13105"/>
                    <a:pt x="3800" y="15597"/>
                  </a:cubicBezTo>
                  <a:cubicBezTo>
                    <a:pt x="1" y="18120"/>
                    <a:pt x="365" y="21646"/>
                    <a:pt x="365" y="21646"/>
                  </a:cubicBezTo>
                  <a:lnTo>
                    <a:pt x="365" y="21676"/>
                  </a:lnTo>
                  <a:lnTo>
                    <a:pt x="35898" y="21676"/>
                  </a:lnTo>
                  <a:cubicBezTo>
                    <a:pt x="35898" y="21676"/>
                    <a:pt x="35321" y="14989"/>
                    <a:pt x="30761" y="11798"/>
                  </a:cubicBezTo>
                  <a:cubicBezTo>
                    <a:pt x="26202" y="8606"/>
                    <a:pt x="27722" y="4746"/>
                    <a:pt x="21460" y="1129"/>
                  </a:cubicBezTo>
                  <a:cubicBezTo>
                    <a:pt x="20069" y="325"/>
                    <a:pt x="18978" y="0"/>
                    <a:pt x="18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216617" y="3633791"/>
              <a:ext cx="33317" cy="963513"/>
            </a:xfrm>
            <a:custGeom>
              <a:avLst/>
              <a:gdLst/>
              <a:ahLst/>
              <a:cxnLst/>
              <a:rect l="l" t="t" r="r" b="b"/>
              <a:pathLst>
                <a:path w="700" h="20244" fill="none" extrusionOk="0">
                  <a:moveTo>
                    <a:pt x="700" y="0"/>
                  </a:moveTo>
                  <a:lnTo>
                    <a:pt x="1" y="2024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2232513" y="3791471"/>
              <a:ext cx="215605" cy="358819"/>
            </a:xfrm>
            <a:custGeom>
              <a:avLst/>
              <a:gdLst/>
              <a:ahLst/>
              <a:cxnLst/>
              <a:rect l="l" t="t" r="r" b="b"/>
              <a:pathLst>
                <a:path w="4530" h="7539" fill="none" extrusionOk="0">
                  <a:moveTo>
                    <a:pt x="4530" y="0"/>
                  </a:moveTo>
                  <a:lnTo>
                    <a:pt x="1" y="7539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849185" y="3849345"/>
              <a:ext cx="376143" cy="502032"/>
            </a:xfrm>
            <a:custGeom>
              <a:avLst/>
              <a:gdLst/>
              <a:ahLst/>
              <a:cxnLst/>
              <a:rect l="l" t="t" r="r" b="b"/>
              <a:pathLst>
                <a:path w="7903" h="10548" fill="none" extrusionOk="0">
                  <a:moveTo>
                    <a:pt x="0" y="0"/>
                  </a:moveTo>
                  <a:lnTo>
                    <a:pt x="7903" y="1054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607227" y="4150235"/>
              <a:ext cx="111420" cy="444204"/>
            </a:xfrm>
            <a:custGeom>
              <a:avLst/>
              <a:gdLst/>
              <a:ahLst/>
              <a:cxnLst/>
              <a:rect l="l" t="t" r="r" b="b"/>
              <a:pathLst>
                <a:path w="2341" h="9333" fill="none" extrusionOk="0">
                  <a:moveTo>
                    <a:pt x="2341" y="1"/>
                  </a:moveTo>
                  <a:lnTo>
                    <a:pt x="0" y="933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672336" y="4238474"/>
              <a:ext cx="114323" cy="96999"/>
            </a:xfrm>
            <a:custGeom>
              <a:avLst/>
              <a:gdLst/>
              <a:ahLst/>
              <a:cxnLst/>
              <a:rect l="l" t="t" r="r" b="b"/>
              <a:pathLst>
                <a:path w="2402" h="2038" fill="none" extrusionOk="0">
                  <a:moveTo>
                    <a:pt x="2401" y="1"/>
                  </a:moveTo>
                  <a:lnTo>
                    <a:pt x="0" y="203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505945" y="4106829"/>
              <a:ext cx="136027" cy="355963"/>
            </a:xfrm>
            <a:custGeom>
              <a:avLst/>
              <a:gdLst/>
              <a:ahLst/>
              <a:cxnLst/>
              <a:rect l="l" t="t" r="r" b="b"/>
              <a:pathLst>
                <a:path w="2858" h="7479" fill="none" extrusionOk="0">
                  <a:moveTo>
                    <a:pt x="1" y="1"/>
                  </a:moveTo>
                  <a:lnTo>
                    <a:pt x="2858" y="747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656760" y="4312245"/>
              <a:ext cx="76723" cy="279287"/>
            </a:xfrm>
            <a:custGeom>
              <a:avLst/>
              <a:gdLst/>
              <a:ahLst/>
              <a:cxnLst/>
              <a:rect l="l" t="t" r="r" b="b"/>
              <a:pathLst>
                <a:path w="1612" h="5868" fill="none" extrusionOk="0">
                  <a:moveTo>
                    <a:pt x="0" y="1"/>
                  </a:moveTo>
                  <a:lnTo>
                    <a:pt x="1611" y="586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695835" y="4180600"/>
              <a:ext cx="89717" cy="282191"/>
            </a:xfrm>
            <a:custGeom>
              <a:avLst/>
              <a:gdLst/>
              <a:ahLst/>
              <a:cxnLst/>
              <a:rect l="l" t="t" r="r" b="b"/>
              <a:pathLst>
                <a:path w="1885" h="5929" fill="none" extrusionOk="0">
                  <a:moveTo>
                    <a:pt x="1885" y="1"/>
                  </a:moveTo>
                  <a:lnTo>
                    <a:pt x="0" y="592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189475" y="4594383"/>
              <a:ext cx="2031212" cy="48"/>
            </a:xfrm>
            <a:custGeom>
              <a:avLst/>
              <a:gdLst/>
              <a:ahLst/>
              <a:cxnLst/>
              <a:rect l="l" t="t" r="r" b="b"/>
              <a:pathLst>
                <a:path w="42677" h="1" fill="none" extrusionOk="0">
                  <a:moveTo>
                    <a:pt x="1" y="0"/>
                  </a:moveTo>
                  <a:lnTo>
                    <a:pt x="42676" y="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713225" y="37239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1"/>
          </p:nvPr>
        </p:nvSpPr>
        <p:spPr>
          <a:xfrm>
            <a:off x="1174400" y="2577750"/>
            <a:ext cx="3090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1800">
                <a:solidFill>
                  <a:schemeClr val="accen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2"/>
          </p:nvPr>
        </p:nvSpPr>
        <p:spPr>
          <a:xfrm>
            <a:off x="4891750" y="2577750"/>
            <a:ext cx="3090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1800">
                <a:solidFill>
                  <a:schemeClr val="accen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3"/>
          </p:nvPr>
        </p:nvSpPr>
        <p:spPr>
          <a:xfrm>
            <a:off x="1170425" y="3052947"/>
            <a:ext cx="30906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Kanit Light"/>
                <a:ea typeface="Kanit Light"/>
                <a:cs typeface="Kanit Light"/>
                <a:sym typeface="Kani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4"/>
          </p:nvPr>
        </p:nvSpPr>
        <p:spPr>
          <a:xfrm>
            <a:off x="4892042" y="3052947"/>
            <a:ext cx="30906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Kanit Light"/>
                <a:ea typeface="Kanit Light"/>
                <a:cs typeface="Kanit Light"/>
                <a:sym typeface="Kani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>
            <a:off x="89977" y="2412421"/>
            <a:ext cx="622307" cy="178668"/>
          </a:xfrm>
          <a:custGeom>
            <a:avLst/>
            <a:gdLst/>
            <a:ahLst/>
            <a:cxnLst/>
            <a:rect l="l" t="t" r="r" b="b"/>
            <a:pathLst>
              <a:path w="7600" h="2182" extrusionOk="0">
                <a:moveTo>
                  <a:pt x="2032" y="0"/>
                </a:moveTo>
                <a:cubicBezTo>
                  <a:pt x="693" y="0"/>
                  <a:pt x="0" y="1209"/>
                  <a:pt x="0" y="1209"/>
                </a:cubicBezTo>
                <a:cubicBezTo>
                  <a:pt x="616" y="891"/>
                  <a:pt x="1149" y="768"/>
                  <a:pt x="1604" y="768"/>
                </a:cubicBezTo>
                <a:cubicBezTo>
                  <a:pt x="3147" y="768"/>
                  <a:pt x="3800" y="2182"/>
                  <a:pt x="3800" y="2182"/>
                </a:cubicBezTo>
                <a:cubicBezTo>
                  <a:pt x="3800" y="2182"/>
                  <a:pt x="4455" y="780"/>
                  <a:pt x="6005" y="780"/>
                </a:cubicBezTo>
                <a:cubicBezTo>
                  <a:pt x="6458" y="780"/>
                  <a:pt x="6987" y="900"/>
                  <a:pt x="7599" y="1209"/>
                </a:cubicBezTo>
                <a:cubicBezTo>
                  <a:pt x="7599" y="1209"/>
                  <a:pt x="6922" y="0"/>
                  <a:pt x="5580" y="0"/>
                </a:cubicBezTo>
                <a:cubicBezTo>
                  <a:pt x="5079" y="0"/>
                  <a:pt x="4486" y="169"/>
                  <a:pt x="3800" y="631"/>
                </a:cubicBezTo>
                <a:cubicBezTo>
                  <a:pt x="3122" y="169"/>
                  <a:pt x="2532" y="0"/>
                  <a:pt x="20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-1255199" y="1409700"/>
            <a:ext cx="1829419" cy="572359"/>
          </a:xfrm>
          <a:custGeom>
            <a:avLst/>
            <a:gdLst/>
            <a:ahLst/>
            <a:cxnLst/>
            <a:rect l="l" t="t" r="r" b="b"/>
            <a:pathLst>
              <a:path w="22342" h="6990" extrusionOk="0">
                <a:moveTo>
                  <a:pt x="13170" y="1"/>
                </a:moveTo>
                <a:cubicBezTo>
                  <a:pt x="13032" y="1"/>
                  <a:pt x="12888" y="10"/>
                  <a:pt x="12737" y="29"/>
                </a:cubicBezTo>
                <a:cubicBezTo>
                  <a:pt x="9880" y="333"/>
                  <a:pt x="9120" y="3190"/>
                  <a:pt x="7326" y="3494"/>
                </a:cubicBezTo>
                <a:cubicBezTo>
                  <a:pt x="5563" y="3829"/>
                  <a:pt x="700" y="3646"/>
                  <a:pt x="1" y="6990"/>
                </a:cubicBezTo>
                <a:lnTo>
                  <a:pt x="22342" y="6990"/>
                </a:lnTo>
                <a:cubicBezTo>
                  <a:pt x="22342" y="6990"/>
                  <a:pt x="21582" y="4193"/>
                  <a:pt x="18816" y="3555"/>
                </a:cubicBezTo>
                <a:cubicBezTo>
                  <a:pt x="16138" y="2950"/>
                  <a:pt x="15643" y="1"/>
                  <a:pt x="131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 flipH="1">
            <a:off x="10505120" y="188765"/>
            <a:ext cx="468939" cy="134635"/>
          </a:xfrm>
          <a:custGeom>
            <a:avLst/>
            <a:gdLst/>
            <a:ahLst/>
            <a:cxnLst/>
            <a:rect l="l" t="t" r="r" b="b"/>
            <a:pathLst>
              <a:path w="7600" h="2182" extrusionOk="0">
                <a:moveTo>
                  <a:pt x="2019" y="0"/>
                </a:moveTo>
                <a:cubicBezTo>
                  <a:pt x="677" y="0"/>
                  <a:pt x="0" y="1209"/>
                  <a:pt x="0" y="1209"/>
                </a:cubicBezTo>
                <a:cubicBezTo>
                  <a:pt x="620" y="881"/>
                  <a:pt x="1156" y="755"/>
                  <a:pt x="1613" y="755"/>
                </a:cubicBezTo>
                <a:cubicBezTo>
                  <a:pt x="3150" y="755"/>
                  <a:pt x="3800" y="2182"/>
                  <a:pt x="3800" y="2182"/>
                </a:cubicBezTo>
                <a:cubicBezTo>
                  <a:pt x="3800" y="2182"/>
                  <a:pt x="4452" y="768"/>
                  <a:pt x="5996" y="768"/>
                </a:cubicBezTo>
                <a:cubicBezTo>
                  <a:pt x="6451" y="768"/>
                  <a:pt x="6983" y="890"/>
                  <a:pt x="7599" y="1209"/>
                </a:cubicBezTo>
                <a:cubicBezTo>
                  <a:pt x="7599" y="1209"/>
                  <a:pt x="6922" y="0"/>
                  <a:pt x="5580" y="0"/>
                </a:cubicBezTo>
                <a:cubicBezTo>
                  <a:pt x="5079" y="0"/>
                  <a:pt x="4485" y="169"/>
                  <a:pt x="3800" y="631"/>
                </a:cubicBezTo>
                <a:cubicBezTo>
                  <a:pt x="3114" y="169"/>
                  <a:pt x="2520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 flipH="1">
            <a:off x="8860279" y="323400"/>
            <a:ext cx="1644865" cy="401128"/>
          </a:xfrm>
          <a:custGeom>
            <a:avLst/>
            <a:gdLst/>
            <a:ahLst/>
            <a:cxnLst/>
            <a:rect l="l" t="t" r="r" b="b"/>
            <a:pathLst>
              <a:path w="26658" h="6501" extrusionOk="0">
                <a:moveTo>
                  <a:pt x="15127" y="0"/>
                </a:moveTo>
                <a:cubicBezTo>
                  <a:pt x="11666" y="0"/>
                  <a:pt x="8116" y="3248"/>
                  <a:pt x="8116" y="3248"/>
                </a:cubicBezTo>
                <a:cubicBezTo>
                  <a:pt x="8116" y="3248"/>
                  <a:pt x="6854" y="2853"/>
                  <a:pt x="5308" y="2853"/>
                </a:cubicBezTo>
                <a:cubicBezTo>
                  <a:pt x="3318" y="2853"/>
                  <a:pt x="855" y="3507"/>
                  <a:pt x="0" y="6500"/>
                </a:cubicBezTo>
                <a:lnTo>
                  <a:pt x="26657" y="6500"/>
                </a:lnTo>
                <a:lnTo>
                  <a:pt x="21915" y="5163"/>
                </a:lnTo>
                <a:cubicBezTo>
                  <a:pt x="21915" y="5163"/>
                  <a:pt x="19271" y="421"/>
                  <a:pt x="15654" y="26"/>
                </a:cubicBezTo>
                <a:cubicBezTo>
                  <a:pt x="15479" y="9"/>
                  <a:pt x="15303" y="0"/>
                  <a:pt x="151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8752199" y="4085073"/>
            <a:ext cx="1494452" cy="514356"/>
          </a:xfrm>
          <a:custGeom>
            <a:avLst/>
            <a:gdLst/>
            <a:ahLst/>
            <a:cxnLst/>
            <a:rect l="l" t="t" r="r" b="b"/>
            <a:pathLst>
              <a:path w="30124" h="10368" extrusionOk="0">
                <a:moveTo>
                  <a:pt x="15584" y="0"/>
                </a:moveTo>
                <a:cubicBezTo>
                  <a:pt x="10123" y="0"/>
                  <a:pt x="7904" y="4380"/>
                  <a:pt x="7904" y="4380"/>
                </a:cubicBezTo>
                <a:cubicBezTo>
                  <a:pt x="7904" y="4380"/>
                  <a:pt x="366" y="4532"/>
                  <a:pt x="1" y="10368"/>
                </a:cubicBezTo>
                <a:lnTo>
                  <a:pt x="30123" y="10368"/>
                </a:lnTo>
                <a:cubicBezTo>
                  <a:pt x="30123" y="10368"/>
                  <a:pt x="29409" y="5810"/>
                  <a:pt x="25208" y="5810"/>
                </a:cubicBezTo>
                <a:cubicBezTo>
                  <a:pt x="24742" y="5810"/>
                  <a:pt x="24234" y="5866"/>
                  <a:pt x="23679" y="5991"/>
                </a:cubicBezTo>
                <a:cubicBezTo>
                  <a:pt x="23679" y="5991"/>
                  <a:pt x="21430" y="124"/>
                  <a:pt x="15807" y="3"/>
                </a:cubicBezTo>
                <a:cubicBezTo>
                  <a:pt x="15732" y="1"/>
                  <a:pt x="15657" y="0"/>
                  <a:pt x="155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13225" y="37239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9"/>
          <p:cNvGrpSpPr/>
          <p:nvPr/>
        </p:nvGrpSpPr>
        <p:grpSpPr>
          <a:xfrm>
            <a:off x="-920305" y="2124157"/>
            <a:ext cx="1457115" cy="2468198"/>
            <a:chOff x="70293" y="1615974"/>
            <a:chExt cx="1758527" cy="2978398"/>
          </a:xfrm>
        </p:grpSpPr>
        <p:sp>
          <p:nvSpPr>
            <p:cNvPr id="165" name="Google Shape;165;p9"/>
            <p:cNvSpPr/>
            <p:nvPr/>
          </p:nvSpPr>
          <p:spPr>
            <a:xfrm>
              <a:off x="70293" y="1615974"/>
              <a:ext cx="1758527" cy="1755514"/>
            </a:xfrm>
            <a:custGeom>
              <a:avLst/>
              <a:gdLst/>
              <a:ahLst/>
              <a:cxnLst/>
              <a:rect l="l" t="t" r="r" b="b"/>
              <a:pathLst>
                <a:path w="17265" h="17235" extrusionOk="0">
                  <a:moveTo>
                    <a:pt x="8632" y="0"/>
                  </a:moveTo>
                  <a:cubicBezTo>
                    <a:pt x="3860" y="0"/>
                    <a:pt x="0" y="3861"/>
                    <a:pt x="0" y="8602"/>
                  </a:cubicBezTo>
                  <a:cubicBezTo>
                    <a:pt x="0" y="13374"/>
                    <a:pt x="3860" y="17235"/>
                    <a:pt x="8632" y="17235"/>
                  </a:cubicBezTo>
                  <a:cubicBezTo>
                    <a:pt x="13405" y="17235"/>
                    <a:pt x="17265" y="13374"/>
                    <a:pt x="17265" y="8602"/>
                  </a:cubicBezTo>
                  <a:cubicBezTo>
                    <a:pt x="17265" y="3861"/>
                    <a:pt x="13405" y="0"/>
                    <a:pt x="8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949506" y="2625263"/>
              <a:ext cx="102" cy="1969109"/>
            </a:xfrm>
            <a:custGeom>
              <a:avLst/>
              <a:gdLst/>
              <a:ahLst/>
              <a:cxnLst/>
              <a:rect l="l" t="t" r="r" b="b"/>
              <a:pathLst>
                <a:path w="1" h="19332" fill="none" extrusionOk="0">
                  <a:moveTo>
                    <a:pt x="0" y="0"/>
                  </a:moveTo>
                  <a:lnTo>
                    <a:pt x="0" y="1933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89470" y="4594237"/>
              <a:ext cx="495423" cy="102"/>
            </a:xfrm>
            <a:custGeom>
              <a:avLst/>
              <a:gdLst/>
              <a:ahLst/>
              <a:cxnLst/>
              <a:rect l="l" t="t" r="r" b="b"/>
              <a:pathLst>
                <a:path w="4864" h="1" fill="none" extrusionOk="0">
                  <a:moveTo>
                    <a:pt x="0" y="1"/>
                  </a:moveTo>
                  <a:lnTo>
                    <a:pt x="4863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03686" y="2547853"/>
              <a:ext cx="102" cy="10847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0" y="0"/>
                  </a:moveTo>
                  <a:lnTo>
                    <a:pt x="0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1181735" y="2761444"/>
              <a:ext cx="3158" cy="105423"/>
            </a:xfrm>
            <a:custGeom>
              <a:avLst/>
              <a:gdLst/>
              <a:ahLst/>
              <a:cxnLst/>
              <a:rect l="l" t="t" r="r" b="b"/>
              <a:pathLst>
                <a:path w="31" h="1035" fill="none" extrusionOk="0">
                  <a:moveTo>
                    <a:pt x="0" y="1"/>
                  </a:moveTo>
                  <a:lnTo>
                    <a:pt x="30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1382899" y="2414727"/>
              <a:ext cx="3259" cy="108478"/>
            </a:xfrm>
            <a:custGeom>
              <a:avLst/>
              <a:gdLst/>
              <a:ahLst/>
              <a:cxnLst/>
              <a:rect l="l" t="t" r="r" b="b"/>
              <a:pathLst>
                <a:path w="32" h="1065" fill="none" extrusionOk="0">
                  <a:moveTo>
                    <a:pt x="1" y="0"/>
                  </a:moveTo>
                  <a:lnTo>
                    <a:pt x="31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64719" y="2894570"/>
              <a:ext cx="3158" cy="108478"/>
            </a:xfrm>
            <a:custGeom>
              <a:avLst/>
              <a:gdLst/>
              <a:ahLst/>
              <a:cxnLst/>
              <a:rect l="l" t="t" r="r" b="b"/>
              <a:pathLst>
                <a:path w="31" h="1065" fill="none" extrusionOk="0">
                  <a:moveTo>
                    <a:pt x="0" y="1"/>
                  </a:moveTo>
                  <a:lnTo>
                    <a:pt x="30" y="1065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949506" y="2625263"/>
              <a:ext cx="102" cy="1969109"/>
            </a:xfrm>
            <a:custGeom>
              <a:avLst/>
              <a:gdLst/>
              <a:ahLst/>
              <a:cxnLst/>
              <a:rect l="l" t="t" r="r" b="b"/>
              <a:pathLst>
                <a:path w="1" h="19332" fill="none" extrusionOk="0">
                  <a:moveTo>
                    <a:pt x="0" y="0"/>
                  </a:moveTo>
                  <a:lnTo>
                    <a:pt x="0" y="1933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89470" y="4594237"/>
              <a:ext cx="495423" cy="102"/>
            </a:xfrm>
            <a:custGeom>
              <a:avLst/>
              <a:gdLst/>
              <a:ahLst/>
              <a:cxnLst/>
              <a:rect l="l" t="t" r="r" b="b"/>
              <a:pathLst>
                <a:path w="4864" h="1" fill="none" extrusionOk="0">
                  <a:moveTo>
                    <a:pt x="0" y="1"/>
                  </a:moveTo>
                  <a:lnTo>
                    <a:pt x="4863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03686" y="2547853"/>
              <a:ext cx="102" cy="10847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0" y="0"/>
                  </a:moveTo>
                  <a:lnTo>
                    <a:pt x="0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181735" y="2761444"/>
              <a:ext cx="3158" cy="105423"/>
            </a:xfrm>
            <a:custGeom>
              <a:avLst/>
              <a:gdLst/>
              <a:ahLst/>
              <a:cxnLst/>
              <a:rect l="l" t="t" r="r" b="b"/>
              <a:pathLst>
                <a:path w="31" h="1035" fill="none" extrusionOk="0">
                  <a:moveTo>
                    <a:pt x="0" y="1"/>
                  </a:moveTo>
                  <a:lnTo>
                    <a:pt x="30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1382899" y="2414727"/>
              <a:ext cx="3259" cy="108478"/>
            </a:xfrm>
            <a:custGeom>
              <a:avLst/>
              <a:gdLst/>
              <a:ahLst/>
              <a:cxnLst/>
              <a:rect l="l" t="t" r="r" b="b"/>
              <a:pathLst>
                <a:path w="32" h="1065" fill="none" extrusionOk="0">
                  <a:moveTo>
                    <a:pt x="1" y="0"/>
                  </a:moveTo>
                  <a:lnTo>
                    <a:pt x="31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64719" y="2894570"/>
              <a:ext cx="3158" cy="108478"/>
            </a:xfrm>
            <a:custGeom>
              <a:avLst/>
              <a:gdLst/>
              <a:ahLst/>
              <a:cxnLst/>
              <a:rect l="l" t="t" r="r" b="b"/>
              <a:pathLst>
                <a:path w="31" h="1065" fill="none" extrusionOk="0">
                  <a:moveTo>
                    <a:pt x="0" y="1"/>
                  </a:moveTo>
                  <a:lnTo>
                    <a:pt x="30" y="1065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9"/>
          <p:cNvGrpSpPr/>
          <p:nvPr/>
        </p:nvGrpSpPr>
        <p:grpSpPr>
          <a:xfrm>
            <a:off x="7208925" y="1625511"/>
            <a:ext cx="2718409" cy="2973925"/>
            <a:chOff x="-1944600" y="1625511"/>
            <a:chExt cx="2718409" cy="2973925"/>
          </a:xfrm>
        </p:grpSpPr>
        <p:sp>
          <p:nvSpPr>
            <p:cNvPr id="179" name="Google Shape;179;p9"/>
            <p:cNvSpPr/>
            <p:nvPr/>
          </p:nvSpPr>
          <p:spPr>
            <a:xfrm>
              <a:off x="-768072" y="2229211"/>
              <a:ext cx="1541881" cy="1392494"/>
            </a:xfrm>
            <a:custGeom>
              <a:avLst/>
              <a:gdLst/>
              <a:ahLst/>
              <a:cxnLst/>
              <a:rect l="l" t="t" r="r" b="b"/>
              <a:pathLst>
                <a:path w="15138" h="13671" extrusionOk="0">
                  <a:moveTo>
                    <a:pt x="7586" y="0"/>
                  </a:moveTo>
                  <a:cubicBezTo>
                    <a:pt x="7009" y="0"/>
                    <a:pt x="6422" y="74"/>
                    <a:pt x="5836" y="229"/>
                  </a:cubicBezTo>
                  <a:cubicBezTo>
                    <a:pt x="2189" y="1172"/>
                    <a:pt x="0" y="4910"/>
                    <a:pt x="942" y="8558"/>
                  </a:cubicBezTo>
                  <a:cubicBezTo>
                    <a:pt x="1737" y="11632"/>
                    <a:pt x="4518" y="13670"/>
                    <a:pt x="7556" y="13670"/>
                  </a:cubicBezTo>
                  <a:cubicBezTo>
                    <a:pt x="8123" y="13670"/>
                    <a:pt x="8698" y="13599"/>
                    <a:pt x="9271" y="13451"/>
                  </a:cubicBezTo>
                  <a:cubicBezTo>
                    <a:pt x="12918" y="12509"/>
                    <a:pt x="15137" y="8770"/>
                    <a:pt x="14195" y="5123"/>
                  </a:cubicBezTo>
                  <a:cubicBezTo>
                    <a:pt x="13377" y="2057"/>
                    <a:pt x="10627" y="0"/>
                    <a:pt x="7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2767" y="3029593"/>
              <a:ext cx="102" cy="1569828"/>
            </a:xfrm>
            <a:custGeom>
              <a:avLst/>
              <a:gdLst/>
              <a:ahLst/>
              <a:cxnLst/>
              <a:rect l="l" t="t" r="r" b="b"/>
              <a:pathLst>
                <a:path w="1" h="15412" fill="none" extrusionOk="0">
                  <a:moveTo>
                    <a:pt x="1" y="1"/>
                  </a:moveTo>
                  <a:lnTo>
                    <a:pt x="1" y="1541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-241787" y="2518786"/>
              <a:ext cx="6315" cy="83727"/>
            </a:xfrm>
            <a:custGeom>
              <a:avLst/>
              <a:gdLst/>
              <a:ahLst/>
              <a:cxnLst/>
              <a:rect l="l" t="t" r="r" b="b"/>
              <a:pathLst>
                <a:path w="62" h="822" fill="none" extrusionOk="0">
                  <a:moveTo>
                    <a:pt x="0" y="0"/>
                  </a:moveTo>
                  <a:lnTo>
                    <a:pt x="61" y="82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117354" y="2642643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284498" y="2562075"/>
              <a:ext cx="102" cy="80671"/>
            </a:xfrm>
            <a:custGeom>
              <a:avLst/>
              <a:gdLst/>
              <a:ahLst/>
              <a:cxnLst/>
              <a:rect l="l" t="t" r="r" b="b"/>
              <a:pathLst>
                <a:path w="1" h="792" fill="none" extrusionOk="0">
                  <a:moveTo>
                    <a:pt x="1" y="1"/>
                  </a:moveTo>
                  <a:lnTo>
                    <a:pt x="1" y="79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-152053" y="2797362"/>
              <a:ext cx="102" cy="86884"/>
            </a:xfrm>
            <a:custGeom>
              <a:avLst/>
              <a:gdLst/>
              <a:ahLst/>
              <a:cxnLst/>
              <a:rect l="l" t="t" r="r" b="b"/>
              <a:pathLst>
                <a:path w="1" h="853" fill="none" extrusionOk="0">
                  <a:moveTo>
                    <a:pt x="1" y="1"/>
                  </a:moveTo>
                  <a:lnTo>
                    <a:pt x="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-353217" y="2967665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0" y="1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185393" y="3137968"/>
              <a:ext cx="3259" cy="86783"/>
            </a:xfrm>
            <a:custGeom>
              <a:avLst/>
              <a:gdLst/>
              <a:ahLst/>
              <a:cxnLst/>
              <a:rect l="l" t="t" r="r" b="b"/>
              <a:pathLst>
                <a:path w="32" h="852" fill="none" extrusionOk="0">
                  <a:moveTo>
                    <a:pt x="1" y="0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346426" y="2862448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1" y="0"/>
                  </a:moveTo>
                  <a:lnTo>
                    <a:pt x="3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-226305" y="3246342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2767" y="3029593"/>
              <a:ext cx="102" cy="1569828"/>
            </a:xfrm>
            <a:custGeom>
              <a:avLst/>
              <a:gdLst/>
              <a:ahLst/>
              <a:cxnLst/>
              <a:rect l="l" t="t" r="r" b="b"/>
              <a:pathLst>
                <a:path w="1" h="15412" fill="none" extrusionOk="0">
                  <a:moveTo>
                    <a:pt x="1" y="1"/>
                  </a:moveTo>
                  <a:lnTo>
                    <a:pt x="1" y="1541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-241787" y="2518786"/>
              <a:ext cx="6315" cy="83727"/>
            </a:xfrm>
            <a:custGeom>
              <a:avLst/>
              <a:gdLst/>
              <a:ahLst/>
              <a:cxnLst/>
              <a:rect l="l" t="t" r="r" b="b"/>
              <a:pathLst>
                <a:path w="62" h="822" fill="none" extrusionOk="0">
                  <a:moveTo>
                    <a:pt x="0" y="0"/>
                  </a:moveTo>
                  <a:lnTo>
                    <a:pt x="61" y="82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17354" y="2642643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84498" y="2562075"/>
              <a:ext cx="102" cy="80671"/>
            </a:xfrm>
            <a:custGeom>
              <a:avLst/>
              <a:gdLst/>
              <a:ahLst/>
              <a:cxnLst/>
              <a:rect l="l" t="t" r="r" b="b"/>
              <a:pathLst>
                <a:path w="1" h="792" fill="none" extrusionOk="0">
                  <a:moveTo>
                    <a:pt x="1" y="1"/>
                  </a:moveTo>
                  <a:lnTo>
                    <a:pt x="1" y="79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-152053" y="2797362"/>
              <a:ext cx="102" cy="86884"/>
            </a:xfrm>
            <a:custGeom>
              <a:avLst/>
              <a:gdLst/>
              <a:ahLst/>
              <a:cxnLst/>
              <a:rect l="l" t="t" r="r" b="b"/>
              <a:pathLst>
                <a:path w="1" h="853" fill="none" extrusionOk="0">
                  <a:moveTo>
                    <a:pt x="1" y="1"/>
                  </a:moveTo>
                  <a:lnTo>
                    <a:pt x="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-353217" y="2967665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0" y="1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185393" y="3137968"/>
              <a:ext cx="3259" cy="86783"/>
            </a:xfrm>
            <a:custGeom>
              <a:avLst/>
              <a:gdLst/>
              <a:ahLst/>
              <a:cxnLst/>
              <a:rect l="l" t="t" r="r" b="b"/>
              <a:pathLst>
                <a:path w="32" h="852" fill="none" extrusionOk="0">
                  <a:moveTo>
                    <a:pt x="1" y="0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346426" y="2862448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1" y="0"/>
                  </a:moveTo>
                  <a:lnTo>
                    <a:pt x="3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-226305" y="3246342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-1944600" y="1625511"/>
              <a:ext cx="1105330" cy="1006454"/>
            </a:xfrm>
            <a:custGeom>
              <a:avLst/>
              <a:gdLst/>
              <a:ahLst/>
              <a:cxnLst/>
              <a:rect l="l" t="t" r="r" b="b"/>
              <a:pathLst>
                <a:path w="10852" h="9881" extrusionOk="0">
                  <a:moveTo>
                    <a:pt x="5404" y="0"/>
                  </a:moveTo>
                  <a:cubicBezTo>
                    <a:pt x="3163" y="0"/>
                    <a:pt x="1154" y="1531"/>
                    <a:pt x="609" y="3816"/>
                  </a:cubicBezTo>
                  <a:cubicBezTo>
                    <a:pt x="1" y="6460"/>
                    <a:pt x="1642" y="9135"/>
                    <a:pt x="4287" y="9743"/>
                  </a:cubicBezTo>
                  <a:cubicBezTo>
                    <a:pt x="4672" y="9836"/>
                    <a:pt x="5058" y="9881"/>
                    <a:pt x="5439" y="9881"/>
                  </a:cubicBezTo>
                  <a:cubicBezTo>
                    <a:pt x="7668" y="9881"/>
                    <a:pt x="9699" y="8350"/>
                    <a:pt x="10244" y="6065"/>
                  </a:cubicBezTo>
                  <a:cubicBezTo>
                    <a:pt x="10852" y="3421"/>
                    <a:pt x="9211" y="776"/>
                    <a:pt x="6566" y="138"/>
                  </a:cubicBezTo>
                  <a:cubicBezTo>
                    <a:pt x="6176" y="45"/>
                    <a:pt x="5787" y="0"/>
                    <a:pt x="5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-1390407" y="2116252"/>
              <a:ext cx="102" cy="2483184"/>
            </a:xfrm>
            <a:custGeom>
              <a:avLst/>
              <a:gdLst/>
              <a:ahLst/>
              <a:cxnLst/>
              <a:rect l="l" t="t" r="r" b="b"/>
              <a:pathLst>
                <a:path w="1" h="24379" fill="none" extrusionOk="0">
                  <a:moveTo>
                    <a:pt x="1" y="1"/>
                  </a:moveTo>
                  <a:lnTo>
                    <a:pt x="1" y="2437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-1563764" y="1834519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-1309941" y="1927412"/>
              <a:ext cx="3259" cy="58975"/>
            </a:xfrm>
            <a:custGeom>
              <a:avLst/>
              <a:gdLst/>
              <a:ahLst/>
              <a:cxnLst/>
              <a:rect l="l" t="t" r="r" b="b"/>
              <a:pathLst>
                <a:path w="32" h="579" fill="none" extrusionOk="0">
                  <a:moveTo>
                    <a:pt x="1" y="1"/>
                  </a:moveTo>
                  <a:lnTo>
                    <a:pt x="3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-1189141" y="1865484"/>
              <a:ext cx="3158" cy="62031"/>
            </a:xfrm>
            <a:custGeom>
              <a:avLst/>
              <a:gdLst/>
              <a:ahLst/>
              <a:cxnLst/>
              <a:rect l="l" t="t" r="r" b="b"/>
              <a:pathLst>
                <a:path w="31" h="609" fill="none" extrusionOk="0">
                  <a:moveTo>
                    <a:pt x="0" y="1"/>
                  </a:moveTo>
                  <a:lnTo>
                    <a:pt x="31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-1501836" y="2035786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-1644229" y="2159643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0"/>
                  </a:moveTo>
                  <a:lnTo>
                    <a:pt x="0" y="60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-1257282" y="228350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1142695" y="2085288"/>
              <a:ext cx="102" cy="58975"/>
            </a:xfrm>
            <a:custGeom>
              <a:avLst/>
              <a:gdLst/>
              <a:ahLst/>
              <a:cxnLst/>
              <a:rect l="l" t="t" r="r" b="b"/>
              <a:pathLst>
                <a:path w="1" h="579" fill="none" extrusionOk="0">
                  <a:moveTo>
                    <a:pt x="0" y="1"/>
                  </a:moveTo>
                  <a:lnTo>
                    <a:pt x="0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1551440" y="236091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1563764" y="1834519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1309941" y="1927412"/>
              <a:ext cx="3259" cy="58975"/>
            </a:xfrm>
            <a:custGeom>
              <a:avLst/>
              <a:gdLst/>
              <a:ahLst/>
              <a:cxnLst/>
              <a:rect l="l" t="t" r="r" b="b"/>
              <a:pathLst>
                <a:path w="32" h="579" fill="none" extrusionOk="0">
                  <a:moveTo>
                    <a:pt x="1" y="1"/>
                  </a:moveTo>
                  <a:lnTo>
                    <a:pt x="3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189141" y="1865484"/>
              <a:ext cx="3158" cy="62031"/>
            </a:xfrm>
            <a:custGeom>
              <a:avLst/>
              <a:gdLst/>
              <a:ahLst/>
              <a:cxnLst/>
              <a:rect l="l" t="t" r="r" b="b"/>
              <a:pathLst>
                <a:path w="31" h="609" fill="none" extrusionOk="0">
                  <a:moveTo>
                    <a:pt x="0" y="1"/>
                  </a:moveTo>
                  <a:lnTo>
                    <a:pt x="31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501836" y="2035786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1644229" y="2159643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0"/>
                  </a:moveTo>
                  <a:lnTo>
                    <a:pt x="0" y="60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1257282" y="228350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1142695" y="2085288"/>
              <a:ext cx="102" cy="58975"/>
            </a:xfrm>
            <a:custGeom>
              <a:avLst/>
              <a:gdLst/>
              <a:ahLst/>
              <a:cxnLst/>
              <a:rect l="l" t="t" r="r" b="b"/>
              <a:pathLst>
                <a:path w="1" h="579" fill="none" extrusionOk="0">
                  <a:moveTo>
                    <a:pt x="0" y="1"/>
                  </a:moveTo>
                  <a:lnTo>
                    <a:pt x="0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1551440" y="236091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1390407" y="3333022"/>
              <a:ext cx="476885" cy="668796"/>
            </a:xfrm>
            <a:custGeom>
              <a:avLst/>
              <a:gdLst/>
              <a:ahLst/>
              <a:cxnLst/>
              <a:rect l="l" t="t" r="r" b="b"/>
              <a:pathLst>
                <a:path w="4682" h="6566" fill="none" extrusionOk="0">
                  <a:moveTo>
                    <a:pt x="4681" y="0"/>
                  </a:moveTo>
                  <a:lnTo>
                    <a:pt x="1" y="6566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9"/>
          <p:cNvGrpSpPr/>
          <p:nvPr/>
        </p:nvGrpSpPr>
        <p:grpSpPr>
          <a:xfrm>
            <a:off x="-5907" y="1615974"/>
            <a:ext cx="1758527" cy="2978398"/>
            <a:chOff x="70293" y="1615974"/>
            <a:chExt cx="1758527" cy="2978398"/>
          </a:xfrm>
        </p:grpSpPr>
        <p:sp>
          <p:nvSpPr>
            <p:cNvPr id="218" name="Google Shape;218;p9"/>
            <p:cNvSpPr/>
            <p:nvPr/>
          </p:nvSpPr>
          <p:spPr>
            <a:xfrm>
              <a:off x="70293" y="1615974"/>
              <a:ext cx="1758527" cy="1755514"/>
            </a:xfrm>
            <a:custGeom>
              <a:avLst/>
              <a:gdLst/>
              <a:ahLst/>
              <a:cxnLst/>
              <a:rect l="l" t="t" r="r" b="b"/>
              <a:pathLst>
                <a:path w="17265" h="17235" extrusionOk="0">
                  <a:moveTo>
                    <a:pt x="8632" y="0"/>
                  </a:moveTo>
                  <a:cubicBezTo>
                    <a:pt x="3860" y="0"/>
                    <a:pt x="0" y="3861"/>
                    <a:pt x="0" y="8602"/>
                  </a:cubicBezTo>
                  <a:cubicBezTo>
                    <a:pt x="0" y="13374"/>
                    <a:pt x="3860" y="17235"/>
                    <a:pt x="8632" y="17235"/>
                  </a:cubicBezTo>
                  <a:cubicBezTo>
                    <a:pt x="13405" y="17235"/>
                    <a:pt x="17265" y="13374"/>
                    <a:pt x="17265" y="8602"/>
                  </a:cubicBezTo>
                  <a:cubicBezTo>
                    <a:pt x="17265" y="3861"/>
                    <a:pt x="13405" y="0"/>
                    <a:pt x="8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949506" y="2625263"/>
              <a:ext cx="102" cy="1969109"/>
            </a:xfrm>
            <a:custGeom>
              <a:avLst/>
              <a:gdLst/>
              <a:ahLst/>
              <a:cxnLst/>
              <a:rect l="l" t="t" r="r" b="b"/>
              <a:pathLst>
                <a:path w="1" h="19332" fill="none" extrusionOk="0">
                  <a:moveTo>
                    <a:pt x="0" y="0"/>
                  </a:moveTo>
                  <a:lnTo>
                    <a:pt x="0" y="1933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89470" y="4594237"/>
              <a:ext cx="495423" cy="102"/>
            </a:xfrm>
            <a:custGeom>
              <a:avLst/>
              <a:gdLst/>
              <a:ahLst/>
              <a:cxnLst/>
              <a:rect l="l" t="t" r="r" b="b"/>
              <a:pathLst>
                <a:path w="4864" h="1" fill="none" extrusionOk="0">
                  <a:moveTo>
                    <a:pt x="0" y="1"/>
                  </a:moveTo>
                  <a:lnTo>
                    <a:pt x="4863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03686" y="2547853"/>
              <a:ext cx="102" cy="10847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0" y="0"/>
                  </a:moveTo>
                  <a:lnTo>
                    <a:pt x="0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181735" y="2761444"/>
              <a:ext cx="3158" cy="105423"/>
            </a:xfrm>
            <a:custGeom>
              <a:avLst/>
              <a:gdLst/>
              <a:ahLst/>
              <a:cxnLst/>
              <a:rect l="l" t="t" r="r" b="b"/>
              <a:pathLst>
                <a:path w="31" h="1035" fill="none" extrusionOk="0">
                  <a:moveTo>
                    <a:pt x="0" y="1"/>
                  </a:moveTo>
                  <a:lnTo>
                    <a:pt x="30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382899" y="2414727"/>
              <a:ext cx="3259" cy="108478"/>
            </a:xfrm>
            <a:custGeom>
              <a:avLst/>
              <a:gdLst/>
              <a:ahLst/>
              <a:cxnLst/>
              <a:rect l="l" t="t" r="r" b="b"/>
              <a:pathLst>
                <a:path w="32" h="1065" fill="none" extrusionOk="0">
                  <a:moveTo>
                    <a:pt x="1" y="0"/>
                  </a:moveTo>
                  <a:lnTo>
                    <a:pt x="31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64719" y="2894570"/>
              <a:ext cx="3158" cy="108478"/>
            </a:xfrm>
            <a:custGeom>
              <a:avLst/>
              <a:gdLst/>
              <a:ahLst/>
              <a:cxnLst/>
              <a:rect l="l" t="t" r="r" b="b"/>
              <a:pathLst>
                <a:path w="31" h="1065" fill="none" extrusionOk="0">
                  <a:moveTo>
                    <a:pt x="0" y="1"/>
                  </a:moveTo>
                  <a:lnTo>
                    <a:pt x="30" y="1065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949506" y="2625263"/>
              <a:ext cx="102" cy="1969109"/>
            </a:xfrm>
            <a:custGeom>
              <a:avLst/>
              <a:gdLst/>
              <a:ahLst/>
              <a:cxnLst/>
              <a:rect l="l" t="t" r="r" b="b"/>
              <a:pathLst>
                <a:path w="1" h="19332" fill="none" extrusionOk="0">
                  <a:moveTo>
                    <a:pt x="0" y="0"/>
                  </a:moveTo>
                  <a:lnTo>
                    <a:pt x="0" y="1933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689470" y="4594237"/>
              <a:ext cx="495423" cy="102"/>
            </a:xfrm>
            <a:custGeom>
              <a:avLst/>
              <a:gdLst/>
              <a:ahLst/>
              <a:cxnLst/>
              <a:rect l="l" t="t" r="r" b="b"/>
              <a:pathLst>
                <a:path w="4864" h="1" fill="none" extrusionOk="0">
                  <a:moveTo>
                    <a:pt x="0" y="1"/>
                  </a:moveTo>
                  <a:lnTo>
                    <a:pt x="4863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503686" y="2547853"/>
              <a:ext cx="102" cy="10847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0" y="0"/>
                  </a:moveTo>
                  <a:lnTo>
                    <a:pt x="0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181735" y="2761444"/>
              <a:ext cx="3158" cy="105423"/>
            </a:xfrm>
            <a:custGeom>
              <a:avLst/>
              <a:gdLst/>
              <a:ahLst/>
              <a:cxnLst/>
              <a:rect l="l" t="t" r="r" b="b"/>
              <a:pathLst>
                <a:path w="31" h="1035" fill="none" extrusionOk="0">
                  <a:moveTo>
                    <a:pt x="0" y="1"/>
                  </a:moveTo>
                  <a:lnTo>
                    <a:pt x="30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382899" y="2414727"/>
              <a:ext cx="3259" cy="108478"/>
            </a:xfrm>
            <a:custGeom>
              <a:avLst/>
              <a:gdLst/>
              <a:ahLst/>
              <a:cxnLst/>
              <a:rect l="l" t="t" r="r" b="b"/>
              <a:pathLst>
                <a:path w="32" h="1065" fill="none" extrusionOk="0">
                  <a:moveTo>
                    <a:pt x="1" y="0"/>
                  </a:moveTo>
                  <a:lnTo>
                    <a:pt x="31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664719" y="2894570"/>
              <a:ext cx="3158" cy="108478"/>
            </a:xfrm>
            <a:custGeom>
              <a:avLst/>
              <a:gdLst/>
              <a:ahLst/>
              <a:cxnLst/>
              <a:rect l="l" t="t" r="r" b="b"/>
              <a:pathLst>
                <a:path w="31" h="1065" fill="none" extrusionOk="0">
                  <a:moveTo>
                    <a:pt x="0" y="1"/>
                  </a:moveTo>
                  <a:lnTo>
                    <a:pt x="30" y="1065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9"/>
          <p:cNvSpPr/>
          <p:nvPr/>
        </p:nvSpPr>
        <p:spPr>
          <a:xfrm>
            <a:off x="1603802" y="1145309"/>
            <a:ext cx="622307" cy="178668"/>
          </a:xfrm>
          <a:custGeom>
            <a:avLst/>
            <a:gdLst/>
            <a:ahLst/>
            <a:cxnLst/>
            <a:rect l="l" t="t" r="r" b="b"/>
            <a:pathLst>
              <a:path w="7600" h="2182" extrusionOk="0">
                <a:moveTo>
                  <a:pt x="2032" y="0"/>
                </a:moveTo>
                <a:cubicBezTo>
                  <a:pt x="693" y="0"/>
                  <a:pt x="0" y="1209"/>
                  <a:pt x="0" y="1209"/>
                </a:cubicBezTo>
                <a:cubicBezTo>
                  <a:pt x="616" y="891"/>
                  <a:pt x="1149" y="768"/>
                  <a:pt x="1604" y="768"/>
                </a:cubicBezTo>
                <a:cubicBezTo>
                  <a:pt x="3147" y="768"/>
                  <a:pt x="3800" y="2182"/>
                  <a:pt x="3800" y="2182"/>
                </a:cubicBezTo>
                <a:cubicBezTo>
                  <a:pt x="3800" y="2182"/>
                  <a:pt x="4455" y="780"/>
                  <a:pt x="6005" y="780"/>
                </a:cubicBezTo>
                <a:cubicBezTo>
                  <a:pt x="6458" y="780"/>
                  <a:pt x="6987" y="900"/>
                  <a:pt x="7599" y="1209"/>
                </a:cubicBezTo>
                <a:cubicBezTo>
                  <a:pt x="7599" y="1209"/>
                  <a:pt x="6922" y="0"/>
                  <a:pt x="5580" y="0"/>
                </a:cubicBezTo>
                <a:cubicBezTo>
                  <a:pt x="5079" y="0"/>
                  <a:pt x="4486" y="169"/>
                  <a:pt x="3800" y="631"/>
                </a:cubicBezTo>
                <a:cubicBezTo>
                  <a:pt x="3122" y="169"/>
                  <a:pt x="2532" y="0"/>
                  <a:pt x="20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-284299" y="161925"/>
            <a:ext cx="1829419" cy="572359"/>
          </a:xfrm>
          <a:custGeom>
            <a:avLst/>
            <a:gdLst/>
            <a:ahLst/>
            <a:cxnLst/>
            <a:rect l="l" t="t" r="r" b="b"/>
            <a:pathLst>
              <a:path w="22342" h="6990" extrusionOk="0">
                <a:moveTo>
                  <a:pt x="13170" y="1"/>
                </a:moveTo>
                <a:cubicBezTo>
                  <a:pt x="13032" y="1"/>
                  <a:pt x="12888" y="10"/>
                  <a:pt x="12737" y="29"/>
                </a:cubicBezTo>
                <a:cubicBezTo>
                  <a:pt x="9880" y="333"/>
                  <a:pt x="9120" y="3190"/>
                  <a:pt x="7326" y="3494"/>
                </a:cubicBezTo>
                <a:cubicBezTo>
                  <a:pt x="5563" y="3829"/>
                  <a:pt x="700" y="3646"/>
                  <a:pt x="1" y="6990"/>
                </a:cubicBezTo>
                <a:lnTo>
                  <a:pt x="22342" y="6990"/>
                </a:lnTo>
                <a:cubicBezTo>
                  <a:pt x="22342" y="6990"/>
                  <a:pt x="21582" y="4193"/>
                  <a:pt x="18816" y="3555"/>
                </a:cubicBezTo>
                <a:cubicBezTo>
                  <a:pt x="16138" y="2950"/>
                  <a:pt x="15643" y="1"/>
                  <a:pt x="131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"/>
          </p:nvPr>
        </p:nvSpPr>
        <p:spPr>
          <a:xfrm>
            <a:off x="2297163" y="2481725"/>
            <a:ext cx="4567800" cy="11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Kanit Light"/>
                <a:ea typeface="Kanit Light"/>
                <a:cs typeface="Kanit Light"/>
                <a:sym typeface="Kanit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943125" y="1239200"/>
            <a:ext cx="5265900" cy="11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3"/>
          <p:cNvGrpSpPr/>
          <p:nvPr/>
        </p:nvGrpSpPr>
        <p:grpSpPr>
          <a:xfrm>
            <a:off x="8223695" y="2124157"/>
            <a:ext cx="1457115" cy="2468198"/>
            <a:chOff x="70293" y="1615974"/>
            <a:chExt cx="1758527" cy="2978398"/>
          </a:xfrm>
        </p:grpSpPr>
        <p:sp>
          <p:nvSpPr>
            <p:cNvPr id="338" name="Google Shape;338;p13"/>
            <p:cNvSpPr/>
            <p:nvPr/>
          </p:nvSpPr>
          <p:spPr>
            <a:xfrm>
              <a:off x="70293" y="1615974"/>
              <a:ext cx="1758527" cy="1755514"/>
            </a:xfrm>
            <a:custGeom>
              <a:avLst/>
              <a:gdLst/>
              <a:ahLst/>
              <a:cxnLst/>
              <a:rect l="l" t="t" r="r" b="b"/>
              <a:pathLst>
                <a:path w="17265" h="17235" extrusionOk="0">
                  <a:moveTo>
                    <a:pt x="8632" y="0"/>
                  </a:moveTo>
                  <a:cubicBezTo>
                    <a:pt x="3860" y="0"/>
                    <a:pt x="0" y="3861"/>
                    <a:pt x="0" y="8602"/>
                  </a:cubicBezTo>
                  <a:cubicBezTo>
                    <a:pt x="0" y="13374"/>
                    <a:pt x="3860" y="17235"/>
                    <a:pt x="8632" y="17235"/>
                  </a:cubicBezTo>
                  <a:cubicBezTo>
                    <a:pt x="13405" y="17235"/>
                    <a:pt x="17265" y="13374"/>
                    <a:pt x="17265" y="8602"/>
                  </a:cubicBezTo>
                  <a:cubicBezTo>
                    <a:pt x="17265" y="3861"/>
                    <a:pt x="13405" y="0"/>
                    <a:pt x="8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949506" y="2625263"/>
              <a:ext cx="102" cy="1969109"/>
            </a:xfrm>
            <a:custGeom>
              <a:avLst/>
              <a:gdLst/>
              <a:ahLst/>
              <a:cxnLst/>
              <a:rect l="l" t="t" r="r" b="b"/>
              <a:pathLst>
                <a:path w="1" h="19332" fill="none" extrusionOk="0">
                  <a:moveTo>
                    <a:pt x="0" y="0"/>
                  </a:moveTo>
                  <a:lnTo>
                    <a:pt x="0" y="1933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689470" y="4594237"/>
              <a:ext cx="495423" cy="102"/>
            </a:xfrm>
            <a:custGeom>
              <a:avLst/>
              <a:gdLst/>
              <a:ahLst/>
              <a:cxnLst/>
              <a:rect l="l" t="t" r="r" b="b"/>
              <a:pathLst>
                <a:path w="4864" h="1" fill="none" extrusionOk="0">
                  <a:moveTo>
                    <a:pt x="0" y="1"/>
                  </a:moveTo>
                  <a:lnTo>
                    <a:pt x="4863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503686" y="2547853"/>
              <a:ext cx="102" cy="10847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0" y="0"/>
                  </a:moveTo>
                  <a:lnTo>
                    <a:pt x="0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181735" y="2761444"/>
              <a:ext cx="3158" cy="105423"/>
            </a:xfrm>
            <a:custGeom>
              <a:avLst/>
              <a:gdLst/>
              <a:ahLst/>
              <a:cxnLst/>
              <a:rect l="l" t="t" r="r" b="b"/>
              <a:pathLst>
                <a:path w="31" h="1035" fill="none" extrusionOk="0">
                  <a:moveTo>
                    <a:pt x="0" y="1"/>
                  </a:moveTo>
                  <a:lnTo>
                    <a:pt x="30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1382899" y="2414727"/>
              <a:ext cx="3259" cy="108478"/>
            </a:xfrm>
            <a:custGeom>
              <a:avLst/>
              <a:gdLst/>
              <a:ahLst/>
              <a:cxnLst/>
              <a:rect l="l" t="t" r="r" b="b"/>
              <a:pathLst>
                <a:path w="32" h="1065" fill="none" extrusionOk="0">
                  <a:moveTo>
                    <a:pt x="1" y="0"/>
                  </a:moveTo>
                  <a:lnTo>
                    <a:pt x="31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664719" y="2894570"/>
              <a:ext cx="3158" cy="108478"/>
            </a:xfrm>
            <a:custGeom>
              <a:avLst/>
              <a:gdLst/>
              <a:ahLst/>
              <a:cxnLst/>
              <a:rect l="l" t="t" r="r" b="b"/>
              <a:pathLst>
                <a:path w="31" h="1065" fill="none" extrusionOk="0">
                  <a:moveTo>
                    <a:pt x="0" y="1"/>
                  </a:moveTo>
                  <a:lnTo>
                    <a:pt x="30" y="1065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949506" y="2625263"/>
              <a:ext cx="102" cy="1969109"/>
            </a:xfrm>
            <a:custGeom>
              <a:avLst/>
              <a:gdLst/>
              <a:ahLst/>
              <a:cxnLst/>
              <a:rect l="l" t="t" r="r" b="b"/>
              <a:pathLst>
                <a:path w="1" h="19332" fill="none" extrusionOk="0">
                  <a:moveTo>
                    <a:pt x="0" y="0"/>
                  </a:moveTo>
                  <a:lnTo>
                    <a:pt x="0" y="1933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89470" y="4594237"/>
              <a:ext cx="495423" cy="102"/>
            </a:xfrm>
            <a:custGeom>
              <a:avLst/>
              <a:gdLst/>
              <a:ahLst/>
              <a:cxnLst/>
              <a:rect l="l" t="t" r="r" b="b"/>
              <a:pathLst>
                <a:path w="4864" h="1" fill="none" extrusionOk="0">
                  <a:moveTo>
                    <a:pt x="0" y="1"/>
                  </a:moveTo>
                  <a:lnTo>
                    <a:pt x="4863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03686" y="2547853"/>
              <a:ext cx="102" cy="108478"/>
            </a:xfrm>
            <a:custGeom>
              <a:avLst/>
              <a:gdLst/>
              <a:ahLst/>
              <a:cxnLst/>
              <a:rect l="l" t="t" r="r" b="b"/>
              <a:pathLst>
                <a:path w="1" h="1065" fill="none" extrusionOk="0">
                  <a:moveTo>
                    <a:pt x="0" y="0"/>
                  </a:moveTo>
                  <a:lnTo>
                    <a:pt x="0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181735" y="2761444"/>
              <a:ext cx="3158" cy="105423"/>
            </a:xfrm>
            <a:custGeom>
              <a:avLst/>
              <a:gdLst/>
              <a:ahLst/>
              <a:cxnLst/>
              <a:rect l="l" t="t" r="r" b="b"/>
              <a:pathLst>
                <a:path w="31" h="1035" fill="none" extrusionOk="0">
                  <a:moveTo>
                    <a:pt x="0" y="1"/>
                  </a:moveTo>
                  <a:lnTo>
                    <a:pt x="30" y="103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1382899" y="2414727"/>
              <a:ext cx="3259" cy="108478"/>
            </a:xfrm>
            <a:custGeom>
              <a:avLst/>
              <a:gdLst/>
              <a:ahLst/>
              <a:cxnLst/>
              <a:rect l="l" t="t" r="r" b="b"/>
              <a:pathLst>
                <a:path w="32" h="1065" fill="none" extrusionOk="0">
                  <a:moveTo>
                    <a:pt x="1" y="0"/>
                  </a:moveTo>
                  <a:lnTo>
                    <a:pt x="31" y="1064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64719" y="2894570"/>
              <a:ext cx="3158" cy="108478"/>
            </a:xfrm>
            <a:custGeom>
              <a:avLst/>
              <a:gdLst/>
              <a:ahLst/>
              <a:cxnLst/>
              <a:rect l="l" t="t" r="r" b="b"/>
              <a:pathLst>
                <a:path w="31" h="1065" fill="none" extrusionOk="0">
                  <a:moveTo>
                    <a:pt x="0" y="1"/>
                  </a:moveTo>
                  <a:lnTo>
                    <a:pt x="30" y="1065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3"/>
          <p:cNvSpPr/>
          <p:nvPr/>
        </p:nvSpPr>
        <p:spPr>
          <a:xfrm>
            <a:off x="8859701" y="161925"/>
            <a:ext cx="1829419" cy="572359"/>
          </a:xfrm>
          <a:custGeom>
            <a:avLst/>
            <a:gdLst/>
            <a:ahLst/>
            <a:cxnLst/>
            <a:rect l="l" t="t" r="r" b="b"/>
            <a:pathLst>
              <a:path w="22342" h="6990" extrusionOk="0">
                <a:moveTo>
                  <a:pt x="13170" y="1"/>
                </a:moveTo>
                <a:cubicBezTo>
                  <a:pt x="13032" y="1"/>
                  <a:pt x="12888" y="10"/>
                  <a:pt x="12737" y="29"/>
                </a:cubicBezTo>
                <a:cubicBezTo>
                  <a:pt x="9880" y="333"/>
                  <a:pt x="9120" y="3190"/>
                  <a:pt x="7326" y="3494"/>
                </a:cubicBezTo>
                <a:cubicBezTo>
                  <a:pt x="5563" y="3829"/>
                  <a:pt x="700" y="3646"/>
                  <a:pt x="1" y="6990"/>
                </a:cubicBezTo>
                <a:lnTo>
                  <a:pt x="22342" y="6990"/>
                </a:lnTo>
                <a:cubicBezTo>
                  <a:pt x="22342" y="6990"/>
                  <a:pt x="21582" y="4193"/>
                  <a:pt x="18816" y="3555"/>
                </a:cubicBezTo>
                <a:cubicBezTo>
                  <a:pt x="16138" y="2950"/>
                  <a:pt x="15643" y="1"/>
                  <a:pt x="131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7402376" y="0"/>
            <a:ext cx="1829419" cy="572359"/>
          </a:xfrm>
          <a:custGeom>
            <a:avLst/>
            <a:gdLst/>
            <a:ahLst/>
            <a:cxnLst/>
            <a:rect l="l" t="t" r="r" b="b"/>
            <a:pathLst>
              <a:path w="22342" h="6990" extrusionOk="0">
                <a:moveTo>
                  <a:pt x="13170" y="1"/>
                </a:moveTo>
                <a:cubicBezTo>
                  <a:pt x="13032" y="1"/>
                  <a:pt x="12888" y="10"/>
                  <a:pt x="12737" y="29"/>
                </a:cubicBezTo>
                <a:cubicBezTo>
                  <a:pt x="9880" y="333"/>
                  <a:pt x="9120" y="3190"/>
                  <a:pt x="7326" y="3494"/>
                </a:cubicBezTo>
                <a:cubicBezTo>
                  <a:pt x="5563" y="3829"/>
                  <a:pt x="700" y="3646"/>
                  <a:pt x="1" y="6990"/>
                </a:cubicBezTo>
                <a:lnTo>
                  <a:pt x="22342" y="6990"/>
                </a:lnTo>
                <a:cubicBezTo>
                  <a:pt x="22342" y="6990"/>
                  <a:pt x="21582" y="4193"/>
                  <a:pt x="18816" y="3555"/>
                </a:cubicBezTo>
                <a:cubicBezTo>
                  <a:pt x="16138" y="2950"/>
                  <a:pt x="15643" y="1"/>
                  <a:pt x="131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7065835" y="1037126"/>
            <a:ext cx="1528472" cy="478203"/>
          </a:xfrm>
          <a:custGeom>
            <a:avLst/>
            <a:gdLst/>
            <a:ahLst/>
            <a:cxnLst/>
            <a:rect l="l" t="t" r="r" b="b"/>
            <a:pathLst>
              <a:path w="22342" h="6990" extrusionOk="0">
                <a:moveTo>
                  <a:pt x="13170" y="1"/>
                </a:moveTo>
                <a:cubicBezTo>
                  <a:pt x="13032" y="1"/>
                  <a:pt x="12888" y="10"/>
                  <a:pt x="12737" y="29"/>
                </a:cubicBezTo>
                <a:cubicBezTo>
                  <a:pt x="9880" y="333"/>
                  <a:pt x="9120" y="3190"/>
                  <a:pt x="7326" y="3494"/>
                </a:cubicBezTo>
                <a:cubicBezTo>
                  <a:pt x="5563" y="3829"/>
                  <a:pt x="700" y="3646"/>
                  <a:pt x="1" y="6990"/>
                </a:cubicBezTo>
                <a:lnTo>
                  <a:pt x="22342" y="6990"/>
                </a:lnTo>
                <a:cubicBezTo>
                  <a:pt x="22342" y="6990"/>
                  <a:pt x="21582" y="4193"/>
                  <a:pt x="18816" y="3555"/>
                </a:cubicBezTo>
                <a:cubicBezTo>
                  <a:pt x="16138" y="2950"/>
                  <a:pt x="15643" y="1"/>
                  <a:pt x="131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402077" y="850609"/>
            <a:ext cx="622307" cy="178668"/>
          </a:xfrm>
          <a:custGeom>
            <a:avLst/>
            <a:gdLst/>
            <a:ahLst/>
            <a:cxnLst/>
            <a:rect l="l" t="t" r="r" b="b"/>
            <a:pathLst>
              <a:path w="7600" h="2182" extrusionOk="0">
                <a:moveTo>
                  <a:pt x="2032" y="0"/>
                </a:moveTo>
                <a:cubicBezTo>
                  <a:pt x="693" y="0"/>
                  <a:pt x="0" y="1209"/>
                  <a:pt x="0" y="1209"/>
                </a:cubicBezTo>
                <a:cubicBezTo>
                  <a:pt x="616" y="891"/>
                  <a:pt x="1149" y="768"/>
                  <a:pt x="1604" y="768"/>
                </a:cubicBezTo>
                <a:cubicBezTo>
                  <a:pt x="3147" y="768"/>
                  <a:pt x="3800" y="2182"/>
                  <a:pt x="3800" y="2182"/>
                </a:cubicBezTo>
                <a:cubicBezTo>
                  <a:pt x="3800" y="2182"/>
                  <a:pt x="4455" y="780"/>
                  <a:pt x="6005" y="780"/>
                </a:cubicBezTo>
                <a:cubicBezTo>
                  <a:pt x="6458" y="780"/>
                  <a:pt x="6987" y="900"/>
                  <a:pt x="7599" y="1209"/>
                </a:cubicBezTo>
                <a:cubicBezTo>
                  <a:pt x="7599" y="1209"/>
                  <a:pt x="6922" y="0"/>
                  <a:pt x="5580" y="0"/>
                </a:cubicBezTo>
                <a:cubicBezTo>
                  <a:pt x="5079" y="0"/>
                  <a:pt x="4486" y="169"/>
                  <a:pt x="3800" y="631"/>
                </a:cubicBezTo>
                <a:cubicBezTo>
                  <a:pt x="3122" y="169"/>
                  <a:pt x="2532" y="0"/>
                  <a:pt x="20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1024377" y="2195234"/>
            <a:ext cx="622307" cy="178668"/>
          </a:xfrm>
          <a:custGeom>
            <a:avLst/>
            <a:gdLst/>
            <a:ahLst/>
            <a:cxnLst/>
            <a:rect l="l" t="t" r="r" b="b"/>
            <a:pathLst>
              <a:path w="7600" h="2182" extrusionOk="0">
                <a:moveTo>
                  <a:pt x="2032" y="0"/>
                </a:moveTo>
                <a:cubicBezTo>
                  <a:pt x="693" y="0"/>
                  <a:pt x="0" y="1209"/>
                  <a:pt x="0" y="1209"/>
                </a:cubicBezTo>
                <a:cubicBezTo>
                  <a:pt x="616" y="891"/>
                  <a:pt x="1149" y="768"/>
                  <a:pt x="1604" y="768"/>
                </a:cubicBezTo>
                <a:cubicBezTo>
                  <a:pt x="3147" y="768"/>
                  <a:pt x="3800" y="2182"/>
                  <a:pt x="3800" y="2182"/>
                </a:cubicBezTo>
                <a:cubicBezTo>
                  <a:pt x="3800" y="2182"/>
                  <a:pt x="4455" y="780"/>
                  <a:pt x="6005" y="780"/>
                </a:cubicBezTo>
                <a:cubicBezTo>
                  <a:pt x="6458" y="780"/>
                  <a:pt x="6987" y="900"/>
                  <a:pt x="7599" y="1209"/>
                </a:cubicBezTo>
                <a:cubicBezTo>
                  <a:pt x="7599" y="1209"/>
                  <a:pt x="6922" y="0"/>
                  <a:pt x="5580" y="0"/>
                </a:cubicBezTo>
                <a:cubicBezTo>
                  <a:pt x="5079" y="0"/>
                  <a:pt x="4486" y="169"/>
                  <a:pt x="3800" y="631"/>
                </a:cubicBezTo>
                <a:cubicBezTo>
                  <a:pt x="3122" y="169"/>
                  <a:pt x="2532" y="0"/>
                  <a:pt x="20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"/>
          </p:nvPr>
        </p:nvSpPr>
        <p:spPr>
          <a:xfrm>
            <a:off x="3084950" y="1202875"/>
            <a:ext cx="3775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None/>
              <a:defRPr sz="2200">
                <a:solidFill>
                  <a:schemeClr val="accen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72998" y="1342350"/>
            <a:ext cx="705000" cy="7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2"/>
          </p:nvPr>
        </p:nvSpPr>
        <p:spPr>
          <a:xfrm>
            <a:off x="3084962" y="1528675"/>
            <a:ext cx="32871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Kanit Light"/>
                <a:ea typeface="Kanit Light"/>
                <a:cs typeface="Kanit Light"/>
                <a:sym typeface="Kanit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 idx="3"/>
          </p:nvPr>
        </p:nvSpPr>
        <p:spPr>
          <a:xfrm>
            <a:off x="713225" y="37239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4"/>
          </p:nvPr>
        </p:nvSpPr>
        <p:spPr>
          <a:xfrm>
            <a:off x="3084950" y="2281650"/>
            <a:ext cx="3775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None/>
              <a:defRPr sz="2200">
                <a:solidFill>
                  <a:schemeClr val="accen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5" hasCustomPrompt="1"/>
          </p:nvPr>
        </p:nvSpPr>
        <p:spPr>
          <a:xfrm>
            <a:off x="2172998" y="2373900"/>
            <a:ext cx="705000" cy="7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6"/>
          </p:nvPr>
        </p:nvSpPr>
        <p:spPr>
          <a:xfrm>
            <a:off x="3084962" y="2607450"/>
            <a:ext cx="32871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Kanit Light"/>
                <a:ea typeface="Kanit Light"/>
                <a:cs typeface="Kanit Light"/>
                <a:sym typeface="Kanit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7"/>
          </p:nvPr>
        </p:nvSpPr>
        <p:spPr>
          <a:xfrm>
            <a:off x="3084992" y="3360425"/>
            <a:ext cx="3775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None/>
              <a:defRPr sz="2200">
                <a:solidFill>
                  <a:schemeClr val="accen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Bree Serif"/>
              <a:buNone/>
              <a:defRPr sz="24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8" hasCustomPrompt="1"/>
          </p:nvPr>
        </p:nvSpPr>
        <p:spPr>
          <a:xfrm>
            <a:off x="2172998" y="3483425"/>
            <a:ext cx="705000" cy="7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9"/>
          </p:nvPr>
        </p:nvSpPr>
        <p:spPr>
          <a:xfrm>
            <a:off x="3084925" y="3686225"/>
            <a:ext cx="32871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Kanit Light"/>
                <a:ea typeface="Kanit Light"/>
                <a:cs typeface="Kanit Light"/>
                <a:sym typeface="Kanit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>
            <a:off x="-1066499" y="3894420"/>
            <a:ext cx="2325243" cy="705000"/>
            <a:chOff x="-1066499" y="3894420"/>
            <a:chExt cx="2325243" cy="705000"/>
          </a:xfrm>
        </p:grpSpPr>
        <p:sp>
          <p:nvSpPr>
            <p:cNvPr id="367" name="Google Shape;367;p13"/>
            <p:cNvSpPr/>
            <p:nvPr/>
          </p:nvSpPr>
          <p:spPr>
            <a:xfrm>
              <a:off x="-915680" y="3894420"/>
              <a:ext cx="2048357" cy="704998"/>
            </a:xfrm>
            <a:custGeom>
              <a:avLst/>
              <a:gdLst/>
              <a:ahLst/>
              <a:cxnLst/>
              <a:rect l="l" t="t" r="r" b="b"/>
              <a:pathLst>
                <a:path w="30124" h="10368" extrusionOk="0">
                  <a:moveTo>
                    <a:pt x="15584" y="0"/>
                  </a:moveTo>
                  <a:cubicBezTo>
                    <a:pt x="10123" y="0"/>
                    <a:pt x="7904" y="4380"/>
                    <a:pt x="7904" y="4380"/>
                  </a:cubicBezTo>
                  <a:cubicBezTo>
                    <a:pt x="7904" y="4380"/>
                    <a:pt x="366" y="4532"/>
                    <a:pt x="1" y="10368"/>
                  </a:cubicBezTo>
                  <a:lnTo>
                    <a:pt x="30123" y="10368"/>
                  </a:lnTo>
                  <a:cubicBezTo>
                    <a:pt x="30123" y="10368"/>
                    <a:pt x="29409" y="5810"/>
                    <a:pt x="25208" y="5810"/>
                  </a:cubicBezTo>
                  <a:cubicBezTo>
                    <a:pt x="24742" y="5810"/>
                    <a:pt x="24234" y="5866"/>
                    <a:pt x="23679" y="5991"/>
                  </a:cubicBezTo>
                  <a:cubicBezTo>
                    <a:pt x="23679" y="5991"/>
                    <a:pt x="21430" y="124"/>
                    <a:pt x="15807" y="3"/>
                  </a:cubicBezTo>
                  <a:cubicBezTo>
                    <a:pt x="15732" y="1"/>
                    <a:pt x="15657" y="0"/>
                    <a:pt x="1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-1066499" y="4599352"/>
              <a:ext cx="2325243" cy="68"/>
            </a:xfrm>
            <a:custGeom>
              <a:avLst/>
              <a:gdLst/>
              <a:ahLst/>
              <a:cxnLst/>
              <a:rect l="l" t="t" r="r" b="b"/>
              <a:pathLst>
                <a:path w="34196" h="1" fill="none" extrusionOk="0">
                  <a:moveTo>
                    <a:pt x="0" y="1"/>
                  </a:moveTo>
                  <a:lnTo>
                    <a:pt x="34195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1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"/>
          <p:cNvSpPr/>
          <p:nvPr/>
        </p:nvSpPr>
        <p:spPr>
          <a:xfrm>
            <a:off x="7566623" y="3505202"/>
            <a:ext cx="3179136" cy="1094213"/>
          </a:xfrm>
          <a:custGeom>
            <a:avLst/>
            <a:gdLst/>
            <a:ahLst/>
            <a:cxnLst/>
            <a:rect l="l" t="t" r="r" b="b"/>
            <a:pathLst>
              <a:path w="30124" h="10368" extrusionOk="0">
                <a:moveTo>
                  <a:pt x="15584" y="0"/>
                </a:moveTo>
                <a:cubicBezTo>
                  <a:pt x="10123" y="0"/>
                  <a:pt x="7904" y="4380"/>
                  <a:pt x="7904" y="4380"/>
                </a:cubicBezTo>
                <a:cubicBezTo>
                  <a:pt x="7904" y="4380"/>
                  <a:pt x="366" y="4532"/>
                  <a:pt x="1" y="10368"/>
                </a:cubicBezTo>
                <a:lnTo>
                  <a:pt x="30123" y="10368"/>
                </a:lnTo>
                <a:cubicBezTo>
                  <a:pt x="30123" y="10368"/>
                  <a:pt x="29409" y="5810"/>
                  <a:pt x="25208" y="5810"/>
                </a:cubicBezTo>
                <a:cubicBezTo>
                  <a:pt x="24742" y="5810"/>
                  <a:pt x="24234" y="5866"/>
                  <a:pt x="23679" y="5991"/>
                </a:cubicBezTo>
                <a:cubicBezTo>
                  <a:pt x="23679" y="5991"/>
                  <a:pt x="21430" y="124"/>
                  <a:pt x="15807" y="3"/>
                </a:cubicBezTo>
                <a:cubicBezTo>
                  <a:pt x="15732" y="1"/>
                  <a:pt x="15657" y="0"/>
                  <a:pt x="155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9"/>
          <p:cNvSpPr txBox="1">
            <a:spLocks noGrp="1"/>
          </p:cNvSpPr>
          <p:nvPr>
            <p:ph type="subTitle" idx="1"/>
          </p:nvPr>
        </p:nvSpPr>
        <p:spPr>
          <a:xfrm>
            <a:off x="1238250" y="1550250"/>
            <a:ext cx="2895600" cy="10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Kanit Light"/>
                <a:ea typeface="Kanit Light"/>
                <a:cs typeface="Kanit Light"/>
                <a:sym typeface="Kani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1238250" y="931600"/>
            <a:ext cx="2895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084025" y="381490"/>
            <a:ext cx="693690" cy="199253"/>
          </a:xfrm>
          <a:custGeom>
            <a:avLst/>
            <a:gdLst/>
            <a:ahLst/>
            <a:cxnLst/>
            <a:rect l="l" t="t" r="r" b="b"/>
            <a:pathLst>
              <a:path w="7600" h="2183" extrusionOk="0">
                <a:moveTo>
                  <a:pt x="2020" y="1"/>
                </a:moveTo>
                <a:cubicBezTo>
                  <a:pt x="678" y="1"/>
                  <a:pt x="1" y="1210"/>
                  <a:pt x="1" y="1210"/>
                </a:cubicBezTo>
                <a:cubicBezTo>
                  <a:pt x="610" y="891"/>
                  <a:pt x="1139" y="768"/>
                  <a:pt x="1592" y="768"/>
                </a:cubicBezTo>
                <a:cubicBezTo>
                  <a:pt x="3129" y="768"/>
                  <a:pt x="3800" y="2182"/>
                  <a:pt x="3800" y="2182"/>
                </a:cubicBezTo>
                <a:cubicBezTo>
                  <a:pt x="3800" y="2182"/>
                  <a:pt x="4456" y="781"/>
                  <a:pt x="6006" y="781"/>
                </a:cubicBezTo>
                <a:cubicBezTo>
                  <a:pt x="6459" y="781"/>
                  <a:pt x="6988" y="900"/>
                  <a:pt x="7600" y="1210"/>
                </a:cubicBezTo>
                <a:cubicBezTo>
                  <a:pt x="7600" y="1210"/>
                  <a:pt x="6907" y="1"/>
                  <a:pt x="5568" y="1"/>
                </a:cubicBezTo>
                <a:cubicBezTo>
                  <a:pt x="5068" y="1"/>
                  <a:pt x="4478" y="169"/>
                  <a:pt x="3800" y="632"/>
                </a:cubicBezTo>
                <a:cubicBezTo>
                  <a:pt x="3114" y="169"/>
                  <a:pt x="2521" y="1"/>
                  <a:pt x="20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19"/>
          <p:cNvGrpSpPr/>
          <p:nvPr/>
        </p:nvGrpSpPr>
        <p:grpSpPr>
          <a:xfrm>
            <a:off x="4419840" y="926043"/>
            <a:ext cx="4163741" cy="3673378"/>
            <a:chOff x="4419840" y="926043"/>
            <a:chExt cx="4163741" cy="3673378"/>
          </a:xfrm>
        </p:grpSpPr>
        <p:sp>
          <p:nvSpPr>
            <p:cNvPr id="510" name="Google Shape;510;p19"/>
            <p:cNvSpPr/>
            <p:nvPr/>
          </p:nvSpPr>
          <p:spPr>
            <a:xfrm>
              <a:off x="6253113" y="3797300"/>
              <a:ext cx="2330468" cy="802120"/>
            </a:xfrm>
            <a:custGeom>
              <a:avLst/>
              <a:gdLst/>
              <a:ahLst/>
              <a:cxnLst/>
              <a:rect l="l" t="t" r="r" b="b"/>
              <a:pathLst>
                <a:path w="30124" h="10368" extrusionOk="0">
                  <a:moveTo>
                    <a:pt x="15584" y="0"/>
                  </a:moveTo>
                  <a:cubicBezTo>
                    <a:pt x="10123" y="0"/>
                    <a:pt x="7904" y="4380"/>
                    <a:pt x="7904" y="4380"/>
                  </a:cubicBezTo>
                  <a:cubicBezTo>
                    <a:pt x="7904" y="4380"/>
                    <a:pt x="366" y="4532"/>
                    <a:pt x="1" y="10368"/>
                  </a:cubicBezTo>
                  <a:lnTo>
                    <a:pt x="30123" y="10368"/>
                  </a:lnTo>
                  <a:cubicBezTo>
                    <a:pt x="30123" y="10368"/>
                    <a:pt x="29409" y="5810"/>
                    <a:pt x="25208" y="5810"/>
                  </a:cubicBezTo>
                  <a:cubicBezTo>
                    <a:pt x="24742" y="5810"/>
                    <a:pt x="24234" y="5866"/>
                    <a:pt x="23679" y="5991"/>
                  </a:cubicBezTo>
                  <a:cubicBezTo>
                    <a:pt x="23679" y="5991"/>
                    <a:pt x="21430" y="124"/>
                    <a:pt x="15807" y="3"/>
                  </a:cubicBezTo>
                  <a:cubicBezTo>
                    <a:pt x="15732" y="1"/>
                    <a:pt x="15657" y="0"/>
                    <a:pt x="1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 rot="10800000" flipH="1">
              <a:off x="5671128" y="3065079"/>
              <a:ext cx="0" cy="113820"/>
            </a:xfrm>
            <a:custGeom>
              <a:avLst/>
              <a:gdLst/>
              <a:ahLst/>
              <a:cxnLst/>
              <a:rect l="l" t="t" r="r" b="b"/>
              <a:pathLst>
                <a:path h="1247" fill="none" extrusionOk="0">
                  <a:moveTo>
                    <a:pt x="0" y="0"/>
                  </a:moveTo>
                  <a:lnTo>
                    <a:pt x="0" y="1247"/>
                  </a:lnTo>
                </a:path>
              </a:pathLst>
            </a:custGeom>
            <a:noFill/>
            <a:ln w="6850" cap="flat" cmpd="sng">
              <a:solidFill>
                <a:srgbClr val="C76C1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 flipH="1">
              <a:off x="5637813" y="2651693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noFill/>
            <a:ln w="6850" cap="flat" cmpd="sng">
              <a:solidFill>
                <a:srgbClr val="C76C1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 flipH="1">
              <a:off x="4419840" y="926043"/>
              <a:ext cx="1586998" cy="2782792"/>
            </a:xfrm>
            <a:custGeom>
              <a:avLst/>
              <a:gdLst/>
              <a:ahLst/>
              <a:cxnLst/>
              <a:rect l="l" t="t" r="r" b="b"/>
              <a:pathLst>
                <a:path w="17387" h="30488" extrusionOk="0">
                  <a:moveTo>
                    <a:pt x="8693" y="1"/>
                  </a:moveTo>
                  <a:cubicBezTo>
                    <a:pt x="6110" y="548"/>
                    <a:pt x="5380" y="5532"/>
                    <a:pt x="5228" y="7022"/>
                  </a:cubicBezTo>
                  <a:cubicBezTo>
                    <a:pt x="5198" y="7295"/>
                    <a:pt x="5107" y="7539"/>
                    <a:pt x="4955" y="7782"/>
                  </a:cubicBezTo>
                  <a:cubicBezTo>
                    <a:pt x="2584" y="11399"/>
                    <a:pt x="2584" y="15715"/>
                    <a:pt x="2797" y="17964"/>
                  </a:cubicBezTo>
                  <a:cubicBezTo>
                    <a:pt x="2888" y="18937"/>
                    <a:pt x="2797" y="19910"/>
                    <a:pt x="2493" y="20852"/>
                  </a:cubicBezTo>
                  <a:cubicBezTo>
                    <a:pt x="0" y="28724"/>
                    <a:pt x="5836" y="30487"/>
                    <a:pt x="8693" y="30487"/>
                  </a:cubicBezTo>
                  <a:cubicBezTo>
                    <a:pt x="11550" y="30487"/>
                    <a:pt x="17386" y="28664"/>
                    <a:pt x="14894" y="20852"/>
                  </a:cubicBezTo>
                  <a:cubicBezTo>
                    <a:pt x="14560" y="19940"/>
                    <a:pt x="14499" y="18937"/>
                    <a:pt x="14560" y="17964"/>
                  </a:cubicBezTo>
                  <a:cubicBezTo>
                    <a:pt x="14772" y="15715"/>
                    <a:pt x="14772" y="11338"/>
                    <a:pt x="12402" y="7782"/>
                  </a:cubicBezTo>
                  <a:cubicBezTo>
                    <a:pt x="12250" y="7539"/>
                    <a:pt x="12158" y="7295"/>
                    <a:pt x="12158" y="7022"/>
                  </a:cubicBezTo>
                  <a:cubicBezTo>
                    <a:pt x="12006" y="5532"/>
                    <a:pt x="11277" y="548"/>
                    <a:pt x="8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 flipH="1">
              <a:off x="5213292" y="1458725"/>
              <a:ext cx="91" cy="3140681"/>
            </a:xfrm>
            <a:custGeom>
              <a:avLst/>
              <a:gdLst/>
              <a:ahLst/>
              <a:cxnLst/>
              <a:rect l="l" t="t" r="r" b="b"/>
              <a:pathLst>
                <a:path w="1" h="34409" fill="none" extrusionOk="0">
                  <a:moveTo>
                    <a:pt x="0" y="0"/>
                  </a:moveTo>
                  <a:lnTo>
                    <a:pt x="0" y="3440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 flipH="1">
              <a:off x="4727801" y="4599325"/>
              <a:ext cx="954463" cy="91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0"/>
                  </a:moveTo>
                  <a:lnTo>
                    <a:pt x="10457" y="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 flipH="1">
              <a:off x="5049636" y="1849931"/>
              <a:ext cx="163747" cy="557690"/>
            </a:xfrm>
            <a:custGeom>
              <a:avLst/>
              <a:gdLst/>
              <a:ahLst/>
              <a:cxnLst/>
              <a:rect l="l" t="t" r="r" b="b"/>
              <a:pathLst>
                <a:path w="1794" h="6110" fill="none" extrusionOk="0">
                  <a:moveTo>
                    <a:pt x="1794" y="0"/>
                  </a:moveTo>
                  <a:lnTo>
                    <a:pt x="0" y="611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 flipH="1">
              <a:off x="5213293" y="2407532"/>
              <a:ext cx="330233" cy="713132"/>
            </a:xfrm>
            <a:custGeom>
              <a:avLst/>
              <a:gdLst/>
              <a:ahLst/>
              <a:cxnLst/>
              <a:rect l="l" t="t" r="r" b="b"/>
              <a:pathLst>
                <a:path w="3618" h="7813" fill="none" extrusionOk="0">
                  <a:moveTo>
                    <a:pt x="0" y="1"/>
                  </a:moveTo>
                  <a:lnTo>
                    <a:pt x="3617" y="781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 flipH="1">
              <a:off x="4935907" y="3120574"/>
              <a:ext cx="277476" cy="413476"/>
            </a:xfrm>
            <a:custGeom>
              <a:avLst/>
              <a:gdLst/>
              <a:ahLst/>
              <a:cxnLst/>
              <a:rect l="l" t="t" r="r" b="b"/>
              <a:pathLst>
                <a:path w="3040" h="4530" fill="none" extrusionOk="0">
                  <a:moveTo>
                    <a:pt x="3040" y="0"/>
                  </a:moveTo>
                  <a:lnTo>
                    <a:pt x="0" y="4529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 flipH="1">
              <a:off x="4996878" y="2407532"/>
              <a:ext cx="91" cy="119388"/>
            </a:xfrm>
            <a:custGeom>
              <a:avLst/>
              <a:gdLst/>
              <a:ahLst/>
              <a:cxnLst/>
              <a:rect l="l" t="t" r="r" b="b"/>
              <a:pathLst>
                <a:path w="1" h="1308" fill="none" extrusionOk="0">
                  <a:moveTo>
                    <a:pt x="0" y="1"/>
                  </a:moveTo>
                  <a:lnTo>
                    <a:pt x="0" y="130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 flipH="1">
              <a:off x="4833222" y="2820918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 flipH="1">
              <a:off x="4877582" y="2071821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1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 flipH="1">
              <a:off x="5049636" y="1600202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 flipH="1">
              <a:off x="5587885" y="1883155"/>
              <a:ext cx="91" cy="113911"/>
            </a:xfrm>
            <a:custGeom>
              <a:avLst/>
              <a:gdLst/>
              <a:ahLst/>
              <a:cxnLst/>
              <a:rect l="l" t="t" r="r" b="b"/>
              <a:pathLst>
                <a:path w="1" h="1248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 flipH="1">
              <a:off x="5346462" y="1713931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1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 flipH="1">
              <a:off x="5346462" y="2407532"/>
              <a:ext cx="91" cy="119388"/>
            </a:xfrm>
            <a:custGeom>
              <a:avLst/>
              <a:gdLst/>
              <a:ahLst/>
              <a:cxnLst/>
              <a:rect l="l" t="t" r="r" b="b"/>
              <a:pathLst>
                <a:path w="1" h="1308" fill="none" extrusionOk="0">
                  <a:moveTo>
                    <a:pt x="0" y="1"/>
                  </a:moveTo>
                  <a:lnTo>
                    <a:pt x="0" y="130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 flipH="1">
              <a:off x="5501813" y="2820918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1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 flipH="1">
              <a:off x="5415832" y="2071821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1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 flipH="1">
              <a:off x="5171670" y="1100835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0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 flipH="1">
              <a:off x="4791601" y="3223259"/>
              <a:ext cx="91" cy="116558"/>
            </a:xfrm>
            <a:custGeom>
              <a:avLst/>
              <a:gdLst/>
              <a:ahLst/>
              <a:cxnLst/>
              <a:rect l="l" t="t" r="r" b="b"/>
              <a:pathLst>
                <a:path w="1" h="1277" fill="none" extrusionOk="0">
                  <a:moveTo>
                    <a:pt x="0" y="0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 flipH="1">
              <a:off x="4996878" y="3381348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1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 flipH="1">
              <a:off x="5024626" y="2707189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0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 flipH="1">
              <a:off x="5471327" y="3164934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1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 flipH="1">
              <a:off x="6068911" y="4599292"/>
              <a:ext cx="390207" cy="102"/>
            </a:xfrm>
            <a:custGeom>
              <a:avLst/>
              <a:gdLst/>
              <a:ahLst/>
              <a:cxnLst/>
              <a:rect l="l" t="t" r="r" b="b"/>
              <a:pathLst>
                <a:path w="3831" h="1" fill="none" extrusionOk="0">
                  <a:moveTo>
                    <a:pt x="1" y="0"/>
                  </a:moveTo>
                  <a:lnTo>
                    <a:pt x="3830" y="0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 flipH="1">
              <a:off x="5620037" y="4599292"/>
              <a:ext cx="2049628" cy="102"/>
            </a:xfrm>
            <a:custGeom>
              <a:avLst/>
              <a:gdLst/>
              <a:ahLst/>
              <a:cxnLst/>
              <a:rect l="l" t="t" r="r" b="b"/>
              <a:pathLst>
                <a:path w="20123" h="1" fill="none" extrusionOk="0">
                  <a:moveTo>
                    <a:pt x="1" y="0"/>
                  </a:moveTo>
                  <a:lnTo>
                    <a:pt x="20123" y="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 flipH="1">
              <a:off x="5483755" y="2229211"/>
              <a:ext cx="1541881" cy="1392494"/>
            </a:xfrm>
            <a:custGeom>
              <a:avLst/>
              <a:gdLst/>
              <a:ahLst/>
              <a:cxnLst/>
              <a:rect l="l" t="t" r="r" b="b"/>
              <a:pathLst>
                <a:path w="15138" h="13671" extrusionOk="0">
                  <a:moveTo>
                    <a:pt x="7586" y="0"/>
                  </a:moveTo>
                  <a:cubicBezTo>
                    <a:pt x="7009" y="0"/>
                    <a:pt x="6422" y="74"/>
                    <a:pt x="5836" y="229"/>
                  </a:cubicBezTo>
                  <a:cubicBezTo>
                    <a:pt x="2189" y="1172"/>
                    <a:pt x="0" y="4910"/>
                    <a:pt x="942" y="8558"/>
                  </a:cubicBezTo>
                  <a:cubicBezTo>
                    <a:pt x="1737" y="11632"/>
                    <a:pt x="4518" y="13670"/>
                    <a:pt x="7556" y="13670"/>
                  </a:cubicBezTo>
                  <a:cubicBezTo>
                    <a:pt x="8123" y="13670"/>
                    <a:pt x="8698" y="13599"/>
                    <a:pt x="9271" y="13451"/>
                  </a:cubicBezTo>
                  <a:cubicBezTo>
                    <a:pt x="12918" y="12509"/>
                    <a:pt x="15137" y="8770"/>
                    <a:pt x="14195" y="5123"/>
                  </a:cubicBezTo>
                  <a:cubicBezTo>
                    <a:pt x="13377" y="2057"/>
                    <a:pt x="10627" y="0"/>
                    <a:pt x="7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 flipH="1">
              <a:off x="6254695" y="3029593"/>
              <a:ext cx="102" cy="1569828"/>
            </a:xfrm>
            <a:custGeom>
              <a:avLst/>
              <a:gdLst/>
              <a:ahLst/>
              <a:cxnLst/>
              <a:rect l="l" t="t" r="r" b="b"/>
              <a:pathLst>
                <a:path w="1" h="15412" fill="none" extrusionOk="0">
                  <a:moveTo>
                    <a:pt x="1" y="1"/>
                  </a:moveTo>
                  <a:lnTo>
                    <a:pt x="1" y="1541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 flipH="1">
              <a:off x="6493036" y="2518786"/>
              <a:ext cx="6315" cy="83727"/>
            </a:xfrm>
            <a:custGeom>
              <a:avLst/>
              <a:gdLst/>
              <a:ahLst/>
              <a:cxnLst/>
              <a:rect l="l" t="t" r="r" b="b"/>
              <a:pathLst>
                <a:path w="62" h="822" fill="none" extrusionOk="0">
                  <a:moveTo>
                    <a:pt x="0" y="0"/>
                  </a:moveTo>
                  <a:lnTo>
                    <a:pt x="61" y="82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 flipH="1">
              <a:off x="6133895" y="2642643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 flipH="1">
              <a:off x="5972964" y="2562075"/>
              <a:ext cx="102" cy="80671"/>
            </a:xfrm>
            <a:custGeom>
              <a:avLst/>
              <a:gdLst/>
              <a:ahLst/>
              <a:cxnLst/>
              <a:rect l="l" t="t" r="r" b="b"/>
              <a:pathLst>
                <a:path w="1" h="792" fill="none" extrusionOk="0">
                  <a:moveTo>
                    <a:pt x="1" y="1"/>
                  </a:moveTo>
                  <a:lnTo>
                    <a:pt x="1" y="79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 flipH="1">
              <a:off x="6409514" y="2797362"/>
              <a:ext cx="102" cy="86884"/>
            </a:xfrm>
            <a:custGeom>
              <a:avLst/>
              <a:gdLst/>
              <a:ahLst/>
              <a:cxnLst/>
              <a:rect l="l" t="t" r="r" b="b"/>
              <a:pathLst>
                <a:path w="1" h="853" fill="none" extrusionOk="0">
                  <a:moveTo>
                    <a:pt x="1" y="1"/>
                  </a:moveTo>
                  <a:lnTo>
                    <a:pt x="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 flipH="1">
              <a:off x="6607622" y="2967665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0" y="1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flipH="1">
              <a:off x="6068911" y="3137968"/>
              <a:ext cx="3259" cy="86783"/>
            </a:xfrm>
            <a:custGeom>
              <a:avLst/>
              <a:gdLst/>
              <a:ahLst/>
              <a:cxnLst/>
              <a:rect l="l" t="t" r="r" b="b"/>
              <a:pathLst>
                <a:path w="32" h="852" fill="none" extrusionOk="0">
                  <a:moveTo>
                    <a:pt x="1" y="0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flipH="1">
              <a:off x="5907980" y="2862448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1" y="0"/>
                  </a:moveTo>
                  <a:lnTo>
                    <a:pt x="3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flipH="1">
              <a:off x="6477554" y="3246342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flipH="1">
              <a:off x="6254695" y="3029593"/>
              <a:ext cx="102" cy="1569828"/>
            </a:xfrm>
            <a:custGeom>
              <a:avLst/>
              <a:gdLst/>
              <a:ahLst/>
              <a:cxnLst/>
              <a:rect l="l" t="t" r="r" b="b"/>
              <a:pathLst>
                <a:path w="1" h="15412" fill="none" extrusionOk="0">
                  <a:moveTo>
                    <a:pt x="1" y="1"/>
                  </a:moveTo>
                  <a:lnTo>
                    <a:pt x="1" y="1541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 flipH="1">
              <a:off x="6493036" y="2518786"/>
              <a:ext cx="6315" cy="83727"/>
            </a:xfrm>
            <a:custGeom>
              <a:avLst/>
              <a:gdLst/>
              <a:ahLst/>
              <a:cxnLst/>
              <a:rect l="l" t="t" r="r" b="b"/>
              <a:pathLst>
                <a:path w="62" h="822" fill="none" extrusionOk="0">
                  <a:moveTo>
                    <a:pt x="0" y="0"/>
                  </a:moveTo>
                  <a:lnTo>
                    <a:pt x="61" y="82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 flipH="1">
              <a:off x="6133895" y="2642643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 flipH="1">
              <a:off x="5972964" y="2562075"/>
              <a:ext cx="102" cy="80671"/>
            </a:xfrm>
            <a:custGeom>
              <a:avLst/>
              <a:gdLst/>
              <a:ahLst/>
              <a:cxnLst/>
              <a:rect l="l" t="t" r="r" b="b"/>
              <a:pathLst>
                <a:path w="1" h="792" fill="none" extrusionOk="0">
                  <a:moveTo>
                    <a:pt x="1" y="1"/>
                  </a:moveTo>
                  <a:lnTo>
                    <a:pt x="1" y="79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 flipH="1">
              <a:off x="6409514" y="2797362"/>
              <a:ext cx="102" cy="86884"/>
            </a:xfrm>
            <a:custGeom>
              <a:avLst/>
              <a:gdLst/>
              <a:ahLst/>
              <a:cxnLst/>
              <a:rect l="l" t="t" r="r" b="b"/>
              <a:pathLst>
                <a:path w="1" h="853" fill="none" extrusionOk="0">
                  <a:moveTo>
                    <a:pt x="1" y="1"/>
                  </a:moveTo>
                  <a:lnTo>
                    <a:pt x="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 flipH="1">
              <a:off x="6607622" y="2967665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0" y="1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 flipH="1">
              <a:off x="6068911" y="3137968"/>
              <a:ext cx="3259" cy="86783"/>
            </a:xfrm>
            <a:custGeom>
              <a:avLst/>
              <a:gdLst/>
              <a:ahLst/>
              <a:cxnLst/>
              <a:rect l="l" t="t" r="r" b="b"/>
              <a:pathLst>
                <a:path w="32" h="852" fill="none" extrusionOk="0">
                  <a:moveTo>
                    <a:pt x="1" y="0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 flipH="1">
              <a:off x="5907980" y="2862448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1" y="0"/>
                  </a:moveTo>
                  <a:lnTo>
                    <a:pt x="3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 flipH="1">
              <a:off x="6477554" y="3246342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21"/>
          <p:cNvGrpSpPr/>
          <p:nvPr/>
        </p:nvGrpSpPr>
        <p:grpSpPr>
          <a:xfrm>
            <a:off x="250725" y="926043"/>
            <a:ext cx="1586998" cy="3673373"/>
            <a:chOff x="253450" y="920693"/>
            <a:chExt cx="1586998" cy="3673373"/>
          </a:xfrm>
        </p:grpSpPr>
        <p:sp>
          <p:nvSpPr>
            <p:cNvPr id="575" name="Google Shape;575;p21"/>
            <p:cNvSpPr/>
            <p:nvPr/>
          </p:nvSpPr>
          <p:spPr>
            <a:xfrm>
              <a:off x="589160" y="3059729"/>
              <a:ext cx="0" cy="113820"/>
            </a:xfrm>
            <a:custGeom>
              <a:avLst/>
              <a:gdLst/>
              <a:ahLst/>
              <a:cxnLst/>
              <a:rect l="l" t="t" r="r" b="b"/>
              <a:pathLst>
                <a:path h="1247" fill="none" extrusionOk="0">
                  <a:moveTo>
                    <a:pt x="0" y="0"/>
                  </a:moveTo>
                  <a:lnTo>
                    <a:pt x="0" y="1247"/>
                  </a:lnTo>
                </a:path>
              </a:pathLst>
            </a:custGeom>
            <a:noFill/>
            <a:ln w="6850" cap="flat" cmpd="sng">
              <a:solidFill>
                <a:srgbClr val="C76C1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622384" y="2646343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noFill/>
            <a:ln w="6850" cap="flat" cmpd="sng">
              <a:solidFill>
                <a:srgbClr val="C76C1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53450" y="920693"/>
              <a:ext cx="1586998" cy="2782792"/>
            </a:xfrm>
            <a:custGeom>
              <a:avLst/>
              <a:gdLst/>
              <a:ahLst/>
              <a:cxnLst/>
              <a:rect l="l" t="t" r="r" b="b"/>
              <a:pathLst>
                <a:path w="17387" h="30488" extrusionOk="0">
                  <a:moveTo>
                    <a:pt x="8693" y="1"/>
                  </a:moveTo>
                  <a:cubicBezTo>
                    <a:pt x="6110" y="548"/>
                    <a:pt x="5380" y="5532"/>
                    <a:pt x="5228" y="7022"/>
                  </a:cubicBezTo>
                  <a:cubicBezTo>
                    <a:pt x="5198" y="7295"/>
                    <a:pt x="5107" y="7539"/>
                    <a:pt x="4955" y="7782"/>
                  </a:cubicBezTo>
                  <a:cubicBezTo>
                    <a:pt x="2584" y="11399"/>
                    <a:pt x="2584" y="15715"/>
                    <a:pt x="2797" y="17964"/>
                  </a:cubicBezTo>
                  <a:cubicBezTo>
                    <a:pt x="2888" y="18937"/>
                    <a:pt x="2797" y="19910"/>
                    <a:pt x="2493" y="20852"/>
                  </a:cubicBezTo>
                  <a:cubicBezTo>
                    <a:pt x="0" y="28724"/>
                    <a:pt x="5836" y="30487"/>
                    <a:pt x="8693" y="30487"/>
                  </a:cubicBezTo>
                  <a:cubicBezTo>
                    <a:pt x="11550" y="30487"/>
                    <a:pt x="17386" y="28664"/>
                    <a:pt x="14894" y="20852"/>
                  </a:cubicBezTo>
                  <a:cubicBezTo>
                    <a:pt x="14560" y="19940"/>
                    <a:pt x="14499" y="18937"/>
                    <a:pt x="14560" y="17964"/>
                  </a:cubicBezTo>
                  <a:cubicBezTo>
                    <a:pt x="14772" y="15715"/>
                    <a:pt x="14772" y="11338"/>
                    <a:pt x="12402" y="7782"/>
                  </a:cubicBezTo>
                  <a:cubicBezTo>
                    <a:pt x="12250" y="7539"/>
                    <a:pt x="12158" y="7295"/>
                    <a:pt x="12158" y="7022"/>
                  </a:cubicBezTo>
                  <a:cubicBezTo>
                    <a:pt x="12006" y="5532"/>
                    <a:pt x="11277" y="548"/>
                    <a:pt x="8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1046905" y="1453375"/>
              <a:ext cx="91" cy="3140681"/>
            </a:xfrm>
            <a:custGeom>
              <a:avLst/>
              <a:gdLst/>
              <a:ahLst/>
              <a:cxnLst/>
              <a:rect l="l" t="t" r="r" b="b"/>
              <a:pathLst>
                <a:path w="1" h="34409" fill="none" extrusionOk="0">
                  <a:moveTo>
                    <a:pt x="0" y="0"/>
                  </a:moveTo>
                  <a:lnTo>
                    <a:pt x="0" y="3440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78025" y="4593975"/>
              <a:ext cx="954463" cy="91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0"/>
                  </a:moveTo>
                  <a:lnTo>
                    <a:pt x="10457" y="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1046905" y="1844581"/>
              <a:ext cx="163747" cy="557690"/>
            </a:xfrm>
            <a:custGeom>
              <a:avLst/>
              <a:gdLst/>
              <a:ahLst/>
              <a:cxnLst/>
              <a:rect l="l" t="t" r="r" b="b"/>
              <a:pathLst>
                <a:path w="1794" h="6110" fill="none" extrusionOk="0">
                  <a:moveTo>
                    <a:pt x="1794" y="0"/>
                  </a:moveTo>
                  <a:lnTo>
                    <a:pt x="0" y="611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716763" y="2402182"/>
              <a:ext cx="330233" cy="713132"/>
            </a:xfrm>
            <a:custGeom>
              <a:avLst/>
              <a:gdLst/>
              <a:ahLst/>
              <a:cxnLst/>
              <a:rect l="l" t="t" r="r" b="b"/>
              <a:pathLst>
                <a:path w="3618" h="7813" fill="none" extrusionOk="0">
                  <a:moveTo>
                    <a:pt x="0" y="1"/>
                  </a:moveTo>
                  <a:lnTo>
                    <a:pt x="3617" y="7812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1046905" y="3115224"/>
              <a:ext cx="277476" cy="413476"/>
            </a:xfrm>
            <a:custGeom>
              <a:avLst/>
              <a:gdLst/>
              <a:ahLst/>
              <a:cxnLst/>
              <a:rect l="l" t="t" r="r" b="b"/>
              <a:pathLst>
                <a:path w="3040" h="4530" fill="none" extrusionOk="0">
                  <a:moveTo>
                    <a:pt x="3040" y="0"/>
                  </a:moveTo>
                  <a:lnTo>
                    <a:pt x="0" y="4529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1263319" y="2402182"/>
              <a:ext cx="91" cy="119388"/>
            </a:xfrm>
            <a:custGeom>
              <a:avLst/>
              <a:gdLst/>
              <a:ahLst/>
              <a:cxnLst/>
              <a:rect l="l" t="t" r="r" b="b"/>
              <a:pathLst>
                <a:path w="1" h="1308" fill="none" extrusionOk="0">
                  <a:moveTo>
                    <a:pt x="0" y="1"/>
                  </a:moveTo>
                  <a:lnTo>
                    <a:pt x="0" y="130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1426975" y="2815568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1382615" y="2066471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1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1210561" y="1594852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72312" y="1877805"/>
              <a:ext cx="91" cy="113911"/>
            </a:xfrm>
            <a:custGeom>
              <a:avLst/>
              <a:gdLst/>
              <a:ahLst/>
              <a:cxnLst/>
              <a:rect l="l" t="t" r="r" b="b"/>
              <a:pathLst>
                <a:path w="1" h="1248" fill="none" extrusionOk="0">
                  <a:moveTo>
                    <a:pt x="1" y="1"/>
                  </a:moveTo>
                  <a:lnTo>
                    <a:pt x="1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913735" y="1708581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1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913735" y="2402182"/>
              <a:ext cx="91" cy="119388"/>
            </a:xfrm>
            <a:custGeom>
              <a:avLst/>
              <a:gdLst/>
              <a:ahLst/>
              <a:cxnLst/>
              <a:rect l="l" t="t" r="r" b="b"/>
              <a:pathLst>
                <a:path w="1" h="1308" fill="none" extrusionOk="0">
                  <a:moveTo>
                    <a:pt x="0" y="1"/>
                  </a:moveTo>
                  <a:lnTo>
                    <a:pt x="0" y="130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758384" y="2815568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1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844365" y="2066471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1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1088527" y="1095485"/>
              <a:ext cx="91" cy="116649"/>
            </a:xfrm>
            <a:custGeom>
              <a:avLst/>
              <a:gdLst/>
              <a:ahLst/>
              <a:cxnLst/>
              <a:rect l="l" t="t" r="r" b="b"/>
              <a:pathLst>
                <a:path w="1" h="1278" fill="none" extrusionOk="0">
                  <a:moveTo>
                    <a:pt x="0" y="0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1468596" y="3217909"/>
              <a:ext cx="91" cy="116558"/>
            </a:xfrm>
            <a:custGeom>
              <a:avLst/>
              <a:gdLst/>
              <a:ahLst/>
              <a:cxnLst/>
              <a:rect l="l" t="t" r="r" b="b"/>
              <a:pathLst>
                <a:path w="1" h="1277" fill="none" extrusionOk="0">
                  <a:moveTo>
                    <a:pt x="0" y="0"/>
                  </a:moveTo>
                  <a:lnTo>
                    <a:pt x="0" y="127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1263319" y="3375998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1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1235571" y="2701839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0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788870" y="3159584"/>
              <a:ext cx="91" cy="113820"/>
            </a:xfrm>
            <a:custGeom>
              <a:avLst/>
              <a:gdLst/>
              <a:ahLst/>
              <a:cxnLst/>
              <a:rect l="l" t="t" r="r" b="b"/>
              <a:pathLst>
                <a:path w="1" h="1247" fill="none" extrusionOk="0">
                  <a:moveTo>
                    <a:pt x="0" y="1"/>
                  </a:moveTo>
                  <a:lnTo>
                    <a:pt x="0" y="1247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21"/>
          <p:cNvSpPr/>
          <p:nvPr/>
        </p:nvSpPr>
        <p:spPr>
          <a:xfrm>
            <a:off x="1765423" y="979565"/>
            <a:ext cx="693690" cy="199253"/>
          </a:xfrm>
          <a:custGeom>
            <a:avLst/>
            <a:gdLst/>
            <a:ahLst/>
            <a:cxnLst/>
            <a:rect l="l" t="t" r="r" b="b"/>
            <a:pathLst>
              <a:path w="7600" h="2183" extrusionOk="0">
                <a:moveTo>
                  <a:pt x="2020" y="1"/>
                </a:moveTo>
                <a:cubicBezTo>
                  <a:pt x="678" y="1"/>
                  <a:pt x="1" y="1210"/>
                  <a:pt x="1" y="1210"/>
                </a:cubicBezTo>
                <a:cubicBezTo>
                  <a:pt x="610" y="891"/>
                  <a:pt x="1139" y="768"/>
                  <a:pt x="1592" y="768"/>
                </a:cubicBezTo>
                <a:cubicBezTo>
                  <a:pt x="3129" y="768"/>
                  <a:pt x="3800" y="2182"/>
                  <a:pt x="3800" y="2182"/>
                </a:cubicBezTo>
                <a:cubicBezTo>
                  <a:pt x="3800" y="2182"/>
                  <a:pt x="4456" y="781"/>
                  <a:pt x="6006" y="781"/>
                </a:cubicBezTo>
                <a:cubicBezTo>
                  <a:pt x="6459" y="781"/>
                  <a:pt x="6988" y="900"/>
                  <a:pt x="7600" y="1210"/>
                </a:cubicBezTo>
                <a:cubicBezTo>
                  <a:pt x="7600" y="1210"/>
                  <a:pt x="6907" y="1"/>
                  <a:pt x="5568" y="1"/>
                </a:cubicBezTo>
                <a:cubicBezTo>
                  <a:pt x="5068" y="1"/>
                  <a:pt x="4478" y="169"/>
                  <a:pt x="3800" y="632"/>
                </a:cubicBezTo>
                <a:cubicBezTo>
                  <a:pt x="3114" y="169"/>
                  <a:pt x="2521" y="1"/>
                  <a:pt x="20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1"/>
          <p:cNvSpPr/>
          <p:nvPr/>
        </p:nvSpPr>
        <p:spPr>
          <a:xfrm>
            <a:off x="-201555" y="4599292"/>
            <a:ext cx="390207" cy="102"/>
          </a:xfrm>
          <a:custGeom>
            <a:avLst/>
            <a:gdLst/>
            <a:ahLst/>
            <a:cxnLst/>
            <a:rect l="l" t="t" r="r" b="b"/>
            <a:pathLst>
              <a:path w="3831" h="1" fill="none" extrusionOk="0">
                <a:moveTo>
                  <a:pt x="1" y="0"/>
                </a:moveTo>
                <a:lnTo>
                  <a:pt x="3830" y="0"/>
                </a:lnTo>
              </a:path>
            </a:pathLst>
          </a:custGeom>
          <a:solidFill>
            <a:schemeClr val="dk1"/>
          </a:solidFill>
          <a:ln w="53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1"/>
          <p:cNvSpPr/>
          <p:nvPr/>
        </p:nvSpPr>
        <p:spPr>
          <a:xfrm>
            <a:off x="-1412102" y="4599292"/>
            <a:ext cx="2049628" cy="102"/>
          </a:xfrm>
          <a:custGeom>
            <a:avLst/>
            <a:gdLst/>
            <a:ahLst/>
            <a:cxnLst/>
            <a:rect l="l" t="t" r="r" b="b"/>
            <a:pathLst>
              <a:path w="20123" h="1" fill="none" extrusionOk="0">
                <a:moveTo>
                  <a:pt x="1" y="0"/>
                </a:moveTo>
                <a:lnTo>
                  <a:pt x="20123" y="0"/>
                </a:lnTo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1"/>
          <p:cNvSpPr/>
          <p:nvPr/>
        </p:nvSpPr>
        <p:spPr>
          <a:xfrm>
            <a:off x="-1594728" y="4599292"/>
            <a:ext cx="390207" cy="102"/>
          </a:xfrm>
          <a:custGeom>
            <a:avLst/>
            <a:gdLst/>
            <a:ahLst/>
            <a:cxnLst/>
            <a:rect l="l" t="t" r="r" b="b"/>
            <a:pathLst>
              <a:path w="3831" h="1" fill="none" extrusionOk="0">
                <a:moveTo>
                  <a:pt x="0" y="0"/>
                </a:moveTo>
                <a:lnTo>
                  <a:pt x="3830" y="0"/>
                </a:lnTo>
              </a:path>
            </a:pathLst>
          </a:custGeom>
          <a:solidFill>
            <a:schemeClr val="dk1"/>
          </a:solidFill>
          <a:ln w="53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1"/>
          <p:cNvGrpSpPr/>
          <p:nvPr/>
        </p:nvGrpSpPr>
        <p:grpSpPr>
          <a:xfrm>
            <a:off x="-1944600" y="1625511"/>
            <a:ext cx="2718409" cy="2973925"/>
            <a:chOff x="-1944600" y="1625511"/>
            <a:chExt cx="2718409" cy="2973925"/>
          </a:xfrm>
        </p:grpSpPr>
        <p:sp>
          <p:nvSpPr>
            <p:cNvPr id="602" name="Google Shape;602;p21"/>
            <p:cNvSpPr/>
            <p:nvPr/>
          </p:nvSpPr>
          <p:spPr>
            <a:xfrm>
              <a:off x="-768072" y="2229211"/>
              <a:ext cx="1541881" cy="1392494"/>
            </a:xfrm>
            <a:custGeom>
              <a:avLst/>
              <a:gdLst/>
              <a:ahLst/>
              <a:cxnLst/>
              <a:rect l="l" t="t" r="r" b="b"/>
              <a:pathLst>
                <a:path w="15138" h="13671" extrusionOk="0">
                  <a:moveTo>
                    <a:pt x="7586" y="0"/>
                  </a:moveTo>
                  <a:cubicBezTo>
                    <a:pt x="7009" y="0"/>
                    <a:pt x="6422" y="74"/>
                    <a:pt x="5836" y="229"/>
                  </a:cubicBezTo>
                  <a:cubicBezTo>
                    <a:pt x="2189" y="1172"/>
                    <a:pt x="0" y="4910"/>
                    <a:pt x="942" y="8558"/>
                  </a:cubicBezTo>
                  <a:cubicBezTo>
                    <a:pt x="1737" y="11632"/>
                    <a:pt x="4518" y="13670"/>
                    <a:pt x="7556" y="13670"/>
                  </a:cubicBezTo>
                  <a:cubicBezTo>
                    <a:pt x="8123" y="13670"/>
                    <a:pt x="8698" y="13599"/>
                    <a:pt x="9271" y="13451"/>
                  </a:cubicBezTo>
                  <a:cubicBezTo>
                    <a:pt x="12918" y="12509"/>
                    <a:pt x="15137" y="8770"/>
                    <a:pt x="14195" y="5123"/>
                  </a:cubicBezTo>
                  <a:cubicBezTo>
                    <a:pt x="13377" y="2057"/>
                    <a:pt x="10627" y="0"/>
                    <a:pt x="7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767" y="3029593"/>
              <a:ext cx="102" cy="1569828"/>
            </a:xfrm>
            <a:custGeom>
              <a:avLst/>
              <a:gdLst/>
              <a:ahLst/>
              <a:cxnLst/>
              <a:rect l="l" t="t" r="r" b="b"/>
              <a:pathLst>
                <a:path w="1" h="15412" fill="none" extrusionOk="0">
                  <a:moveTo>
                    <a:pt x="1" y="1"/>
                  </a:moveTo>
                  <a:lnTo>
                    <a:pt x="1" y="1541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-241787" y="2518786"/>
              <a:ext cx="6315" cy="83727"/>
            </a:xfrm>
            <a:custGeom>
              <a:avLst/>
              <a:gdLst/>
              <a:ahLst/>
              <a:cxnLst/>
              <a:rect l="l" t="t" r="r" b="b"/>
              <a:pathLst>
                <a:path w="62" h="822" fill="none" extrusionOk="0">
                  <a:moveTo>
                    <a:pt x="0" y="0"/>
                  </a:moveTo>
                  <a:lnTo>
                    <a:pt x="61" y="82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117354" y="2642643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84498" y="2562075"/>
              <a:ext cx="102" cy="80671"/>
            </a:xfrm>
            <a:custGeom>
              <a:avLst/>
              <a:gdLst/>
              <a:ahLst/>
              <a:cxnLst/>
              <a:rect l="l" t="t" r="r" b="b"/>
              <a:pathLst>
                <a:path w="1" h="792" fill="none" extrusionOk="0">
                  <a:moveTo>
                    <a:pt x="1" y="1"/>
                  </a:moveTo>
                  <a:lnTo>
                    <a:pt x="1" y="79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-152053" y="2797362"/>
              <a:ext cx="102" cy="86884"/>
            </a:xfrm>
            <a:custGeom>
              <a:avLst/>
              <a:gdLst/>
              <a:ahLst/>
              <a:cxnLst/>
              <a:rect l="l" t="t" r="r" b="b"/>
              <a:pathLst>
                <a:path w="1" h="853" fill="none" extrusionOk="0">
                  <a:moveTo>
                    <a:pt x="1" y="1"/>
                  </a:moveTo>
                  <a:lnTo>
                    <a:pt x="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-353217" y="2967665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0" y="1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185393" y="3137968"/>
              <a:ext cx="3259" cy="86783"/>
            </a:xfrm>
            <a:custGeom>
              <a:avLst/>
              <a:gdLst/>
              <a:ahLst/>
              <a:cxnLst/>
              <a:rect l="l" t="t" r="r" b="b"/>
              <a:pathLst>
                <a:path w="32" h="852" fill="none" extrusionOk="0">
                  <a:moveTo>
                    <a:pt x="1" y="0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346426" y="2862448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1" y="0"/>
                  </a:moveTo>
                  <a:lnTo>
                    <a:pt x="3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-226305" y="3246342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767" y="3029593"/>
              <a:ext cx="102" cy="1569828"/>
            </a:xfrm>
            <a:custGeom>
              <a:avLst/>
              <a:gdLst/>
              <a:ahLst/>
              <a:cxnLst/>
              <a:rect l="l" t="t" r="r" b="b"/>
              <a:pathLst>
                <a:path w="1" h="15412" fill="none" extrusionOk="0">
                  <a:moveTo>
                    <a:pt x="1" y="1"/>
                  </a:moveTo>
                  <a:lnTo>
                    <a:pt x="1" y="1541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-241787" y="2518786"/>
              <a:ext cx="6315" cy="83727"/>
            </a:xfrm>
            <a:custGeom>
              <a:avLst/>
              <a:gdLst/>
              <a:ahLst/>
              <a:cxnLst/>
              <a:rect l="l" t="t" r="r" b="b"/>
              <a:pathLst>
                <a:path w="62" h="822" fill="none" extrusionOk="0">
                  <a:moveTo>
                    <a:pt x="0" y="0"/>
                  </a:moveTo>
                  <a:lnTo>
                    <a:pt x="61" y="82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117354" y="2642643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84498" y="2562075"/>
              <a:ext cx="102" cy="80671"/>
            </a:xfrm>
            <a:custGeom>
              <a:avLst/>
              <a:gdLst/>
              <a:ahLst/>
              <a:cxnLst/>
              <a:rect l="l" t="t" r="r" b="b"/>
              <a:pathLst>
                <a:path w="1" h="792" fill="none" extrusionOk="0">
                  <a:moveTo>
                    <a:pt x="1" y="1"/>
                  </a:moveTo>
                  <a:lnTo>
                    <a:pt x="1" y="79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-152053" y="2797362"/>
              <a:ext cx="102" cy="86884"/>
            </a:xfrm>
            <a:custGeom>
              <a:avLst/>
              <a:gdLst/>
              <a:ahLst/>
              <a:cxnLst/>
              <a:rect l="l" t="t" r="r" b="b"/>
              <a:pathLst>
                <a:path w="1" h="853" fill="none" extrusionOk="0">
                  <a:moveTo>
                    <a:pt x="1" y="1"/>
                  </a:moveTo>
                  <a:lnTo>
                    <a:pt x="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-353217" y="2967665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0" y="1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185393" y="3137968"/>
              <a:ext cx="3259" cy="86783"/>
            </a:xfrm>
            <a:custGeom>
              <a:avLst/>
              <a:gdLst/>
              <a:ahLst/>
              <a:cxnLst/>
              <a:rect l="l" t="t" r="r" b="b"/>
              <a:pathLst>
                <a:path w="32" h="852" fill="none" extrusionOk="0">
                  <a:moveTo>
                    <a:pt x="1" y="0"/>
                  </a:moveTo>
                  <a:lnTo>
                    <a:pt x="31" y="852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46426" y="2862448"/>
              <a:ext cx="3158" cy="86783"/>
            </a:xfrm>
            <a:custGeom>
              <a:avLst/>
              <a:gdLst/>
              <a:ahLst/>
              <a:cxnLst/>
              <a:rect l="l" t="t" r="r" b="b"/>
              <a:pathLst>
                <a:path w="31" h="852" fill="none" extrusionOk="0">
                  <a:moveTo>
                    <a:pt x="1" y="0"/>
                  </a:moveTo>
                  <a:lnTo>
                    <a:pt x="3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-226305" y="3246342"/>
              <a:ext cx="6315" cy="86783"/>
            </a:xfrm>
            <a:custGeom>
              <a:avLst/>
              <a:gdLst/>
              <a:ahLst/>
              <a:cxnLst/>
              <a:rect l="l" t="t" r="r" b="b"/>
              <a:pathLst>
                <a:path w="62" h="852" fill="none" extrusionOk="0">
                  <a:moveTo>
                    <a:pt x="0" y="0"/>
                  </a:moveTo>
                  <a:lnTo>
                    <a:pt x="61" y="851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-1944600" y="1625511"/>
              <a:ext cx="1105330" cy="1006454"/>
            </a:xfrm>
            <a:custGeom>
              <a:avLst/>
              <a:gdLst/>
              <a:ahLst/>
              <a:cxnLst/>
              <a:rect l="l" t="t" r="r" b="b"/>
              <a:pathLst>
                <a:path w="10852" h="9881" extrusionOk="0">
                  <a:moveTo>
                    <a:pt x="5404" y="0"/>
                  </a:moveTo>
                  <a:cubicBezTo>
                    <a:pt x="3163" y="0"/>
                    <a:pt x="1154" y="1531"/>
                    <a:pt x="609" y="3816"/>
                  </a:cubicBezTo>
                  <a:cubicBezTo>
                    <a:pt x="1" y="6460"/>
                    <a:pt x="1642" y="9135"/>
                    <a:pt x="4287" y="9743"/>
                  </a:cubicBezTo>
                  <a:cubicBezTo>
                    <a:pt x="4672" y="9836"/>
                    <a:pt x="5058" y="9881"/>
                    <a:pt x="5439" y="9881"/>
                  </a:cubicBezTo>
                  <a:cubicBezTo>
                    <a:pt x="7668" y="9881"/>
                    <a:pt x="9699" y="8350"/>
                    <a:pt x="10244" y="6065"/>
                  </a:cubicBezTo>
                  <a:cubicBezTo>
                    <a:pt x="10852" y="3421"/>
                    <a:pt x="9211" y="776"/>
                    <a:pt x="6566" y="138"/>
                  </a:cubicBezTo>
                  <a:cubicBezTo>
                    <a:pt x="6176" y="45"/>
                    <a:pt x="5787" y="0"/>
                    <a:pt x="5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1390407" y="2116252"/>
              <a:ext cx="102" cy="2483184"/>
            </a:xfrm>
            <a:custGeom>
              <a:avLst/>
              <a:gdLst/>
              <a:ahLst/>
              <a:cxnLst/>
              <a:rect l="l" t="t" r="r" b="b"/>
              <a:pathLst>
                <a:path w="1" h="24379" fill="none" extrusionOk="0">
                  <a:moveTo>
                    <a:pt x="1" y="1"/>
                  </a:moveTo>
                  <a:lnTo>
                    <a:pt x="1" y="24378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1563764" y="1834519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1309941" y="1927412"/>
              <a:ext cx="3259" cy="58975"/>
            </a:xfrm>
            <a:custGeom>
              <a:avLst/>
              <a:gdLst/>
              <a:ahLst/>
              <a:cxnLst/>
              <a:rect l="l" t="t" r="r" b="b"/>
              <a:pathLst>
                <a:path w="32" h="579" fill="none" extrusionOk="0">
                  <a:moveTo>
                    <a:pt x="1" y="1"/>
                  </a:moveTo>
                  <a:lnTo>
                    <a:pt x="3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-1189141" y="1865484"/>
              <a:ext cx="3158" cy="62031"/>
            </a:xfrm>
            <a:custGeom>
              <a:avLst/>
              <a:gdLst/>
              <a:ahLst/>
              <a:cxnLst/>
              <a:rect l="l" t="t" r="r" b="b"/>
              <a:pathLst>
                <a:path w="31" h="609" fill="none" extrusionOk="0">
                  <a:moveTo>
                    <a:pt x="0" y="1"/>
                  </a:moveTo>
                  <a:lnTo>
                    <a:pt x="31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-1501836" y="2035786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1644229" y="2159643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0"/>
                  </a:moveTo>
                  <a:lnTo>
                    <a:pt x="0" y="60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-1257282" y="228350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-1142695" y="2085288"/>
              <a:ext cx="102" cy="58975"/>
            </a:xfrm>
            <a:custGeom>
              <a:avLst/>
              <a:gdLst/>
              <a:ahLst/>
              <a:cxnLst/>
              <a:rect l="l" t="t" r="r" b="b"/>
              <a:pathLst>
                <a:path w="1" h="579" fill="none" extrusionOk="0">
                  <a:moveTo>
                    <a:pt x="0" y="1"/>
                  </a:moveTo>
                  <a:lnTo>
                    <a:pt x="0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-1551440" y="236091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-1563764" y="1834519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-1309941" y="1927412"/>
              <a:ext cx="3259" cy="58975"/>
            </a:xfrm>
            <a:custGeom>
              <a:avLst/>
              <a:gdLst/>
              <a:ahLst/>
              <a:cxnLst/>
              <a:rect l="l" t="t" r="r" b="b"/>
              <a:pathLst>
                <a:path w="32" h="579" fill="none" extrusionOk="0">
                  <a:moveTo>
                    <a:pt x="1" y="1"/>
                  </a:moveTo>
                  <a:lnTo>
                    <a:pt x="3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-1189141" y="1865484"/>
              <a:ext cx="3158" cy="62031"/>
            </a:xfrm>
            <a:custGeom>
              <a:avLst/>
              <a:gdLst/>
              <a:ahLst/>
              <a:cxnLst/>
              <a:rect l="l" t="t" r="r" b="b"/>
              <a:pathLst>
                <a:path w="31" h="609" fill="none" extrusionOk="0">
                  <a:moveTo>
                    <a:pt x="0" y="1"/>
                  </a:moveTo>
                  <a:lnTo>
                    <a:pt x="31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-1501836" y="2035786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1"/>
                  </a:moveTo>
                  <a:lnTo>
                    <a:pt x="0" y="609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-1644229" y="2159643"/>
              <a:ext cx="102" cy="62031"/>
            </a:xfrm>
            <a:custGeom>
              <a:avLst/>
              <a:gdLst/>
              <a:ahLst/>
              <a:cxnLst/>
              <a:rect l="l" t="t" r="r" b="b"/>
              <a:pathLst>
                <a:path w="1" h="609" fill="none" extrusionOk="0">
                  <a:moveTo>
                    <a:pt x="0" y="0"/>
                  </a:moveTo>
                  <a:lnTo>
                    <a:pt x="0" y="60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-1257282" y="228350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-1142695" y="2085288"/>
              <a:ext cx="102" cy="58975"/>
            </a:xfrm>
            <a:custGeom>
              <a:avLst/>
              <a:gdLst/>
              <a:ahLst/>
              <a:cxnLst/>
              <a:rect l="l" t="t" r="r" b="b"/>
              <a:pathLst>
                <a:path w="1" h="579" fill="none" extrusionOk="0">
                  <a:moveTo>
                    <a:pt x="0" y="1"/>
                  </a:moveTo>
                  <a:lnTo>
                    <a:pt x="0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-1551440" y="2360910"/>
              <a:ext cx="102" cy="58874"/>
            </a:xfrm>
            <a:custGeom>
              <a:avLst/>
              <a:gdLst/>
              <a:ahLst/>
              <a:cxnLst/>
              <a:rect l="l" t="t" r="r" b="b"/>
              <a:pathLst>
                <a:path w="1" h="578" fill="none" extrusionOk="0">
                  <a:moveTo>
                    <a:pt x="1" y="0"/>
                  </a:moveTo>
                  <a:lnTo>
                    <a:pt x="1" y="578"/>
                  </a:lnTo>
                </a:path>
              </a:pathLst>
            </a:custGeom>
            <a:solidFill>
              <a:schemeClr val="dk1"/>
            </a:solidFill>
            <a:ln w="53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-1390407" y="3333022"/>
              <a:ext cx="476885" cy="668796"/>
            </a:xfrm>
            <a:custGeom>
              <a:avLst/>
              <a:gdLst/>
              <a:ahLst/>
              <a:cxnLst/>
              <a:rect l="l" t="t" r="r" b="b"/>
              <a:pathLst>
                <a:path w="4682" h="6566" fill="none" extrusionOk="0">
                  <a:moveTo>
                    <a:pt x="4681" y="0"/>
                  </a:moveTo>
                  <a:lnTo>
                    <a:pt x="1" y="6566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21"/>
          <p:cNvSpPr txBox="1">
            <a:spLocks noGrp="1"/>
          </p:cNvSpPr>
          <p:nvPr>
            <p:ph type="title"/>
          </p:nvPr>
        </p:nvSpPr>
        <p:spPr>
          <a:xfrm>
            <a:off x="5287249" y="2254625"/>
            <a:ext cx="29688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21"/>
          <p:cNvSpPr txBox="1">
            <a:spLocks noGrp="1"/>
          </p:cNvSpPr>
          <p:nvPr>
            <p:ph type="subTitle" idx="1"/>
          </p:nvPr>
        </p:nvSpPr>
        <p:spPr>
          <a:xfrm>
            <a:off x="5191725" y="1054225"/>
            <a:ext cx="32463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Kanit Light"/>
                <a:ea typeface="Kanit Light"/>
                <a:cs typeface="Kanit Light"/>
                <a:sym typeface="Kanit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ee Serif"/>
              <a:buNone/>
              <a:defRPr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ee Serif"/>
              <a:buNone/>
              <a:defRPr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ee Serif"/>
              <a:buNone/>
              <a:defRPr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ee Serif"/>
              <a:buNone/>
              <a:defRPr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ee Serif"/>
              <a:buNone/>
              <a:defRPr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ee Serif"/>
              <a:buNone/>
              <a:defRPr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ee Serif"/>
              <a:buNone/>
              <a:defRPr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ee Serif"/>
              <a:buNone/>
              <a:defRPr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ee Serif"/>
              <a:buNone/>
              <a:defRPr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 ExtraLight"/>
              <a:buChar char="●"/>
              <a:defRPr sz="1600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 ExtraLight"/>
              <a:buChar char="○"/>
              <a:defRPr sz="1600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 ExtraLight"/>
              <a:buChar char="■"/>
              <a:defRPr sz="1600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 ExtraLight"/>
              <a:buChar char="●"/>
              <a:defRPr sz="1600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 ExtraLight"/>
              <a:buChar char="○"/>
              <a:defRPr sz="1600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 ExtraLight"/>
              <a:buChar char="■"/>
              <a:defRPr sz="1600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 ExtraLight"/>
              <a:buChar char="●"/>
              <a:defRPr sz="1600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nit ExtraLight"/>
              <a:buChar char="○"/>
              <a:defRPr sz="1600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nit ExtraLight"/>
              <a:buChar char="■"/>
              <a:defRPr sz="1600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5" r:id="rId8"/>
    <p:sldLayoutId id="2147483667" r:id="rId9"/>
    <p:sldLayoutId id="2147483668" r:id="rId10"/>
    <p:sldLayoutId id="2147483677" r:id="rId11"/>
    <p:sldLayoutId id="2147483678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ide.divvybikes.com/data-license-agreemen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6"/>
          <p:cNvGrpSpPr/>
          <p:nvPr/>
        </p:nvGrpSpPr>
        <p:grpSpPr>
          <a:xfrm>
            <a:off x="1982237" y="3703413"/>
            <a:ext cx="2951705" cy="896015"/>
            <a:chOff x="1282025" y="2872613"/>
            <a:chExt cx="671025" cy="203700"/>
          </a:xfrm>
        </p:grpSpPr>
        <p:sp>
          <p:nvSpPr>
            <p:cNvPr id="1012" name="Google Shape;1012;p36"/>
            <p:cNvSpPr/>
            <p:nvPr/>
          </p:nvSpPr>
          <p:spPr>
            <a:xfrm>
              <a:off x="1324575" y="2872613"/>
              <a:ext cx="592000" cy="203700"/>
            </a:xfrm>
            <a:custGeom>
              <a:avLst/>
              <a:gdLst/>
              <a:ahLst/>
              <a:cxnLst/>
              <a:rect l="l" t="t" r="r" b="b"/>
              <a:pathLst>
                <a:path w="23680" h="8148" extrusionOk="0">
                  <a:moveTo>
                    <a:pt x="12204" y="0"/>
                  </a:moveTo>
                  <a:cubicBezTo>
                    <a:pt x="7920" y="0"/>
                    <a:pt x="6202" y="3437"/>
                    <a:pt x="6202" y="3437"/>
                  </a:cubicBezTo>
                  <a:cubicBezTo>
                    <a:pt x="6202" y="3437"/>
                    <a:pt x="305" y="3558"/>
                    <a:pt x="1" y="8148"/>
                  </a:cubicBezTo>
                  <a:lnTo>
                    <a:pt x="23679" y="8148"/>
                  </a:lnTo>
                  <a:cubicBezTo>
                    <a:pt x="23679" y="8148"/>
                    <a:pt x="23115" y="4566"/>
                    <a:pt x="19804" y="4566"/>
                  </a:cubicBezTo>
                  <a:cubicBezTo>
                    <a:pt x="19429" y="4566"/>
                    <a:pt x="19020" y="4611"/>
                    <a:pt x="18573" y="4713"/>
                  </a:cubicBezTo>
                  <a:cubicBezTo>
                    <a:pt x="18573" y="4713"/>
                    <a:pt x="16840" y="93"/>
                    <a:pt x="12372" y="2"/>
                  </a:cubicBezTo>
                  <a:cubicBezTo>
                    <a:pt x="12316" y="1"/>
                    <a:pt x="12260" y="0"/>
                    <a:pt x="12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1282025" y="3076288"/>
              <a:ext cx="671025" cy="25"/>
            </a:xfrm>
            <a:custGeom>
              <a:avLst/>
              <a:gdLst/>
              <a:ahLst/>
              <a:cxnLst/>
              <a:rect l="l" t="t" r="r" b="b"/>
              <a:pathLst>
                <a:path w="26841" h="1" fill="none" extrusionOk="0">
                  <a:moveTo>
                    <a:pt x="1" y="1"/>
                  </a:moveTo>
                  <a:lnTo>
                    <a:pt x="26840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4" name="Google Shape;1014;p36"/>
          <p:cNvGrpSpPr/>
          <p:nvPr/>
        </p:nvGrpSpPr>
        <p:grpSpPr>
          <a:xfrm>
            <a:off x="4886332" y="1209285"/>
            <a:ext cx="3864527" cy="3437754"/>
            <a:chOff x="4886332" y="1161660"/>
            <a:chExt cx="3864527" cy="3437754"/>
          </a:xfrm>
        </p:grpSpPr>
        <p:sp>
          <p:nvSpPr>
            <p:cNvPr id="1015" name="Google Shape;1015;p36"/>
            <p:cNvSpPr/>
            <p:nvPr/>
          </p:nvSpPr>
          <p:spPr>
            <a:xfrm>
              <a:off x="4916003" y="4507881"/>
              <a:ext cx="1223171" cy="91533"/>
            </a:xfrm>
            <a:custGeom>
              <a:avLst/>
              <a:gdLst/>
              <a:ahLst/>
              <a:cxnLst/>
              <a:rect l="l" t="t" r="r" b="b"/>
              <a:pathLst>
                <a:path w="15047" h="1126" extrusionOk="0">
                  <a:moveTo>
                    <a:pt x="7508" y="1"/>
                  </a:moveTo>
                  <a:cubicBezTo>
                    <a:pt x="3374" y="1"/>
                    <a:pt x="0" y="274"/>
                    <a:pt x="0" y="578"/>
                  </a:cubicBezTo>
                  <a:cubicBezTo>
                    <a:pt x="0" y="882"/>
                    <a:pt x="3374" y="1125"/>
                    <a:pt x="7508" y="1125"/>
                  </a:cubicBezTo>
                  <a:cubicBezTo>
                    <a:pt x="11642" y="1125"/>
                    <a:pt x="15046" y="882"/>
                    <a:pt x="15046" y="578"/>
                  </a:cubicBezTo>
                  <a:cubicBezTo>
                    <a:pt x="15046" y="213"/>
                    <a:pt x="11642" y="1"/>
                    <a:pt x="7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6682678" y="3489886"/>
              <a:ext cx="148354" cy="358326"/>
            </a:xfrm>
            <a:custGeom>
              <a:avLst/>
              <a:gdLst/>
              <a:ahLst/>
              <a:cxnLst/>
              <a:rect l="l" t="t" r="r" b="b"/>
              <a:pathLst>
                <a:path w="1825" h="4408" fill="none" extrusionOk="0">
                  <a:moveTo>
                    <a:pt x="0" y="1"/>
                  </a:moveTo>
                  <a:lnTo>
                    <a:pt x="1824" y="440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6573912" y="3467694"/>
              <a:ext cx="220052" cy="44547"/>
            </a:xfrm>
            <a:custGeom>
              <a:avLst/>
              <a:gdLst/>
              <a:ahLst/>
              <a:cxnLst/>
              <a:rect l="l" t="t" r="r" b="b"/>
              <a:pathLst>
                <a:path w="2707" h="548" extrusionOk="0">
                  <a:moveTo>
                    <a:pt x="1" y="0"/>
                  </a:moveTo>
                  <a:lnTo>
                    <a:pt x="1" y="547"/>
                  </a:lnTo>
                  <a:lnTo>
                    <a:pt x="2706" y="54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6527008" y="3339175"/>
              <a:ext cx="217532" cy="123642"/>
            </a:xfrm>
            <a:custGeom>
              <a:avLst/>
              <a:gdLst/>
              <a:ahLst/>
              <a:cxnLst/>
              <a:rect l="l" t="t" r="r" b="b"/>
              <a:pathLst>
                <a:path w="2676" h="1521" extrusionOk="0">
                  <a:moveTo>
                    <a:pt x="1915" y="0"/>
                  </a:moveTo>
                  <a:lnTo>
                    <a:pt x="1095" y="274"/>
                  </a:lnTo>
                  <a:cubicBezTo>
                    <a:pt x="1611" y="1034"/>
                    <a:pt x="0" y="1520"/>
                    <a:pt x="0" y="1520"/>
                  </a:cubicBezTo>
                  <a:lnTo>
                    <a:pt x="2675" y="1520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6250297" y="2368084"/>
              <a:ext cx="1087254" cy="1030432"/>
            </a:xfrm>
            <a:custGeom>
              <a:avLst/>
              <a:gdLst/>
              <a:ahLst/>
              <a:cxnLst/>
              <a:rect l="l" t="t" r="r" b="b"/>
              <a:pathLst>
                <a:path w="13375" h="12676" extrusionOk="0">
                  <a:moveTo>
                    <a:pt x="8663" y="1"/>
                  </a:moveTo>
                  <a:cubicBezTo>
                    <a:pt x="8663" y="1"/>
                    <a:pt x="517" y="2949"/>
                    <a:pt x="243" y="5776"/>
                  </a:cubicBezTo>
                  <a:cubicBezTo>
                    <a:pt x="0" y="8573"/>
                    <a:pt x="4012" y="12676"/>
                    <a:pt x="4012" y="12676"/>
                  </a:cubicBezTo>
                  <a:lnTo>
                    <a:pt x="5715" y="12676"/>
                  </a:lnTo>
                  <a:lnTo>
                    <a:pt x="4012" y="7478"/>
                  </a:lnTo>
                  <a:lnTo>
                    <a:pt x="13374" y="2828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5921641" y="2973451"/>
              <a:ext cx="872323" cy="842652"/>
            </a:xfrm>
            <a:custGeom>
              <a:avLst/>
              <a:gdLst/>
              <a:ahLst/>
              <a:cxnLst/>
              <a:rect l="l" t="t" r="r" b="b"/>
              <a:pathLst>
                <a:path w="10731" h="10366" fill="none" extrusionOk="0">
                  <a:moveTo>
                    <a:pt x="1" y="1"/>
                  </a:moveTo>
                  <a:cubicBezTo>
                    <a:pt x="1" y="1"/>
                    <a:pt x="10639" y="1065"/>
                    <a:pt x="10730" y="10366"/>
                  </a:cubicBezTo>
                </a:path>
              </a:pathLst>
            </a:custGeom>
            <a:noFill/>
            <a:ln w="19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6830951" y="3630762"/>
              <a:ext cx="1299746" cy="420107"/>
            </a:xfrm>
            <a:custGeom>
              <a:avLst/>
              <a:gdLst/>
              <a:ahLst/>
              <a:cxnLst/>
              <a:rect l="l" t="t" r="r" b="b"/>
              <a:pathLst>
                <a:path w="15989" h="5168" fill="none" extrusionOk="0">
                  <a:moveTo>
                    <a:pt x="213" y="0"/>
                  </a:moveTo>
                  <a:lnTo>
                    <a:pt x="15988" y="1641"/>
                  </a:lnTo>
                  <a:lnTo>
                    <a:pt x="15988" y="3404"/>
                  </a:lnTo>
                  <a:lnTo>
                    <a:pt x="0" y="5167"/>
                  </a:lnTo>
                </a:path>
              </a:pathLst>
            </a:custGeom>
            <a:noFill/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4886332" y="3198299"/>
              <a:ext cx="1279992" cy="1277554"/>
            </a:xfrm>
            <a:custGeom>
              <a:avLst/>
              <a:gdLst/>
              <a:ahLst/>
              <a:cxnLst/>
              <a:rect l="l" t="t" r="r" b="b"/>
              <a:pathLst>
                <a:path w="15746" h="15716" fill="none" extrusionOk="0">
                  <a:moveTo>
                    <a:pt x="15746" y="7873"/>
                  </a:moveTo>
                  <a:cubicBezTo>
                    <a:pt x="15746" y="12190"/>
                    <a:pt x="12220" y="15715"/>
                    <a:pt x="7873" y="15715"/>
                  </a:cubicBezTo>
                  <a:cubicBezTo>
                    <a:pt x="3557" y="15715"/>
                    <a:pt x="1" y="12190"/>
                    <a:pt x="1" y="7873"/>
                  </a:cubicBezTo>
                  <a:cubicBezTo>
                    <a:pt x="1" y="3527"/>
                    <a:pt x="3557" y="1"/>
                    <a:pt x="7873" y="1"/>
                  </a:cubicBezTo>
                  <a:cubicBezTo>
                    <a:pt x="12250" y="31"/>
                    <a:pt x="15746" y="3527"/>
                    <a:pt x="15746" y="7873"/>
                  </a:cubicBezTo>
                  <a:close/>
                </a:path>
              </a:pathLst>
            </a:custGeom>
            <a:noFill/>
            <a:ln w="3800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4945673" y="3252682"/>
              <a:ext cx="1168788" cy="1168788"/>
            </a:xfrm>
            <a:custGeom>
              <a:avLst/>
              <a:gdLst/>
              <a:ahLst/>
              <a:cxnLst/>
              <a:rect l="l" t="t" r="r" b="b"/>
              <a:pathLst>
                <a:path w="14378" h="14378" fill="none" extrusionOk="0">
                  <a:moveTo>
                    <a:pt x="14377" y="7204"/>
                  </a:moveTo>
                  <a:cubicBezTo>
                    <a:pt x="14377" y="11186"/>
                    <a:pt x="11125" y="14378"/>
                    <a:pt x="7174" y="14378"/>
                  </a:cubicBezTo>
                  <a:cubicBezTo>
                    <a:pt x="3192" y="14378"/>
                    <a:pt x="0" y="11156"/>
                    <a:pt x="0" y="7204"/>
                  </a:cubicBezTo>
                  <a:cubicBezTo>
                    <a:pt x="0" y="3192"/>
                    <a:pt x="3222" y="1"/>
                    <a:pt x="7174" y="1"/>
                  </a:cubicBezTo>
                  <a:cubicBezTo>
                    <a:pt x="11125" y="1"/>
                    <a:pt x="14377" y="3253"/>
                    <a:pt x="14377" y="7204"/>
                  </a:cubicBezTo>
                  <a:close/>
                </a:path>
              </a:pathLst>
            </a:custGeom>
            <a:noFill/>
            <a:ln w="182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432438" y="3741885"/>
              <a:ext cx="192820" cy="190381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8"/>
                    <a:pt x="0" y="1186"/>
                  </a:cubicBezTo>
                  <a:cubicBezTo>
                    <a:pt x="0" y="1825"/>
                    <a:pt x="547" y="2341"/>
                    <a:pt x="1186" y="2341"/>
                  </a:cubicBezTo>
                  <a:cubicBezTo>
                    <a:pt x="1854" y="2341"/>
                    <a:pt x="2371" y="1825"/>
                    <a:pt x="2371" y="1186"/>
                  </a:cubicBezTo>
                  <a:cubicBezTo>
                    <a:pt x="2371" y="518"/>
                    <a:pt x="1854" y="1"/>
                    <a:pt x="1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7500537" y="4507881"/>
              <a:ext cx="1223171" cy="91533"/>
            </a:xfrm>
            <a:custGeom>
              <a:avLst/>
              <a:gdLst/>
              <a:ahLst/>
              <a:cxnLst/>
              <a:rect l="l" t="t" r="r" b="b"/>
              <a:pathLst>
                <a:path w="15047" h="1126" extrusionOk="0">
                  <a:moveTo>
                    <a:pt x="7508" y="1"/>
                  </a:moveTo>
                  <a:cubicBezTo>
                    <a:pt x="3374" y="1"/>
                    <a:pt x="0" y="274"/>
                    <a:pt x="0" y="578"/>
                  </a:cubicBezTo>
                  <a:cubicBezTo>
                    <a:pt x="0" y="882"/>
                    <a:pt x="3374" y="1125"/>
                    <a:pt x="7508" y="1125"/>
                  </a:cubicBezTo>
                  <a:cubicBezTo>
                    <a:pt x="11672" y="1125"/>
                    <a:pt x="15046" y="882"/>
                    <a:pt x="15046" y="578"/>
                  </a:cubicBezTo>
                  <a:cubicBezTo>
                    <a:pt x="15046" y="213"/>
                    <a:pt x="11672" y="1"/>
                    <a:pt x="7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7473386" y="3198299"/>
              <a:ext cx="1277472" cy="1277554"/>
            </a:xfrm>
            <a:custGeom>
              <a:avLst/>
              <a:gdLst/>
              <a:ahLst/>
              <a:cxnLst/>
              <a:rect l="l" t="t" r="r" b="b"/>
              <a:pathLst>
                <a:path w="15715" h="15716" fill="none" extrusionOk="0">
                  <a:moveTo>
                    <a:pt x="15715" y="7873"/>
                  </a:moveTo>
                  <a:cubicBezTo>
                    <a:pt x="15715" y="12190"/>
                    <a:pt x="12189" y="15715"/>
                    <a:pt x="7842" y="15715"/>
                  </a:cubicBezTo>
                  <a:cubicBezTo>
                    <a:pt x="3526" y="15715"/>
                    <a:pt x="0" y="12190"/>
                    <a:pt x="0" y="7873"/>
                  </a:cubicBezTo>
                  <a:cubicBezTo>
                    <a:pt x="0" y="3527"/>
                    <a:pt x="3526" y="1"/>
                    <a:pt x="7842" y="1"/>
                  </a:cubicBezTo>
                  <a:cubicBezTo>
                    <a:pt x="12219" y="31"/>
                    <a:pt x="15715" y="3527"/>
                    <a:pt x="15715" y="7873"/>
                  </a:cubicBezTo>
                  <a:close/>
                </a:path>
              </a:pathLst>
            </a:custGeom>
            <a:noFill/>
            <a:ln w="3800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7530208" y="3252682"/>
              <a:ext cx="1168788" cy="1168788"/>
            </a:xfrm>
            <a:custGeom>
              <a:avLst/>
              <a:gdLst/>
              <a:ahLst/>
              <a:cxnLst/>
              <a:rect l="l" t="t" r="r" b="b"/>
              <a:pathLst>
                <a:path w="14378" h="14378" fill="none" extrusionOk="0">
                  <a:moveTo>
                    <a:pt x="14377" y="7204"/>
                  </a:moveTo>
                  <a:cubicBezTo>
                    <a:pt x="14377" y="11186"/>
                    <a:pt x="11155" y="14378"/>
                    <a:pt x="7204" y="14378"/>
                  </a:cubicBezTo>
                  <a:cubicBezTo>
                    <a:pt x="3192" y="14378"/>
                    <a:pt x="0" y="11156"/>
                    <a:pt x="0" y="7204"/>
                  </a:cubicBezTo>
                  <a:cubicBezTo>
                    <a:pt x="0" y="3192"/>
                    <a:pt x="3252" y="1"/>
                    <a:pt x="7204" y="1"/>
                  </a:cubicBezTo>
                  <a:cubicBezTo>
                    <a:pt x="11155" y="1"/>
                    <a:pt x="14377" y="3253"/>
                    <a:pt x="14377" y="7204"/>
                  </a:cubicBezTo>
                  <a:close/>
                </a:path>
              </a:pathLst>
            </a:custGeom>
            <a:noFill/>
            <a:ln w="182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8019411" y="3741885"/>
              <a:ext cx="190300" cy="190381"/>
            </a:xfrm>
            <a:custGeom>
              <a:avLst/>
              <a:gdLst/>
              <a:ahLst/>
              <a:cxnLst/>
              <a:rect l="l" t="t" r="r" b="b"/>
              <a:pathLst>
                <a:path w="2341" h="2342" extrusionOk="0">
                  <a:moveTo>
                    <a:pt x="1186" y="1"/>
                  </a:moveTo>
                  <a:cubicBezTo>
                    <a:pt x="517" y="1"/>
                    <a:pt x="0" y="518"/>
                    <a:pt x="0" y="1186"/>
                  </a:cubicBezTo>
                  <a:cubicBezTo>
                    <a:pt x="0" y="1825"/>
                    <a:pt x="517" y="2341"/>
                    <a:pt x="1186" y="2341"/>
                  </a:cubicBezTo>
                  <a:cubicBezTo>
                    <a:pt x="1824" y="2341"/>
                    <a:pt x="2341" y="1825"/>
                    <a:pt x="2341" y="1186"/>
                  </a:cubicBezTo>
                  <a:cubicBezTo>
                    <a:pt x="2341" y="518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6875417" y="2701699"/>
              <a:ext cx="358326" cy="1136678"/>
            </a:xfrm>
            <a:custGeom>
              <a:avLst/>
              <a:gdLst/>
              <a:ahLst/>
              <a:cxnLst/>
              <a:rect l="l" t="t" r="r" b="b"/>
              <a:pathLst>
                <a:path w="4408" h="13983" fill="none" extrusionOk="0">
                  <a:moveTo>
                    <a:pt x="4408" y="0"/>
                  </a:moveTo>
                  <a:lnTo>
                    <a:pt x="0" y="13982"/>
                  </a:lnTo>
                </a:path>
              </a:pathLst>
            </a:custGeom>
            <a:noFill/>
            <a:ln w="19000" cap="rnd" cmpd="sng">
              <a:solidFill>
                <a:srgbClr val="C76C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528767" y="2536111"/>
              <a:ext cx="511558" cy="1304704"/>
            </a:xfrm>
            <a:custGeom>
              <a:avLst/>
              <a:gdLst/>
              <a:ahLst/>
              <a:cxnLst/>
              <a:rect l="l" t="t" r="r" b="b"/>
              <a:pathLst>
                <a:path w="6293" h="16050" fill="none" extrusionOk="0">
                  <a:moveTo>
                    <a:pt x="6293" y="1"/>
                  </a:moveTo>
                  <a:lnTo>
                    <a:pt x="3162" y="11734"/>
                  </a:lnTo>
                  <a:cubicBezTo>
                    <a:pt x="2797" y="13162"/>
                    <a:pt x="1976" y="14439"/>
                    <a:pt x="852" y="15351"/>
                  </a:cubicBezTo>
                  <a:lnTo>
                    <a:pt x="1" y="16050"/>
                  </a:lnTo>
                </a:path>
              </a:pathLst>
            </a:custGeom>
            <a:noFill/>
            <a:ln w="19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756135" y="2499043"/>
              <a:ext cx="644955" cy="81"/>
            </a:xfrm>
            <a:custGeom>
              <a:avLst/>
              <a:gdLst/>
              <a:ahLst/>
              <a:cxnLst/>
              <a:rect l="l" t="t" r="r" b="b"/>
              <a:pathLst>
                <a:path w="7934" h="1" fill="none" extrusionOk="0">
                  <a:moveTo>
                    <a:pt x="0" y="1"/>
                  </a:moveTo>
                  <a:lnTo>
                    <a:pt x="7933" y="1"/>
                  </a:lnTo>
                </a:path>
              </a:pathLst>
            </a:custGeom>
            <a:noFill/>
            <a:ln w="19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7033526" y="2622603"/>
              <a:ext cx="397915" cy="106327"/>
            </a:xfrm>
            <a:custGeom>
              <a:avLst/>
              <a:gdLst/>
              <a:ahLst/>
              <a:cxnLst/>
              <a:rect l="l" t="t" r="r" b="b"/>
              <a:pathLst>
                <a:path w="4895" h="1308" extrusionOk="0">
                  <a:moveTo>
                    <a:pt x="63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04"/>
                    <a:pt x="305" y="1308"/>
                    <a:pt x="639" y="1308"/>
                  </a:cubicBezTo>
                  <a:lnTo>
                    <a:pt x="4256" y="1308"/>
                  </a:lnTo>
                  <a:cubicBezTo>
                    <a:pt x="4590" y="1308"/>
                    <a:pt x="4894" y="1034"/>
                    <a:pt x="4894" y="669"/>
                  </a:cubicBezTo>
                  <a:cubicBezTo>
                    <a:pt x="4894" y="305"/>
                    <a:pt x="4590" y="1"/>
                    <a:pt x="4256" y="1"/>
                  </a:cubicBezTo>
                  <a:close/>
                </a:path>
              </a:pathLst>
            </a:custGeom>
            <a:solidFill>
              <a:srgbClr val="C76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5971066" y="2795589"/>
              <a:ext cx="1233007" cy="81"/>
            </a:xfrm>
            <a:custGeom>
              <a:avLst/>
              <a:gdLst/>
              <a:ahLst/>
              <a:cxnLst/>
              <a:rect l="l" t="t" r="r" b="b"/>
              <a:pathLst>
                <a:path w="15168" h="1" fill="none" extrusionOk="0">
                  <a:moveTo>
                    <a:pt x="0" y="0"/>
                  </a:moveTo>
                  <a:lnTo>
                    <a:pt x="15168" y="0"/>
                  </a:lnTo>
                </a:path>
              </a:pathLst>
            </a:custGeom>
            <a:noFill/>
            <a:ln w="19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6961909" y="2862328"/>
              <a:ext cx="1153912" cy="976049"/>
            </a:xfrm>
            <a:custGeom>
              <a:avLst/>
              <a:gdLst/>
              <a:ahLst/>
              <a:cxnLst/>
              <a:rect l="l" t="t" r="r" b="b"/>
              <a:pathLst>
                <a:path w="14195" h="12007" fill="none" extrusionOk="0">
                  <a:moveTo>
                    <a:pt x="2736" y="0"/>
                  </a:moveTo>
                  <a:cubicBezTo>
                    <a:pt x="2736" y="0"/>
                    <a:pt x="14195" y="1125"/>
                    <a:pt x="14195" y="12006"/>
                  </a:cubicBezTo>
                  <a:lnTo>
                    <a:pt x="0" y="12006"/>
                  </a:lnTo>
                </a:path>
              </a:pathLst>
            </a:custGeom>
            <a:noFill/>
            <a:ln w="19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6573912" y="3601823"/>
              <a:ext cx="514078" cy="475465"/>
            </a:xfrm>
            <a:custGeom>
              <a:avLst/>
              <a:gdLst/>
              <a:ahLst/>
              <a:cxnLst/>
              <a:rect l="l" t="t" r="r" b="b"/>
              <a:pathLst>
                <a:path w="6324" h="5849" extrusionOk="0">
                  <a:moveTo>
                    <a:pt x="3128" y="0"/>
                  </a:moveTo>
                  <a:cubicBezTo>
                    <a:pt x="1735" y="0"/>
                    <a:pt x="517" y="997"/>
                    <a:pt x="275" y="2423"/>
                  </a:cubicBezTo>
                  <a:cubicBezTo>
                    <a:pt x="1" y="4004"/>
                    <a:pt x="1034" y="5523"/>
                    <a:pt x="2645" y="5797"/>
                  </a:cubicBezTo>
                  <a:cubicBezTo>
                    <a:pt x="2828" y="5832"/>
                    <a:pt x="3009" y="5849"/>
                    <a:pt x="3188" y="5849"/>
                  </a:cubicBezTo>
                  <a:cubicBezTo>
                    <a:pt x="4560" y="5849"/>
                    <a:pt x="5777" y="4855"/>
                    <a:pt x="6019" y="3456"/>
                  </a:cubicBezTo>
                  <a:cubicBezTo>
                    <a:pt x="6323" y="1846"/>
                    <a:pt x="5259" y="326"/>
                    <a:pt x="3679" y="52"/>
                  </a:cubicBezTo>
                  <a:cubicBezTo>
                    <a:pt x="3493" y="17"/>
                    <a:pt x="3309" y="0"/>
                    <a:pt x="3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6850705" y="4174348"/>
              <a:ext cx="219971" cy="44547"/>
            </a:xfrm>
            <a:custGeom>
              <a:avLst/>
              <a:gdLst/>
              <a:ahLst/>
              <a:cxnLst/>
              <a:rect l="l" t="t" r="r" b="b"/>
              <a:pathLst>
                <a:path w="2706" h="548" extrusionOk="0">
                  <a:moveTo>
                    <a:pt x="0" y="0"/>
                  </a:moveTo>
                  <a:lnTo>
                    <a:pt x="0" y="547"/>
                  </a:lnTo>
                  <a:lnTo>
                    <a:pt x="2706" y="54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6830951" y="3838295"/>
              <a:ext cx="150793" cy="360846"/>
            </a:xfrm>
            <a:custGeom>
              <a:avLst/>
              <a:gdLst/>
              <a:ahLst/>
              <a:cxnLst/>
              <a:rect l="l" t="t" r="r" b="b"/>
              <a:pathLst>
                <a:path w="1855" h="4439" fill="none" extrusionOk="0">
                  <a:moveTo>
                    <a:pt x="0" y="0"/>
                  </a:moveTo>
                  <a:lnTo>
                    <a:pt x="1854" y="443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5071673" y="2634960"/>
              <a:ext cx="714133" cy="400353"/>
            </a:xfrm>
            <a:custGeom>
              <a:avLst/>
              <a:gdLst/>
              <a:ahLst/>
              <a:cxnLst/>
              <a:rect l="l" t="t" r="r" b="b"/>
              <a:pathLst>
                <a:path w="8785" h="4925" extrusionOk="0">
                  <a:moveTo>
                    <a:pt x="0" y="1"/>
                  </a:moveTo>
                  <a:lnTo>
                    <a:pt x="0" y="2128"/>
                  </a:lnTo>
                  <a:cubicBezTo>
                    <a:pt x="0" y="3648"/>
                    <a:pt x="1277" y="4925"/>
                    <a:pt x="2797" y="4925"/>
                  </a:cubicBezTo>
                  <a:lnTo>
                    <a:pt x="8785" y="4925"/>
                  </a:lnTo>
                  <a:lnTo>
                    <a:pt x="8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5415123" y="2728849"/>
              <a:ext cx="570818" cy="81"/>
            </a:xfrm>
            <a:custGeom>
              <a:avLst/>
              <a:gdLst/>
              <a:ahLst/>
              <a:cxnLst/>
              <a:rect l="l" t="t" r="r" b="b"/>
              <a:pathLst>
                <a:path w="7022" h="1" fill="none" extrusionOk="0">
                  <a:moveTo>
                    <a:pt x="7022" y="1"/>
                  </a:moveTo>
                  <a:lnTo>
                    <a:pt x="0" y="1"/>
                  </a:lnTo>
                </a:path>
              </a:pathLst>
            </a:custGeom>
            <a:noFill/>
            <a:ln w="19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6796322" y="4038431"/>
              <a:ext cx="249642" cy="135998"/>
            </a:xfrm>
            <a:custGeom>
              <a:avLst/>
              <a:gdLst/>
              <a:ahLst/>
              <a:cxnLst/>
              <a:rect l="l" t="t" r="r" b="b"/>
              <a:pathLst>
                <a:path w="3071" h="1673" extrusionOk="0">
                  <a:moveTo>
                    <a:pt x="1885" y="0"/>
                  </a:moveTo>
                  <a:cubicBezTo>
                    <a:pt x="1885" y="0"/>
                    <a:pt x="1885" y="335"/>
                    <a:pt x="1703" y="882"/>
                  </a:cubicBezTo>
                  <a:cubicBezTo>
                    <a:pt x="1520" y="1368"/>
                    <a:pt x="1" y="1581"/>
                    <a:pt x="1" y="1581"/>
                  </a:cubicBezTo>
                  <a:lnTo>
                    <a:pt x="2797" y="1672"/>
                  </a:lnTo>
                  <a:lnTo>
                    <a:pt x="3071" y="61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6907526" y="2385399"/>
              <a:ext cx="627640" cy="1690182"/>
            </a:xfrm>
            <a:custGeom>
              <a:avLst/>
              <a:gdLst/>
              <a:ahLst/>
              <a:cxnLst/>
              <a:rect l="l" t="t" r="r" b="b"/>
              <a:pathLst>
                <a:path w="7721" h="20792" extrusionOk="0">
                  <a:moveTo>
                    <a:pt x="1824" y="1"/>
                  </a:moveTo>
                  <a:lnTo>
                    <a:pt x="0" y="20791"/>
                  </a:lnTo>
                  <a:lnTo>
                    <a:pt x="2007" y="20791"/>
                  </a:lnTo>
                  <a:cubicBezTo>
                    <a:pt x="2007" y="20791"/>
                    <a:pt x="6262" y="6961"/>
                    <a:pt x="6991" y="4226"/>
                  </a:cubicBezTo>
                  <a:cubicBezTo>
                    <a:pt x="7721" y="1490"/>
                    <a:pt x="7326" y="426"/>
                    <a:pt x="7326" y="426"/>
                  </a:cubicBezTo>
                  <a:lnTo>
                    <a:pt x="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6615939" y="1431116"/>
              <a:ext cx="375641" cy="373202"/>
            </a:xfrm>
            <a:custGeom>
              <a:avLst/>
              <a:gdLst/>
              <a:ahLst/>
              <a:cxnLst/>
              <a:rect l="l" t="t" r="r" b="b"/>
              <a:pathLst>
                <a:path w="4621" h="4591" extrusionOk="0">
                  <a:moveTo>
                    <a:pt x="2037" y="1"/>
                  </a:moveTo>
                  <a:lnTo>
                    <a:pt x="700" y="913"/>
                  </a:lnTo>
                  <a:lnTo>
                    <a:pt x="913" y="1217"/>
                  </a:lnTo>
                  <a:cubicBezTo>
                    <a:pt x="913" y="1217"/>
                    <a:pt x="1" y="1916"/>
                    <a:pt x="244" y="2524"/>
                  </a:cubicBezTo>
                  <a:cubicBezTo>
                    <a:pt x="457" y="3131"/>
                    <a:pt x="973" y="2888"/>
                    <a:pt x="1338" y="3192"/>
                  </a:cubicBezTo>
                  <a:cubicBezTo>
                    <a:pt x="1733" y="3496"/>
                    <a:pt x="2098" y="4590"/>
                    <a:pt x="2098" y="4590"/>
                  </a:cubicBezTo>
                  <a:lnTo>
                    <a:pt x="4195" y="4408"/>
                  </a:lnTo>
                  <a:lnTo>
                    <a:pt x="4013" y="2979"/>
                  </a:lnTo>
                  <a:cubicBezTo>
                    <a:pt x="4013" y="2979"/>
                    <a:pt x="4621" y="1976"/>
                    <a:pt x="4438" y="1399"/>
                  </a:cubicBezTo>
                  <a:cubicBezTo>
                    <a:pt x="4347" y="821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6665363" y="1326821"/>
              <a:ext cx="560982" cy="430512"/>
            </a:xfrm>
            <a:custGeom>
              <a:avLst/>
              <a:gdLst/>
              <a:ahLst/>
              <a:cxnLst/>
              <a:rect l="l" t="t" r="r" b="b"/>
              <a:pathLst>
                <a:path w="6901" h="5296" extrusionOk="0">
                  <a:moveTo>
                    <a:pt x="3322" y="1"/>
                  </a:moveTo>
                  <a:cubicBezTo>
                    <a:pt x="2916" y="1"/>
                    <a:pt x="2671" y="348"/>
                    <a:pt x="2402" y="463"/>
                  </a:cubicBezTo>
                  <a:cubicBezTo>
                    <a:pt x="1976" y="676"/>
                    <a:pt x="1672" y="615"/>
                    <a:pt x="852" y="1041"/>
                  </a:cubicBezTo>
                  <a:cubicBezTo>
                    <a:pt x="1" y="1466"/>
                    <a:pt x="578" y="1892"/>
                    <a:pt x="578" y="1892"/>
                  </a:cubicBezTo>
                  <a:lnTo>
                    <a:pt x="1460" y="1344"/>
                  </a:lnTo>
                  <a:cubicBezTo>
                    <a:pt x="1642" y="2317"/>
                    <a:pt x="2675" y="2712"/>
                    <a:pt x="3131" y="2925"/>
                  </a:cubicBezTo>
                  <a:cubicBezTo>
                    <a:pt x="3587" y="3168"/>
                    <a:pt x="3131" y="3989"/>
                    <a:pt x="3253" y="4414"/>
                  </a:cubicBezTo>
                  <a:cubicBezTo>
                    <a:pt x="3344" y="4840"/>
                    <a:pt x="4013" y="5266"/>
                    <a:pt x="4499" y="5296"/>
                  </a:cubicBezTo>
                  <a:cubicBezTo>
                    <a:pt x="4986" y="5296"/>
                    <a:pt x="4317" y="4749"/>
                    <a:pt x="4317" y="4749"/>
                  </a:cubicBezTo>
                  <a:lnTo>
                    <a:pt x="4317" y="4749"/>
                  </a:lnTo>
                  <a:cubicBezTo>
                    <a:pt x="4317" y="4749"/>
                    <a:pt x="4737" y="4841"/>
                    <a:pt x="5185" y="4841"/>
                  </a:cubicBezTo>
                  <a:cubicBezTo>
                    <a:pt x="5508" y="4841"/>
                    <a:pt x="5845" y="4793"/>
                    <a:pt x="6049" y="4627"/>
                  </a:cubicBezTo>
                  <a:cubicBezTo>
                    <a:pt x="6536" y="4202"/>
                    <a:pt x="5745" y="3776"/>
                    <a:pt x="5745" y="3776"/>
                  </a:cubicBezTo>
                  <a:cubicBezTo>
                    <a:pt x="5745" y="3776"/>
                    <a:pt x="6505" y="3746"/>
                    <a:pt x="6688" y="2803"/>
                  </a:cubicBezTo>
                  <a:cubicBezTo>
                    <a:pt x="6900" y="1800"/>
                    <a:pt x="5138" y="1770"/>
                    <a:pt x="5138" y="1770"/>
                  </a:cubicBezTo>
                  <a:cubicBezTo>
                    <a:pt x="5138" y="1770"/>
                    <a:pt x="5259" y="1436"/>
                    <a:pt x="4226" y="463"/>
                  </a:cubicBezTo>
                  <a:cubicBezTo>
                    <a:pt x="3846" y="117"/>
                    <a:pt x="3557" y="1"/>
                    <a:pt x="3322" y="1"/>
                  </a:cubicBezTo>
                  <a:close/>
                </a:path>
              </a:pathLst>
            </a:custGeom>
            <a:solidFill>
              <a:srgbClr val="0B2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7325113" y="1161660"/>
              <a:ext cx="694379" cy="628372"/>
            </a:xfrm>
            <a:custGeom>
              <a:avLst/>
              <a:gdLst/>
              <a:ahLst/>
              <a:cxnLst/>
              <a:rect l="l" t="t" r="r" b="b"/>
              <a:pathLst>
                <a:path w="8542" h="7730" extrusionOk="0">
                  <a:moveTo>
                    <a:pt x="8062" y="0"/>
                  </a:moveTo>
                  <a:cubicBezTo>
                    <a:pt x="7856" y="0"/>
                    <a:pt x="7295" y="1711"/>
                    <a:pt x="7295" y="1711"/>
                  </a:cubicBezTo>
                  <a:lnTo>
                    <a:pt x="0" y="6210"/>
                  </a:lnTo>
                  <a:lnTo>
                    <a:pt x="791" y="7729"/>
                  </a:lnTo>
                  <a:lnTo>
                    <a:pt x="7660" y="2289"/>
                  </a:lnTo>
                  <a:cubicBezTo>
                    <a:pt x="7680" y="2294"/>
                    <a:pt x="7700" y="2296"/>
                    <a:pt x="7719" y="2296"/>
                  </a:cubicBezTo>
                  <a:cubicBezTo>
                    <a:pt x="8152" y="2296"/>
                    <a:pt x="8541" y="1073"/>
                    <a:pt x="8541" y="1073"/>
                  </a:cubicBezTo>
                  <a:lnTo>
                    <a:pt x="8541" y="1073"/>
                  </a:lnTo>
                  <a:lnTo>
                    <a:pt x="8086" y="1103"/>
                  </a:lnTo>
                  <a:cubicBezTo>
                    <a:pt x="8086" y="1103"/>
                    <a:pt x="8268" y="161"/>
                    <a:pt x="8086" y="9"/>
                  </a:cubicBezTo>
                  <a:cubicBezTo>
                    <a:pt x="8078" y="3"/>
                    <a:pt x="8071" y="0"/>
                    <a:pt x="8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5817834" y="1238235"/>
              <a:ext cx="694460" cy="628372"/>
            </a:xfrm>
            <a:custGeom>
              <a:avLst/>
              <a:gdLst/>
              <a:ahLst/>
              <a:cxnLst/>
              <a:rect l="l" t="t" r="r" b="b"/>
              <a:pathLst>
                <a:path w="8543" h="7730" extrusionOk="0">
                  <a:moveTo>
                    <a:pt x="480" y="0"/>
                  </a:moveTo>
                  <a:cubicBezTo>
                    <a:pt x="472" y="0"/>
                    <a:pt x="464" y="3"/>
                    <a:pt x="457" y="9"/>
                  </a:cubicBezTo>
                  <a:cubicBezTo>
                    <a:pt x="244" y="161"/>
                    <a:pt x="457" y="1103"/>
                    <a:pt x="457" y="1103"/>
                  </a:cubicBezTo>
                  <a:lnTo>
                    <a:pt x="1" y="1073"/>
                  </a:lnTo>
                  <a:lnTo>
                    <a:pt x="1" y="1073"/>
                  </a:lnTo>
                  <a:cubicBezTo>
                    <a:pt x="1" y="1073"/>
                    <a:pt x="362" y="2297"/>
                    <a:pt x="793" y="2297"/>
                  </a:cubicBezTo>
                  <a:cubicBezTo>
                    <a:pt x="812" y="2297"/>
                    <a:pt x="832" y="2294"/>
                    <a:pt x="852" y="2289"/>
                  </a:cubicBezTo>
                  <a:lnTo>
                    <a:pt x="7752" y="7730"/>
                  </a:lnTo>
                  <a:lnTo>
                    <a:pt x="8542" y="6210"/>
                  </a:lnTo>
                  <a:lnTo>
                    <a:pt x="1247" y="1742"/>
                  </a:lnTo>
                  <a:cubicBezTo>
                    <a:pt x="1247" y="1742"/>
                    <a:pt x="685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6420762" y="1639238"/>
              <a:ext cx="1163829" cy="816802"/>
            </a:xfrm>
            <a:custGeom>
              <a:avLst/>
              <a:gdLst/>
              <a:ahLst/>
              <a:cxnLst/>
              <a:rect l="l" t="t" r="r" b="b"/>
              <a:pathLst>
                <a:path w="14317" h="10048" extrusionOk="0">
                  <a:moveTo>
                    <a:pt x="11216" y="0"/>
                  </a:moveTo>
                  <a:cubicBezTo>
                    <a:pt x="11216" y="0"/>
                    <a:pt x="9302" y="1125"/>
                    <a:pt x="8329" y="1429"/>
                  </a:cubicBezTo>
                  <a:cubicBezTo>
                    <a:pt x="7535" y="1711"/>
                    <a:pt x="6202" y="1906"/>
                    <a:pt x="4801" y="1906"/>
                  </a:cubicBezTo>
                  <a:cubicBezTo>
                    <a:pt x="4540" y="1906"/>
                    <a:pt x="4276" y="1899"/>
                    <a:pt x="4013" y="1885"/>
                  </a:cubicBezTo>
                  <a:cubicBezTo>
                    <a:pt x="2680" y="1826"/>
                    <a:pt x="972" y="1276"/>
                    <a:pt x="829" y="1276"/>
                  </a:cubicBezTo>
                  <a:cubicBezTo>
                    <a:pt x="825" y="1276"/>
                    <a:pt x="823" y="1276"/>
                    <a:pt x="821" y="1277"/>
                  </a:cubicBezTo>
                  <a:lnTo>
                    <a:pt x="0" y="3070"/>
                  </a:lnTo>
                  <a:cubicBezTo>
                    <a:pt x="1611" y="3709"/>
                    <a:pt x="3010" y="5684"/>
                    <a:pt x="3922" y="6930"/>
                  </a:cubicBezTo>
                  <a:cubicBezTo>
                    <a:pt x="4894" y="8207"/>
                    <a:pt x="5320" y="9940"/>
                    <a:pt x="6839" y="9940"/>
                  </a:cubicBezTo>
                  <a:cubicBezTo>
                    <a:pt x="7853" y="9940"/>
                    <a:pt x="10217" y="10048"/>
                    <a:pt x="11887" y="10048"/>
                  </a:cubicBezTo>
                  <a:cubicBezTo>
                    <a:pt x="12723" y="10048"/>
                    <a:pt x="13385" y="10021"/>
                    <a:pt x="13618" y="9940"/>
                  </a:cubicBezTo>
                  <a:cubicBezTo>
                    <a:pt x="14317" y="9727"/>
                    <a:pt x="13739" y="9180"/>
                    <a:pt x="12706" y="8572"/>
                  </a:cubicBezTo>
                  <a:cubicBezTo>
                    <a:pt x="11733" y="7964"/>
                    <a:pt x="9970" y="3861"/>
                    <a:pt x="9970" y="3861"/>
                  </a:cubicBezTo>
                  <a:lnTo>
                    <a:pt x="12280" y="1885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7" name="Google Shape;1047;p36"/>
          <p:cNvSpPr txBox="1">
            <a:spLocks noGrp="1"/>
          </p:cNvSpPr>
          <p:nvPr>
            <p:ph type="ctrTitle"/>
          </p:nvPr>
        </p:nvSpPr>
        <p:spPr>
          <a:xfrm>
            <a:off x="713225" y="533400"/>
            <a:ext cx="4449300" cy="20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Cyclistic Bike Ride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" name="Google Shape;1048;p36"/>
          <p:cNvSpPr txBox="1">
            <a:spLocks noGrp="1"/>
          </p:cNvSpPr>
          <p:nvPr>
            <p:ph type="subTitle" idx="1"/>
          </p:nvPr>
        </p:nvSpPr>
        <p:spPr>
          <a:xfrm>
            <a:off x="713225" y="2469250"/>
            <a:ext cx="29517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Google Data Analytics: Case Study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49" name="Google Shape;1049;p36"/>
          <p:cNvGrpSpPr/>
          <p:nvPr/>
        </p:nvGrpSpPr>
        <p:grpSpPr>
          <a:xfrm>
            <a:off x="91393" y="3904366"/>
            <a:ext cx="2289672" cy="695065"/>
            <a:chOff x="1282025" y="2872613"/>
            <a:chExt cx="671025" cy="203700"/>
          </a:xfrm>
        </p:grpSpPr>
        <p:sp>
          <p:nvSpPr>
            <p:cNvPr id="1050" name="Google Shape;1050;p36"/>
            <p:cNvSpPr/>
            <p:nvPr/>
          </p:nvSpPr>
          <p:spPr>
            <a:xfrm>
              <a:off x="1324575" y="2872613"/>
              <a:ext cx="592000" cy="203700"/>
            </a:xfrm>
            <a:custGeom>
              <a:avLst/>
              <a:gdLst/>
              <a:ahLst/>
              <a:cxnLst/>
              <a:rect l="l" t="t" r="r" b="b"/>
              <a:pathLst>
                <a:path w="23680" h="8148" extrusionOk="0">
                  <a:moveTo>
                    <a:pt x="12204" y="0"/>
                  </a:moveTo>
                  <a:cubicBezTo>
                    <a:pt x="7920" y="0"/>
                    <a:pt x="6202" y="3437"/>
                    <a:pt x="6202" y="3437"/>
                  </a:cubicBezTo>
                  <a:cubicBezTo>
                    <a:pt x="6202" y="3437"/>
                    <a:pt x="305" y="3558"/>
                    <a:pt x="1" y="8148"/>
                  </a:cubicBezTo>
                  <a:lnTo>
                    <a:pt x="23679" y="8148"/>
                  </a:lnTo>
                  <a:cubicBezTo>
                    <a:pt x="23679" y="8148"/>
                    <a:pt x="23115" y="4566"/>
                    <a:pt x="19804" y="4566"/>
                  </a:cubicBezTo>
                  <a:cubicBezTo>
                    <a:pt x="19429" y="4566"/>
                    <a:pt x="19020" y="4611"/>
                    <a:pt x="18573" y="4713"/>
                  </a:cubicBezTo>
                  <a:cubicBezTo>
                    <a:pt x="18573" y="4713"/>
                    <a:pt x="16840" y="93"/>
                    <a:pt x="12372" y="2"/>
                  </a:cubicBezTo>
                  <a:cubicBezTo>
                    <a:pt x="12316" y="1"/>
                    <a:pt x="12260" y="0"/>
                    <a:pt x="12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1282025" y="3076288"/>
              <a:ext cx="671025" cy="25"/>
            </a:xfrm>
            <a:custGeom>
              <a:avLst/>
              <a:gdLst/>
              <a:ahLst/>
              <a:cxnLst/>
              <a:rect l="l" t="t" r="r" b="b"/>
              <a:pathLst>
                <a:path w="26841" h="1" fill="none" extrusionOk="0">
                  <a:moveTo>
                    <a:pt x="1" y="1"/>
                  </a:moveTo>
                  <a:lnTo>
                    <a:pt x="26840" y="1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2" name="Google Shape;1052;p36"/>
          <p:cNvSpPr/>
          <p:nvPr/>
        </p:nvSpPr>
        <p:spPr>
          <a:xfrm>
            <a:off x="8460229" y="161925"/>
            <a:ext cx="1378557" cy="431300"/>
          </a:xfrm>
          <a:custGeom>
            <a:avLst/>
            <a:gdLst/>
            <a:ahLst/>
            <a:cxnLst/>
            <a:rect l="l" t="t" r="r" b="b"/>
            <a:pathLst>
              <a:path w="22342" h="6990" extrusionOk="0">
                <a:moveTo>
                  <a:pt x="13170" y="1"/>
                </a:moveTo>
                <a:cubicBezTo>
                  <a:pt x="13032" y="1"/>
                  <a:pt x="12888" y="10"/>
                  <a:pt x="12737" y="29"/>
                </a:cubicBezTo>
                <a:cubicBezTo>
                  <a:pt x="9880" y="333"/>
                  <a:pt x="9120" y="3190"/>
                  <a:pt x="7326" y="3494"/>
                </a:cubicBezTo>
                <a:cubicBezTo>
                  <a:pt x="5563" y="3829"/>
                  <a:pt x="700" y="3646"/>
                  <a:pt x="1" y="6990"/>
                </a:cubicBezTo>
                <a:lnTo>
                  <a:pt x="22342" y="6990"/>
                </a:lnTo>
                <a:cubicBezTo>
                  <a:pt x="22342" y="6990"/>
                  <a:pt x="21582" y="4193"/>
                  <a:pt x="18816" y="3555"/>
                </a:cubicBezTo>
                <a:cubicBezTo>
                  <a:pt x="16138" y="2950"/>
                  <a:pt x="15643" y="1"/>
                  <a:pt x="131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048;p36">
            <a:extLst>
              <a:ext uri="{FF2B5EF4-FFF2-40B4-BE49-F238E27FC236}">
                <a16:creationId xmlns:a16="http://schemas.microsoft.com/office/drawing/2014/main" id="{C72CB264-1F10-E69C-B6F4-9106BB5E3BB9}"/>
              </a:ext>
            </a:extLst>
          </p:cNvPr>
          <p:cNvSpPr txBox="1">
            <a:spLocks/>
          </p:cNvSpPr>
          <p:nvPr/>
        </p:nvSpPr>
        <p:spPr>
          <a:xfrm>
            <a:off x="757691" y="3220808"/>
            <a:ext cx="29517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 ExtraLight"/>
              <a:buNone/>
              <a:defRPr sz="2000" b="0" i="0" u="none" strike="noStrike" cap="none">
                <a:solidFill>
                  <a:schemeClr val="accent2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 ExtraLight"/>
              <a:buNone/>
              <a:defRPr sz="2800" b="0" i="0" u="none" strike="noStrike" cap="none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 ExtraLight"/>
              <a:buNone/>
              <a:defRPr sz="2800" b="0" i="0" u="none" strike="noStrike" cap="none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 ExtraLight"/>
              <a:buNone/>
              <a:defRPr sz="2800" b="0" i="0" u="none" strike="noStrike" cap="none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 ExtraLight"/>
              <a:buNone/>
              <a:defRPr sz="2800" b="0" i="0" u="none" strike="noStrike" cap="none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 ExtraLight"/>
              <a:buNone/>
              <a:defRPr sz="2800" b="0" i="0" u="none" strike="noStrike" cap="none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 ExtraLight"/>
              <a:buNone/>
              <a:defRPr sz="2800" b="0" i="0" u="none" strike="noStrike" cap="none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 ExtraLight"/>
              <a:buNone/>
              <a:defRPr sz="2800" b="0" i="0" u="none" strike="noStrike" cap="none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 ExtraLight"/>
              <a:buNone/>
              <a:defRPr sz="2800" b="0" i="0" u="none" strike="noStrike" cap="none">
                <a:solidFill>
                  <a:schemeClr val="dk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9pPr>
          </a:lstStyle>
          <a:p>
            <a:pPr marL="0" indent="0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Gunjan Basra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3"/>
          <p:cNvSpPr txBox="1">
            <a:spLocks noGrp="1"/>
          </p:cNvSpPr>
          <p:nvPr>
            <p:ph type="subTitle" idx="4"/>
          </p:nvPr>
        </p:nvSpPr>
        <p:spPr>
          <a:xfrm>
            <a:off x="5471160" y="3976800"/>
            <a:ext cx="30906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Only on weekends there are more causal ride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3" name="Google Shape;1153;p43"/>
          <p:cNvSpPr txBox="1">
            <a:spLocks noGrp="1"/>
          </p:cNvSpPr>
          <p:nvPr>
            <p:ph type="subTitle" idx="3"/>
          </p:nvPr>
        </p:nvSpPr>
        <p:spPr>
          <a:xfrm>
            <a:off x="1351859" y="3976800"/>
            <a:ext cx="30906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Monthly more member riders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4" name="Google Shape;1154;p43"/>
          <p:cNvSpPr txBox="1">
            <a:spLocks noGrp="1"/>
          </p:cNvSpPr>
          <p:nvPr>
            <p:ph type="title"/>
          </p:nvPr>
        </p:nvSpPr>
        <p:spPr>
          <a:xfrm>
            <a:off x="713225" y="37239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Riders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64" name="Google Shape;1164;p43"/>
          <p:cNvGrpSpPr/>
          <p:nvPr/>
        </p:nvGrpSpPr>
        <p:grpSpPr>
          <a:xfrm>
            <a:off x="212620" y="259728"/>
            <a:ext cx="876158" cy="703523"/>
            <a:chOff x="4936575" y="1704613"/>
            <a:chExt cx="615625" cy="494325"/>
          </a:xfrm>
        </p:grpSpPr>
        <p:sp>
          <p:nvSpPr>
            <p:cNvPr id="1165" name="Google Shape;1165;p43"/>
            <p:cNvSpPr/>
            <p:nvPr/>
          </p:nvSpPr>
          <p:spPr>
            <a:xfrm>
              <a:off x="5232350" y="1879088"/>
              <a:ext cx="319850" cy="319850"/>
            </a:xfrm>
            <a:custGeom>
              <a:avLst/>
              <a:gdLst/>
              <a:ahLst/>
              <a:cxnLst/>
              <a:rect l="l" t="t" r="r" b="b"/>
              <a:pathLst>
                <a:path w="12794" h="12794" extrusionOk="0">
                  <a:moveTo>
                    <a:pt x="6395" y="1448"/>
                  </a:moveTo>
                  <a:cubicBezTo>
                    <a:pt x="9127" y="1448"/>
                    <a:pt x="11351" y="3672"/>
                    <a:pt x="11351" y="6403"/>
                  </a:cubicBezTo>
                  <a:cubicBezTo>
                    <a:pt x="11351" y="9135"/>
                    <a:pt x="9127" y="11355"/>
                    <a:pt x="6395" y="11355"/>
                  </a:cubicBezTo>
                  <a:cubicBezTo>
                    <a:pt x="3664" y="11355"/>
                    <a:pt x="1444" y="9135"/>
                    <a:pt x="1444" y="6403"/>
                  </a:cubicBezTo>
                  <a:cubicBezTo>
                    <a:pt x="1444" y="3672"/>
                    <a:pt x="3664" y="1448"/>
                    <a:pt x="6395" y="1448"/>
                  </a:cubicBezTo>
                  <a:close/>
                  <a:moveTo>
                    <a:pt x="6395" y="1"/>
                  </a:moveTo>
                  <a:cubicBezTo>
                    <a:pt x="2871" y="1"/>
                    <a:pt x="1" y="2871"/>
                    <a:pt x="1" y="6396"/>
                  </a:cubicBezTo>
                  <a:cubicBezTo>
                    <a:pt x="1" y="9924"/>
                    <a:pt x="2871" y="12794"/>
                    <a:pt x="6395" y="12794"/>
                  </a:cubicBezTo>
                  <a:cubicBezTo>
                    <a:pt x="9928" y="12794"/>
                    <a:pt x="12794" y="9924"/>
                    <a:pt x="12794" y="6396"/>
                  </a:cubicBezTo>
                  <a:cubicBezTo>
                    <a:pt x="12794" y="2871"/>
                    <a:pt x="9920" y="1"/>
                    <a:pt x="6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5232350" y="1722613"/>
              <a:ext cx="177975" cy="316375"/>
            </a:xfrm>
            <a:custGeom>
              <a:avLst/>
              <a:gdLst/>
              <a:ahLst/>
              <a:cxnLst/>
              <a:rect l="l" t="t" r="r" b="b"/>
              <a:pathLst>
                <a:path w="7119" h="12655" extrusionOk="0">
                  <a:moveTo>
                    <a:pt x="5676" y="0"/>
                  </a:moveTo>
                  <a:lnTo>
                    <a:pt x="5676" y="4"/>
                  </a:lnTo>
                  <a:lnTo>
                    <a:pt x="5676" y="3374"/>
                  </a:lnTo>
                  <a:lnTo>
                    <a:pt x="3125" y="3374"/>
                  </a:lnTo>
                  <a:cubicBezTo>
                    <a:pt x="2221" y="3374"/>
                    <a:pt x="1336" y="3478"/>
                    <a:pt x="482" y="3682"/>
                  </a:cubicBezTo>
                  <a:lnTo>
                    <a:pt x="1" y="4613"/>
                  </a:lnTo>
                  <a:lnTo>
                    <a:pt x="482" y="5171"/>
                  </a:lnTo>
                  <a:cubicBezTo>
                    <a:pt x="1321" y="4940"/>
                    <a:pt x="2213" y="4817"/>
                    <a:pt x="3125" y="4817"/>
                  </a:cubicBezTo>
                  <a:lnTo>
                    <a:pt x="5676" y="4817"/>
                  </a:lnTo>
                  <a:lnTo>
                    <a:pt x="5676" y="12655"/>
                  </a:lnTo>
                  <a:lnTo>
                    <a:pt x="7119" y="12655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4936575" y="1987788"/>
              <a:ext cx="211175" cy="211150"/>
            </a:xfrm>
            <a:custGeom>
              <a:avLst/>
              <a:gdLst/>
              <a:ahLst/>
              <a:cxnLst/>
              <a:rect l="l" t="t" r="r" b="b"/>
              <a:pathLst>
                <a:path w="8447" h="8446" extrusionOk="0">
                  <a:moveTo>
                    <a:pt x="4222" y="1443"/>
                  </a:moveTo>
                  <a:cubicBezTo>
                    <a:pt x="5757" y="1443"/>
                    <a:pt x="6999" y="2690"/>
                    <a:pt x="7003" y="4221"/>
                  </a:cubicBezTo>
                  <a:cubicBezTo>
                    <a:pt x="7003" y="5757"/>
                    <a:pt x="5757" y="7003"/>
                    <a:pt x="4222" y="7003"/>
                  </a:cubicBezTo>
                  <a:cubicBezTo>
                    <a:pt x="2686" y="7003"/>
                    <a:pt x="1444" y="5757"/>
                    <a:pt x="1444" y="4221"/>
                  </a:cubicBezTo>
                  <a:cubicBezTo>
                    <a:pt x="1444" y="2690"/>
                    <a:pt x="2686" y="1443"/>
                    <a:pt x="4222" y="1443"/>
                  </a:cubicBezTo>
                  <a:close/>
                  <a:moveTo>
                    <a:pt x="4222" y="1"/>
                  </a:moveTo>
                  <a:cubicBezTo>
                    <a:pt x="1894" y="1"/>
                    <a:pt x="1" y="1894"/>
                    <a:pt x="1" y="4221"/>
                  </a:cubicBezTo>
                  <a:cubicBezTo>
                    <a:pt x="1" y="6549"/>
                    <a:pt x="1894" y="8446"/>
                    <a:pt x="4222" y="8446"/>
                  </a:cubicBezTo>
                  <a:cubicBezTo>
                    <a:pt x="6549" y="8446"/>
                    <a:pt x="8442" y="6549"/>
                    <a:pt x="8446" y="4221"/>
                  </a:cubicBezTo>
                  <a:cubicBezTo>
                    <a:pt x="8446" y="1894"/>
                    <a:pt x="6549" y="1"/>
                    <a:pt x="4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5291225" y="1704613"/>
              <a:ext cx="155075" cy="36100"/>
            </a:xfrm>
            <a:custGeom>
              <a:avLst/>
              <a:gdLst/>
              <a:ahLst/>
              <a:cxnLst/>
              <a:rect l="l" t="t" r="r" b="b"/>
              <a:pathLst>
                <a:path w="6203" h="1444" extrusionOk="0">
                  <a:moveTo>
                    <a:pt x="1" y="1"/>
                  </a:moveTo>
                  <a:lnTo>
                    <a:pt x="1" y="1443"/>
                  </a:lnTo>
                  <a:lnTo>
                    <a:pt x="6203" y="1443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5024125" y="1799838"/>
              <a:ext cx="220275" cy="293700"/>
            </a:xfrm>
            <a:custGeom>
              <a:avLst/>
              <a:gdLst/>
              <a:ahLst/>
              <a:cxnLst/>
              <a:rect l="l" t="t" r="r" b="b"/>
              <a:pathLst>
                <a:path w="8811" h="11748" extrusionOk="0">
                  <a:moveTo>
                    <a:pt x="1620" y="1"/>
                  </a:moveTo>
                  <a:cubicBezTo>
                    <a:pt x="1620" y="1463"/>
                    <a:pt x="2105" y="2871"/>
                    <a:pt x="3001" y="4017"/>
                  </a:cubicBezTo>
                  <a:cubicBezTo>
                    <a:pt x="1062" y="6134"/>
                    <a:pt x="0" y="8854"/>
                    <a:pt x="0" y="11747"/>
                  </a:cubicBezTo>
                  <a:lnTo>
                    <a:pt x="1443" y="11747"/>
                  </a:lnTo>
                  <a:cubicBezTo>
                    <a:pt x="1443" y="7138"/>
                    <a:pt x="4567" y="3252"/>
                    <a:pt x="8811" y="2090"/>
                  </a:cubicBezTo>
                  <a:lnTo>
                    <a:pt x="8811" y="597"/>
                  </a:lnTo>
                  <a:cubicBezTo>
                    <a:pt x="7056" y="1001"/>
                    <a:pt x="5433" y="1824"/>
                    <a:pt x="4044" y="3006"/>
                  </a:cubicBezTo>
                  <a:cubicBezTo>
                    <a:pt x="3409" y="2136"/>
                    <a:pt x="3063" y="1089"/>
                    <a:pt x="3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5023050" y="1781663"/>
              <a:ext cx="119100" cy="36100"/>
            </a:xfrm>
            <a:custGeom>
              <a:avLst/>
              <a:gdLst/>
              <a:ahLst/>
              <a:cxnLst/>
              <a:rect l="l" t="t" r="r" b="b"/>
              <a:pathLst>
                <a:path w="4764" h="1444" extrusionOk="0">
                  <a:moveTo>
                    <a:pt x="1" y="0"/>
                  </a:moveTo>
                  <a:lnTo>
                    <a:pt x="1" y="1443"/>
                  </a:lnTo>
                  <a:lnTo>
                    <a:pt x="4764" y="1443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75C1676-4D75-061B-9337-96167BA4B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59" y="1073285"/>
            <a:ext cx="4012621" cy="2793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3254A-704B-B18F-AA9E-A56253BF6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613" y="1073285"/>
            <a:ext cx="2935707" cy="27933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3"/>
          <p:cNvSpPr txBox="1">
            <a:spLocks noGrp="1"/>
          </p:cNvSpPr>
          <p:nvPr>
            <p:ph type="subTitle" idx="4"/>
          </p:nvPr>
        </p:nvSpPr>
        <p:spPr>
          <a:xfrm>
            <a:off x="2956560" y="4319700"/>
            <a:ext cx="36957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causal riders spent more time riding the bicycles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4" name="Google Shape;1154;p43"/>
          <p:cNvSpPr txBox="1">
            <a:spLocks noGrp="1"/>
          </p:cNvSpPr>
          <p:nvPr>
            <p:ph type="title"/>
          </p:nvPr>
        </p:nvSpPr>
        <p:spPr>
          <a:xfrm>
            <a:off x="713225" y="37239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Riders Time Duration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64" name="Google Shape;1164;p43"/>
          <p:cNvGrpSpPr/>
          <p:nvPr/>
        </p:nvGrpSpPr>
        <p:grpSpPr>
          <a:xfrm>
            <a:off x="212620" y="259728"/>
            <a:ext cx="876158" cy="703523"/>
            <a:chOff x="4936575" y="1704613"/>
            <a:chExt cx="615625" cy="494325"/>
          </a:xfrm>
        </p:grpSpPr>
        <p:sp>
          <p:nvSpPr>
            <p:cNvPr id="1165" name="Google Shape;1165;p43"/>
            <p:cNvSpPr/>
            <p:nvPr/>
          </p:nvSpPr>
          <p:spPr>
            <a:xfrm>
              <a:off x="5232350" y="1879088"/>
              <a:ext cx="319850" cy="319850"/>
            </a:xfrm>
            <a:custGeom>
              <a:avLst/>
              <a:gdLst/>
              <a:ahLst/>
              <a:cxnLst/>
              <a:rect l="l" t="t" r="r" b="b"/>
              <a:pathLst>
                <a:path w="12794" h="12794" extrusionOk="0">
                  <a:moveTo>
                    <a:pt x="6395" y="1448"/>
                  </a:moveTo>
                  <a:cubicBezTo>
                    <a:pt x="9127" y="1448"/>
                    <a:pt x="11351" y="3672"/>
                    <a:pt x="11351" y="6403"/>
                  </a:cubicBezTo>
                  <a:cubicBezTo>
                    <a:pt x="11351" y="9135"/>
                    <a:pt x="9127" y="11355"/>
                    <a:pt x="6395" y="11355"/>
                  </a:cubicBezTo>
                  <a:cubicBezTo>
                    <a:pt x="3664" y="11355"/>
                    <a:pt x="1444" y="9135"/>
                    <a:pt x="1444" y="6403"/>
                  </a:cubicBezTo>
                  <a:cubicBezTo>
                    <a:pt x="1444" y="3672"/>
                    <a:pt x="3664" y="1448"/>
                    <a:pt x="6395" y="1448"/>
                  </a:cubicBezTo>
                  <a:close/>
                  <a:moveTo>
                    <a:pt x="6395" y="1"/>
                  </a:moveTo>
                  <a:cubicBezTo>
                    <a:pt x="2871" y="1"/>
                    <a:pt x="1" y="2871"/>
                    <a:pt x="1" y="6396"/>
                  </a:cubicBezTo>
                  <a:cubicBezTo>
                    <a:pt x="1" y="9924"/>
                    <a:pt x="2871" y="12794"/>
                    <a:pt x="6395" y="12794"/>
                  </a:cubicBezTo>
                  <a:cubicBezTo>
                    <a:pt x="9928" y="12794"/>
                    <a:pt x="12794" y="9924"/>
                    <a:pt x="12794" y="6396"/>
                  </a:cubicBezTo>
                  <a:cubicBezTo>
                    <a:pt x="12794" y="2871"/>
                    <a:pt x="9920" y="1"/>
                    <a:pt x="6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5232350" y="1722613"/>
              <a:ext cx="177975" cy="316375"/>
            </a:xfrm>
            <a:custGeom>
              <a:avLst/>
              <a:gdLst/>
              <a:ahLst/>
              <a:cxnLst/>
              <a:rect l="l" t="t" r="r" b="b"/>
              <a:pathLst>
                <a:path w="7119" h="12655" extrusionOk="0">
                  <a:moveTo>
                    <a:pt x="5676" y="0"/>
                  </a:moveTo>
                  <a:lnTo>
                    <a:pt x="5676" y="4"/>
                  </a:lnTo>
                  <a:lnTo>
                    <a:pt x="5676" y="3374"/>
                  </a:lnTo>
                  <a:lnTo>
                    <a:pt x="3125" y="3374"/>
                  </a:lnTo>
                  <a:cubicBezTo>
                    <a:pt x="2221" y="3374"/>
                    <a:pt x="1336" y="3478"/>
                    <a:pt x="482" y="3682"/>
                  </a:cubicBezTo>
                  <a:lnTo>
                    <a:pt x="1" y="4613"/>
                  </a:lnTo>
                  <a:lnTo>
                    <a:pt x="482" y="5171"/>
                  </a:lnTo>
                  <a:cubicBezTo>
                    <a:pt x="1321" y="4940"/>
                    <a:pt x="2213" y="4817"/>
                    <a:pt x="3125" y="4817"/>
                  </a:cubicBezTo>
                  <a:lnTo>
                    <a:pt x="5676" y="4817"/>
                  </a:lnTo>
                  <a:lnTo>
                    <a:pt x="5676" y="12655"/>
                  </a:lnTo>
                  <a:lnTo>
                    <a:pt x="7119" y="12655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4936575" y="1987788"/>
              <a:ext cx="211175" cy="211150"/>
            </a:xfrm>
            <a:custGeom>
              <a:avLst/>
              <a:gdLst/>
              <a:ahLst/>
              <a:cxnLst/>
              <a:rect l="l" t="t" r="r" b="b"/>
              <a:pathLst>
                <a:path w="8447" h="8446" extrusionOk="0">
                  <a:moveTo>
                    <a:pt x="4222" y="1443"/>
                  </a:moveTo>
                  <a:cubicBezTo>
                    <a:pt x="5757" y="1443"/>
                    <a:pt x="6999" y="2690"/>
                    <a:pt x="7003" y="4221"/>
                  </a:cubicBezTo>
                  <a:cubicBezTo>
                    <a:pt x="7003" y="5757"/>
                    <a:pt x="5757" y="7003"/>
                    <a:pt x="4222" y="7003"/>
                  </a:cubicBezTo>
                  <a:cubicBezTo>
                    <a:pt x="2686" y="7003"/>
                    <a:pt x="1444" y="5757"/>
                    <a:pt x="1444" y="4221"/>
                  </a:cubicBezTo>
                  <a:cubicBezTo>
                    <a:pt x="1444" y="2690"/>
                    <a:pt x="2686" y="1443"/>
                    <a:pt x="4222" y="1443"/>
                  </a:cubicBezTo>
                  <a:close/>
                  <a:moveTo>
                    <a:pt x="4222" y="1"/>
                  </a:moveTo>
                  <a:cubicBezTo>
                    <a:pt x="1894" y="1"/>
                    <a:pt x="1" y="1894"/>
                    <a:pt x="1" y="4221"/>
                  </a:cubicBezTo>
                  <a:cubicBezTo>
                    <a:pt x="1" y="6549"/>
                    <a:pt x="1894" y="8446"/>
                    <a:pt x="4222" y="8446"/>
                  </a:cubicBezTo>
                  <a:cubicBezTo>
                    <a:pt x="6549" y="8446"/>
                    <a:pt x="8442" y="6549"/>
                    <a:pt x="8446" y="4221"/>
                  </a:cubicBezTo>
                  <a:cubicBezTo>
                    <a:pt x="8446" y="1894"/>
                    <a:pt x="6549" y="1"/>
                    <a:pt x="4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5291225" y="1704613"/>
              <a:ext cx="155075" cy="36100"/>
            </a:xfrm>
            <a:custGeom>
              <a:avLst/>
              <a:gdLst/>
              <a:ahLst/>
              <a:cxnLst/>
              <a:rect l="l" t="t" r="r" b="b"/>
              <a:pathLst>
                <a:path w="6203" h="1444" extrusionOk="0">
                  <a:moveTo>
                    <a:pt x="1" y="1"/>
                  </a:moveTo>
                  <a:lnTo>
                    <a:pt x="1" y="1443"/>
                  </a:lnTo>
                  <a:lnTo>
                    <a:pt x="6203" y="1443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5024125" y="1799838"/>
              <a:ext cx="220275" cy="293700"/>
            </a:xfrm>
            <a:custGeom>
              <a:avLst/>
              <a:gdLst/>
              <a:ahLst/>
              <a:cxnLst/>
              <a:rect l="l" t="t" r="r" b="b"/>
              <a:pathLst>
                <a:path w="8811" h="11748" extrusionOk="0">
                  <a:moveTo>
                    <a:pt x="1620" y="1"/>
                  </a:moveTo>
                  <a:cubicBezTo>
                    <a:pt x="1620" y="1463"/>
                    <a:pt x="2105" y="2871"/>
                    <a:pt x="3001" y="4017"/>
                  </a:cubicBezTo>
                  <a:cubicBezTo>
                    <a:pt x="1062" y="6134"/>
                    <a:pt x="0" y="8854"/>
                    <a:pt x="0" y="11747"/>
                  </a:cubicBezTo>
                  <a:lnTo>
                    <a:pt x="1443" y="11747"/>
                  </a:lnTo>
                  <a:cubicBezTo>
                    <a:pt x="1443" y="7138"/>
                    <a:pt x="4567" y="3252"/>
                    <a:pt x="8811" y="2090"/>
                  </a:cubicBezTo>
                  <a:lnTo>
                    <a:pt x="8811" y="597"/>
                  </a:lnTo>
                  <a:cubicBezTo>
                    <a:pt x="7056" y="1001"/>
                    <a:pt x="5433" y="1824"/>
                    <a:pt x="4044" y="3006"/>
                  </a:cubicBezTo>
                  <a:cubicBezTo>
                    <a:pt x="3409" y="2136"/>
                    <a:pt x="3063" y="1089"/>
                    <a:pt x="3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5023050" y="1781663"/>
              <a:ext cx="119100" cy="36100"/>
            </a:xfrm>
            <a:custGeom>
              <a:avLst/>
              <a:gdLst/>
              <a:ahLst/>
              <a:cxnLst/>
              <a:rect l="l" t="t" r="r" b="b"/>
              <a:pathLst>
                <a:path w="4764" h="1444" extrusionOk="0">
                  <a:moveTo>
                    <a:pt x="1" y="0"/>
                  </a:moveTo>
                  <a:lnTo>
                    <a:pt x="1" y="1443"/>
                  </a:lnTo>
                  <a:lnTo>
                    <a:pt x="4764" y="1443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CA7F5E8-1767-DC67-DCEC-D18C3DB2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39" y="1151561"/>
            <a:ext cx="3846842" cy="2972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B844F-73CA-17CE-DB0A-960898468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740" y="1186571"/>
            <a:ext cx="3217500" cy="29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57"/>
          <p:cNvSpPr txBox="1">
            <a:spLocks noGrp="1"/>
          </p:cNvSpPr>
          <p:nvPr>
            <p:ph type="title"/>
          </p:nvPr>
        </p:nvSpPr>
        <p:spPr>
          <a:xfrm>
            <a:off x="2371725" y="372400"/>
            <a:ext cx="53151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Most Popular Start Station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1A642A-A00A-6CB5-A345-3BDEF5098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133831"/>
            <a:ext cx="3752766" cy="34309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D93589-73AE-0ED1-3C6C-8BA3B538C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75" y="1133832"/>
            <a:ext cx="3511632" cy="34309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57"/>
          <p:cNvSpPr txBox="1">
            <a:spLocks noGrp="1"/>
          </p:cNvSpPr>
          <p:nvPr>
            <p:ph type="title"/>
          </p:nvPr>
        </p:nvSpPr>
        <p:spPr>
          <a:xfrm>
            <a:off x="2371725" y="372400"/>
            <a:ext cx="53151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Most Popular End Station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07188-ED88-6EE4-389E-7F2E9C47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22" y="1069465"/>
            <a:ext cx="3680385" cy="3412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BCDC8-0C87-9985-08DC-FA2D266EE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569" y="1061814"/>
            <a:ext cx="3680385" cy="3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2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8"/>
          <p:cNvSpPr/>
          <p:nvPr/>
        </p:nvSpPr>
        <p:spPr>
          <a:xfrm>
            <a:off x="1613546" y="1425983"/>
            <a:ext cx="705000" cy="70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4" name="Google Shape;1064;p38"/>
          <p:cNvSpPr txBox="1">
            <a:spLocks noGrp="1"/>
          </p:cNvSpPr>
          <p:nvPr>
            <p:ph type="title"/>
          </p:nvPr>
        </p:nvSpPr>
        <p:spPr>
          <a:xfrm>
            <a:off x="2172998" y="1329324"/>
            <a:ext cx="705000" cy="7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5" name="Google Shape;1065;p38"/>
          <p:cNvSpPr/>
          <p:nvPr/>
        </p:nvSpPr>
        <p:spPr>
          <a:xfrm>
            <a:off x="1658128" y="3805886"/>
            <a:ext cx="705000" cy="7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7" name="Google Shape;1067;p38"/>
          <p:cNvSpPr/>
          <p:nvPr/>
        </p:nvSpPr>
        <p:spPr>
          <a:xfrm>
            <a:off x="1658128" y="2599534"/>
            <a:ext cx="705000" cy="70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9" name="Google Shape;1069;p38"/>
          <p:cNvSpPr txBox="1">
            <a:spLocks noGrp="1"/>
          </p:cNvSpPr>
          <p:nvPr>
            <p:ph type="subTitle" idx="1"/>
          </p:nvPr>
        </p:nvSpPr>
        <p:spPr>
          <a:xfrm>
            <a:off x="2402520" y="1309253"/>
            <a:ext cx="5972014" cy="1245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Benefits of membership</a:t>
            </a:r>
            <a:endParaRPr lang="en-CA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Casual riders mainly use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bikes for leisure purposes. Therefore, they do not use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bikes as often, which would make annual memberships seem expensive. One of the solutions is to launch "monthly memberships" that are exclusively for peak riding months.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1" name="Google Shape;1071;p38"/>
          <p:cNvSpPr txBox="1">
            <a:spLocks noGrp="1"/>
          </p:cNvSpPr>
          <p:nvPr>
            <p:ph type="title" idx="3"/>
          </p:nvPr>
        </p:nvSpPr>
        <p:spPr>
          <a:xfrm>
            <a:off x="713225" y="37239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2" name="Google Shape;1072;p38"/>
          <p:cNvSpPr txBox="1">
            <a:spLocks noGrp="1"/>
          </p:cNvSpPr>
          <p:nvPr>
            <p:ph type="subTitle" idx="4"/>
          </p:nvPr>
        </p:nvSpPr>
        <p:spPr>
          <a:xfrm>
            <a:off x="2363128" y="2540353"/>
            <a:ext cx="5144649" cy="1245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Adversitment</a:t>
            </a:r>
          </a:p>
          <a:p>
            <a:pPr marL="0" indent="0"/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posters and flyers at and around the most popular starting and ending stations areas regarding the benefits for membership and how they can become a member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4" name="Google Shape;1074;p38"/>
          <p:cNvSpPr txBox="1">
            <a:spLocks noGrp="1"/>
          </p:cNvSpPr>
          <p:nvPr>
            <p:ph type="subTitle" idx="7"/>
          </p:nvPr>
        </p:nvSpPr>
        <p:spPr>
          <a:xfrm>
            <a:off x="2426438" y="3676192"/>
            <a:ext cx="5224042" cy="1558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Discounts/Deals</a:t>
            </a:r>
          </a:p>
          <a:p>
            <a:pPr marL="0" indent="0"/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Offering discounts/deals and advertising on radio/tv during the peak seasons to become a member.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71"/>
          <p:cNvSpPr txBox="1">
            <a:spLocks noGrp="1"/>
          </p:cNvSpPr>
          <p:nvPr>
            <p:ph type="title"/>
          </p:nvPr>
        </p:nvSpPr>
        <p:spPr>
          <a:xfrm>
            <a:off x="6466325" y="1606830"/>
            <a:ext cx="2789818" cy="1386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Tableau Dashboard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E8591-DC5F-7289-D875-656C5AF7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23" y="121209"/>
            <a:ext cx="6209602" cy="49010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0"/>
          <p:cNvSpPr txBox="1">
            <a:spLocks noGrp="1"/>
          </p:cNvSpPr>
          <p:nvPr>
            <p:ph type="subTitle" idx="1"/>
          </p:nvPr>
        </p:nvSpPr>
        <p:spPr>
          <a:xfrm>
            <a:off x="4873910" y="1014241"/>
            <a:ext cx="4439608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8" name="Google Shape;1088;p40"/>
          <p:cNvGrpSpPr/>
          <p:nvPr/>
        </p:nvGrpSpPr>
        <p:grpSpPr>
          <a:xfrm>
            <a:off x="2155551" y="2138087"/>
            <a:ext cx="2718359" cy="2499431"/>
            <a:chOff x="2155578" y="1249873"/>
            <a:chExt cx="3684411" cy="3387682"/>
          </a:xfrm>
        </p:grpSpPr>
        <p:sp>
          <p:nvSpPr>
            <p:cNvPr id="1089" name="Google Shape;1089;p40"/>
            <p:cNvSpPr/>
            <p:nvPr/>
          </p:nvSpPr>
          <p:spPr>
            <a:xfrm>
              <a:off x="2155578" y="4543085"/>
              <a:ext cx="1317828" cy="94470"/>
            </a:xfrm>
            <a:custGeom>
              <a:avLst/>
              <a:gdLst/>
              <a:ahLst/>
              <a:cxnLst/>
              <a:rect l="l" t="t" r="r" b="b"/>
              <a:pathLst>
                <a:path w="14438" h="1035" extrusionOk="0">
                  <a:moveTo>
                    <a:pt x="7234" y="1"/>
                  </a:moveTo>
                  <a:cubicBezTo>
                    <a:pt x="3252" y="1"/>
                    <a:pt x="0" y="213"/>
                    <a:pt x="0" y="517"/>
                  </a:cubicBezTo>
                  <a:cubicBezTo>
                    <a:pt x="0" y="821"/>
                    <a:pt x="3252" y="1034"/>
                    <a:pt x="7234" y="1034"/>
                  </a:cubicBezTo>
                  <a:cubicBezTo>
                    <a:pt x="11216" y="1034"/>
                    <a:pt x="14438" y="821"/>
                    <a:pt x="14438" y="517"/>
                  </a:cubicBezTo>
                  <a:cubicBezTo>
                    <a:pt x="14438" y="213"/>
                    <a:pt x="11186" y="1"/>
                    <a:pt x="7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522069" y="4543085"/>
              <a:ext cx="1317920" cy="94470"/>
            </a:xfrm>
            <a:custGeom>
              <a:avLst/>
              <a:gdLst/>
              <a:ahLst/>
              <a:cxnLst/>
              <a:rect l="l" t="t" r="r" b="b"/>
              <a:pathLst>
                <a:path w="14439" h="1035" extrusionOk="0">
                  <a:moveTo>
                    <a:pt x="7204" y="1"/>
                  </a:moveTo>
                  <a:cubicBezTo>
                    <a:pt x="3223" y="1"/>
                    <a:pt x="1" y="213"/>
                    <a:pt x="1" y="517"/>
                  </a:cubicBezTo>
                  <a:cubicBezTo>
                    <a:pt x="1" y="821"/>
                    <a:pt x="3223" y="1034"/>
                    <a:pt x="7204" y="1034"/>
                  </a:cubicBezTo>
                  <a:cubicBezTo>
                    <a:pt x="11217" y="1034"/>
                    <a:pt x="14439" y="821"/>
                    <a:pt x="14439" y="517"/>
                  </a:cubicBezTo>
                  <a:cubicBezTo>
                    <a:pt x="14439" y="213"/>
                    <a:pt x="11217" y="1"/>
                    <a:pt x="7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2274874" y="3488855"/>
              <a:ext cx="1054318" cy="1051579"/>
            </a:xfrm>
            <a:custGeom>
              <a:avLst/>
              <a:gdLst/>
              <a:ahLst/>
              <a:cxnLst/>
              <a:rect l="l" t="t" r="r" b="b"/>
              <a:pathLst>
                <a:path w="11551" h="11521" fill="none" extrusionOk="0">
                  <a:moveTo>
                    <a:pt x="0" y="5745"/>
                  </a:moveTo>
                  <a:cubicBezTo>
                    <a:pt x="0" y="8937"/>
                    <a:pt x="2584" y="11520"/>
                    <a:pt x="5775" y="11520"/>
                  </a:cubicBezTo>
                  <a:cubicBezTo>
                    <a:pt x="8967" y="11520"/>
                    <a:pt x="11550" y="8937"/>
                    <a:pt x="11550" y="5745"/>
                  </a:cubicBezTo>
                  <a:cubicBezTo>
                    <a:pt x="11550" y="2584"/>
                    <a:pt x="8967" y="0"/>
                    <a:pt x="5775" y="0"/>
                  </a:cubicBezTo>
                  <a:cubicBezTo>
                    <a:pt x="2584" y="0"/>
                    <a:pt x="0" y="2584"/>
                    <a:pt x="0" y="5745"/>
                  </a:cubicBezTo>
                  <a:close/>
                </a:path>
              </a:pathLst>
            </a:custGeom>
            <a:noFill/>
            <a:ln w="20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2563395" y="3377865"/>
              <a:ext cx="876788" cy="635457"/>
            </a:xfrm>
            <a:custGeom>
              <a:avLst/>
              <a:gdLst/>
              <a:ahLst/>
              <a:cxnLst/>
              <a:rect l="l" t="t" r="r" b="b"/>
              <a:pathLst>
                <a:path w="9606" h="6962" fill="none" extrusionOk="0">
                  <a:moveTo>
                    <a:pt x="9605" y="6961"/>
                  </a:moveTo>
                  <a:cubicBezTo>
                    <a:pt x="9605" y="3101"/>
                    <a:pt x="6474" y="0"/>
                    <a:pt x="2614" y="0"/>
                  </a:cubicBezTo>
                  <a:cubicBezTo>
                    <a:pt x="1702" y="0"/>
                    <a:pt x="790" y="183"/>
                    <a:pt x="0" y="487"/>
                  </a:cubicBezTo>
                </a:path>
              </a:pathLst>
            </a:custGeom>
            <a:noFill/>
            <a:ln w="190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4541511" y="3377865"/>
              <a:ext cx="1276298" cy="635457"/>
            </a:xfrm>
            <a:custGeom>
              <a:avLst/>
              <a:gdLst/>
              <a:ahLst/>
              <a:cxnLst/>
              <a:rect l="l" t="t" r="r" b="b"/>
              <a:pathLst>
                <a:path w="13983" h="6962" fill="none" extrusionOk="0">
                  <a:moveTo>
                    <a:pt x="13982" y="6961"/>
                  </a:moveTo>
                  <a:cubicBezTo>
                    <a:pt x="13982" y="3101"/>
                    <a:pt x="10882" y="0"/>
                    <a:pt x="6991" y="0"/>
                  </a:cubicBezTo>
                  <a:cubicBezTo>
                    <a:pt x="3131" y="0"/>
                    <a:pt x="0" y="3101"/>
                    <a:pt x="0" y="6961"/>
                  </a:cubicBez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2707610" y="3924238"/>
              <a:ext cx="180451" cy="180633"/>
            </a:xfrm>
            <a:custGeom>
              <a:avLst/>
              <a:gdLst/>
              <a:ahLst/>
              <a:cxnLst/>
              <a:rect l="l" t="t" r="r" b="b"/>
              <a:pathLst>
                <a:path w="1977" h="1979" extrusionOk="0">
                  <a:moveTo>
                    <a:pt x="952" y="1"/>
                  </a:moveTo>
                  <a:cubicBezTo>
                    <a:pt x="428" y="1"/>
                    <a:pt x="1" y="445"/>
                    <a:pt x="1" y="975"/>
                  </a:cubicBezTo>
                  <a:cubicBezTo>
                    <a:pt x="1" y="1553"/>
                    <a:pt x="457" y="1978"/>
                    <a:pt x="1004" y="1978"/>
                  </a:cubicBezTo>
                  <a:cubicBezTo>
                    <a:pt x="1551" y="1978"/>
                    <a:pt x="1976" y="1522"/>
                    <a:pt x="1976" y="975"/>
                  </a:cubicBezTo>
                  <a:cubicBezTo>
                    <a:pt x="1976" y="428"/>
                    <a:pt x="1521" y="2"/>
                    <a:pt x="1004" y="2"/>
                  </a:cubicBezTo>
                  <a:cubicBezTo>
                    <a:pt x="987" y="1"/>
                    <a:pt x="96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2313666" y="3524909"/>
              <a:ext cx="976643" cy="979472"/>
            </a:xfrm>
            <a:custGeom>
              <a:avLst/>
              <a:gdLst/>
              <a:ahLst/>
              <a:cxnLst/>
              <a:rect l="l" t="t" r="r" b="b"/>
              <a:pathLst>
                <a:path w="10700" h="10731" fill="none" extrusionOk="0">
                  <a:moveTo>
                    <a:pt x="1" y="5350"/>
                  </a:moveTo>
                  <a:cubicBezTo>
                    <a:pt x="1" y="8329"/>
                    <a:pt x="2371" y="10730"/>
                    <a:pt x="5350" y="10730"/>
                  </a:cubicBezTo>
                  <a:cubicBezTo>
                    <a:pt x="8299" y="10730"/>
                    <a:pt x="10700" y="8329"/>
                    <a:pt x="10700" y="5350"/>
                  </a:cubicBezTo>
                  <a:cubicBezTo>
                    <a:pt x="10700" y="2402"/>
                    <a:pt x="8299" y="0"/>
                    <a:pt x="5350" y="0"/>
                  </a:cubicBezTo>
                  <a:cubicBezTo>
                    <a:pt x="2371" y="0"/>
                    <a:pt x="1" y="2402"/>
                    <a:pt x="1" y="5350"/>
                  </a:cubicBezTo>
                  <a:close/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4652501" y="3488855"/>
              <a:ext cx="1054318" cy="1051579"/>
            </a:xfrm>
            <a:custGeom>
              <a:avLst/>
              <a:gdLst/>
              <a:ahLst/>
              <a:cxnLst/>
              <a:rect l="l" t="t" r="r" b="b"/>
              <a:pathLst>
                <a:path w="11551" h="11521" fill="none" extrusionOk="0">
                  <a:moveTo>
                    <a:pt x="0" y="5745"/>
                  </a:moveTo>
                  <a:cubicBezTo>
                    <a:pt x="0" y="8937"/>
                    <a:pt x="2584" y="11520"/>
                    <a:pt x="5775" y="11520"/>
                  </a:cubicBezTo>
                  <a:cubicBezTo>
                    <a:pt x="8967" y="11520"/>
                    <a:pt x="11551" y="8937"/>
                    <a:pt x="11551" y="5745"/>
                  </a:cubicBezTo>
                  <a:cubicBezTo>
                    <a:pt x="11551" y="2584"/>
                    <a:pt x="8967" y="0"/>
                    <a:pt x="5775" y="0"/>
                  </a:cubicBezTo>
                  <a:cubicBezTo>
                    <a:pt x="2584" y="0"/>
                    <a:pt x="0" y="2584"/>
                    <a:pt x="0" y="5745"/>
                  </a:cubicBezTo>
                  <a:close/>
                </a:path>
              </a:pathLst>
            </a:custGeom>
            <a:noFill/>
            <a:ln w="20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4691293" y="3524909"/>
              <a:ext cx="979472" cy="979472"/>
            </a:xfrm>
            <a:custGeom>
              <a:avLst/>
              <a:gdLst/>
              <a:ahLst/>
              <a:cxnLst/>
              <a:rect l="l" t="t" r="r" b="b"/>
              <a:pathLst>
                <a:path w="10731" h="10731" fill="none" extrusionOk="0">
                  <a:moveTo>
                    <a:pt x="1" y="5350"/>
                  </a:moveTo>
                  <a:cubicBezTo>
                    <a:pt x="1" y="8329"/>
                    <a:pt x="2402" y="10730"/>
                    <a:pt x="5350" y="10730"/>
                  </a:cubicBezTo>
                  <a:cubicBezTo>
                    <a:pt x="8329" y="10730"/>
                    <a:pt x="10730" y="8329"/>
                    <a:pt x="10730" y="5350"/>
                  </a:cubicBezTo>
                  <a:cubicBezTo>
                    <a:pt x="10730" y="2402"/>
                    <a:pt x="8329" y="0"/>
                    <a:pt x="5350" y="0"/>
                  </a:cubicBezTo>
                  <a:cubicBezTo>
                    <a:pt x="2402" y="0"/>
                    <a:pt x="1" y="2402"/>
                    <a:pt x="1" y="5350"/>
                  </a:cubicBezTo>
                  <a:close/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2801988" y="2345815"/>
              <a:ext cx="710302" cy="1667503"/>
            </a:xfrm>
            <a:custGeom>
              <a:avLst/>
              <a:gdLst/>
              <a:ahLst/>
              <a:cxnLst/>
              <a:rect l="l" t="t" r="r" b="b"/>
              <a:pathLst>
                <a:path w="7782" h="18269" fill="none" extrusionOk="0">
                  <a:moveTo>
                    <a:pt x="0" y="18268"/>
                  </a:moveTo>
                  <a:lnTo>
                    <a:pt x="1581" y="14256"/>
                  </a:lnTo>
                  <a:lnTo>
                    <a:pt x="4164" y="0"/>
                  </a:lnTo>
                  <a:lnTo>
                    <a:pt x="7782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092072" y="2670390"/>
              <a:ext cx="294179" cy="1284604"/>
            </a:xfrm>
            <a:custGeom>
              <a:avLst/>
              <a:gdLst/>
              <a:ahLst/>
              <a:cxnLst/>
              <a:rect l="l" t="t" r="r" b="b"/>
              <a:pathLst>
                <a:path w="3223" h="14074" fill="none" extrusionOk="0">
                  <a:moveTo>
                    <a:pt x="3222" y="1"/>
                  </a:moveTo>
                  <a:lnTo>
                    <a:pt x="0" y="14074"/>
                  </a:lnTo>
                </a:path>
              </a:pathLst>
            </a:custGeom>
            <a:noFill/>
            <a:ln w="19000" cap="rnd" cmpd="sng">
              <a:solidFill>
                <a:srgbClr val="E099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4047621" y="3841178"/>
              <a:ext cx="1132084" cy="346845"/>
            </a:xfrm>
            <a:custGeom>
              <a:avLst/>
              <a:gdLst/>
              <a:ahLst/>
              <a:cxnLst/>
              <a:rect l="l" t="t" r="r" b="b"/>
              <a:pathLst>
                <a:path w="12403" h="3800" fill="none" extrusionOk="0">
                  <a:moveTo>
                    <a:pt x="183" y="0"/>
                  </a:moveTo>
                  <a:lnTo>
                    <a:pt x="12402" y="1064"/>
                  </a:lnTo>
                  <a:lnTo>
                    <a:pt x="12402" y="2554"/>
                  </a:lnTo>
                  <a:lnTo>
                    <a:pt x="1" y="3800"/>
                  </a:lnTo>
                </a:path>
              </a:pathLst>
            </a:custGeom>
            <a:noFill/>
            <a:ln w="60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900576" y="3666386"/>
              <a:ext cx="147135" cy="346936"/>
            </a:xfrm>
            <a:custGeom>
              <a:avLst/>
              <a:gdLst/>
              <a:ahLst/>
              <a:cxnLst/>
              <a:rect l="l" t="t" r="r" b="b"/>
              <a:pathLst>
                <a:path w="1612" h="3801" fill="none" extrusionOk="0">
                  <a:moveTo>
                    <a:pt x="1" y="1"/>
                  </a:moveTo>
                  <a:lnTo>
                    <a:pt x="1612" y="3800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3800721" y="3646944"/>
              <a:ext cx="210937" cy="44542"/>
            </a:xfrm>
            <a:custGeom>
              <a:avLst/>
              <a:gdLst/>
              <a:ahLst/>
              <a:cxnLst/>
              <a:rect l="l" t="t" r="r" b="b"/>
              <a:pathLst>
                <a:path w="2311" h="488" extrusionOk="0">
                  <a:moveTo>
                    <a:pt x="1" y="1"/>
                  </a:moveTo>
                  <a:lnTo>
                    <a:pt x="1" y="487"/>
                  </a:lnTo>
                  <a:lnTo>
                    <a:pt x="2311" y="487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3581570" y="3105956"/>
              <a:ext cx="405170" cy="554678"/>
            </a:xfrm>
            <a:custGeom>
              <a:avLst/>
              <a:gdLst/>
              <a:ahLst/>
              <a:cxnLst/>
              <a:rect l="l" t="t" r="r" b="b"/>
              <a:pathLst>
                <a:path w="4439" h="6077" extrusionOk="0">
                  <a:moveTo>
                    <a:pt x="0" y="1"/>
                  </a:moveTo>
                  <a:cubicBezTo>
                    <a:pt x="0" y="1"/>
                    <a:pt x="2888" y="5077"/>
                    <a:pt x="2888" y="5381"/>
                  </a:cubicBezTo>
                  <a:cubicBezTo>
                    <a:pt x="2858" y="5715"/>
                    <a:pt x="1520" y="5928"/>
                    <a:pt x="1672" y="6019"/>
                  </a:cubicBezTo>
                  <a:cubicBezTo>
                    <a:pt x="1756" y="6052"/>
                    <a:pt x="2470" y="6077"/>
                    <a:pt x="3128" y="6077"/>
                  </a:cubicBezTo>
                  <a:cubicBezTo>
                    <a:pt x="3670" y="6077"/>
                    <a:pt x="4173" y="6060"/>
                    <a:pt x="4256" y="6019"/>
                  </a:cubicBezTo>
                  <a:cubicBezTo>
                    <a:pt x="4438" y="5897"/>
                    <a:pt x="2280" y="1"/>
                    <a:pt x="2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4585871" y="3272442"/>
              <a:ext cx="127694" cy="108252"/>
            </a:xfrm>
            <a:custGeom>
              <a:avLst/>
              <a:gdLst/>
              <a:ahLst/>
              <a:cxnLst/>
              <a:rect l="l" t="t" r="r" b="b"/>
              <a:pathLst>
                <a:path w="1399" h="1186" extrusionOk="0">
                  <a:moveTo>
                    <a:pt x="1004" y="0"/>
                  </a:moveTo>
                  <a:lnTo>
                    <a:pt x="274" y="183"/>
                  </a:lnTo>
                  <a:lnTo>
                    <a:pt x="1" y="1186"/>
                  </a:lnTo>
                  <a:cubicBezTo>
                    <a:pt x="1" y="1186"/>
                    <a:pt x="1186" y="730"/>
                    <a:pt x="1277" y="608"/>
                  </a:cubicBezTo>
                  <a:cubicBezTo>
                    <a:pt x="1399" y="487"/>
                    <a:pt x="1156" y="304"/>
                    <a:pt x="1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4574826" y="2994965"/>
              <a:ext cx="161009" cy="308053"/>
            </a:xfrm>
            <a:custGeom>
              <a:avLst/>
              <a:gdLst/>
              <a:ahLst/>
              <a:cxnLst/>
              <a:rect l="l" t="t" r="r" b="b"/>
              <a:pathLst>
                <a:path w="1764" h="3375" extrusionOk="0">
                  <a:moveTo>
                    <a:pt x="1763" y="1"/>
                  </a:moveTo>
                  <a:lnTo>
                    <a:pt x="0" y="244"/>
                  </a:lnTo>
                  <a:lnTo>
                    <a:pt x="334" y="3375"/>
                  </a:lnTo>
                  <a:lnTo>
                    <a:pt x="1277" y="3162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3720308" y="3577575"/>
              <a:ext cx="252558" cy="79592"/>
            </a:xfrm>
            <a:custGeom>
              <a:avLst/>
              <a:gdLst/>
              <a:ahLst/>
              <a:cxnLst/>
              <a:rect l="l" t="t" r="r" b="b"/>
              <a:pathLst>
                <a:path w="2767" h="872" extrusionOk="0">
                  <a:moveTo>
                    <a:pt x="1368" y="1"/>
                  </a:moveTo>
                  <a:cubicBezTo>
                    <a:pt x="1338" y="122"/>
                    <a:pt x="1368" y="183"/>
                    <a:pt x="1368" y="183"/>
                  </a:cubicBezTo>
                  <a:cubicBezTo>
                    <a:pt x="1338" y="487"/>
                    <a:pt x="0" y="730"/>
                    <a:pt x="152" y="791"/>
                  </a:cubicBezTo>
                  <a:cubicBezTo>
                    <a:pt x="234" y="840"/>
                    <a:pt x="916" y="871"/>
                    <a:pt x="1560" y="871"/>
                  </a:cubicBezTo>
                  <a:cubicBezTo>
                    <a:pt x="2120" y="871"/>
                    <a:pt x="2651" y="848"/>
                    <a:pt x="2736" y="791"/>
                  </a:cubicBezTo>
                  <a:cubicBezTo>
                    <a:pt x="2766" y="761"/>
                    <a:pt x="2705" y="487"/>
                    <a:pt x="2584" y="122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3104383" y="2775813"/>
              <a:ext cx="1073759" cy="793545"/>
            </a:xfrm>
            <a:custGeom>
              <a:avLst/>
              <a:gdLst/>
              <a:ahLst/>
              <a:cxnLst/>
              <a:rect l="l" t="t" r="r" b="b"/>
              <a:pathLst>
                <a:path w="11764" h="8694" fill="none" extrusionOk="0">
                  <a:moveTo>
                    <a:pt x="0" y="1"/>
                  </a:moveTo>
                  <a:cubicBezTo>
                    <a:pt x="0" y="1"/>
                    <a:pt x="3709" y="8694"/>
                    <a:pt x="11763" y="8694"/>
                  </a:cubicBez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3043320" y="3105956"/>
              <a:ext cx="1021093" cy="868482"/>
            </a:xfrm>
            <a:custGeom>
              <a:avLst/>
              <a:gdLst/>
              <a:ahLst/>
              <a:cxnLst/>
              <a:rect l="l" t="t" r="r" b="b"/>
              <a:pathLst>
                <a:path w="11187" h="9515" fill="none" extrusionOk="0">
                  <a:moveTo>
                    <a:pt x="1" y="1"/>
                  </a:moveTo>
                  <a:lnTo>
                    <a:pt x="11186" y="9514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4092072" y="3136533"/>
              <a:ext cx="1087633" cy="876788"/>
            </a:xfrm>
            <a:custGeom>
              <a:avLst/>
              <a:gdLst/>
              <a:ahLst/>
              <a:cxnLst/>
              <a:rect l="l" t="t" r="r" b="b"/>
              <a:pathLst>
                <a:path w="11916" h="9606" fill="none" extrusionOk="0">
                  <a:moveTo>
                    <a:pt x="2037" y="0"/>
                  </a:moveTo>
                  <a:lnTo>
                    <a:pt x="11915" y="9605"/>
                  </a:lnTo>
                  <a:lnTo>
                    <a:pt x="0" y="9605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5088067" y="3924238"/>
              <a:ext cx="180359" cy="180633"/>
            </a:xfrm>
            <a:custGeom>
              <a:avLst/>
              <a:gdLst/>
              <a:ahLst/>
              <a:cxnLst/>
              <a:rect l="l" t="t" r="r" b="b"/>
              <a:pathLst>
                <a:path w="1976" h="1979" extrusionOk="0">
                  <a:moveTo>
                    <a:pt x="924" y="1"/>
                  </a:moveTo>
                  <a:cubicBezTo>
                    <a:pt x="428" y="1"/>
                    <a:pt x="0" y="445"/>
                    <a:pt x="0" y="975"/>
                  </a:cubicBezTo>
                  <a:cubicBezTo>
                    <a:pt x="0" y="1553"/>
                    <a:pt x="456" y="1978"/>
                    <a:pt x="973" y="1978"/>
                  </a:cubicBezTo>
                  <a:cubicBezTo>
                    <a:pt x="1550" y="1978"/>
                    <a:pt x="1976" y="1522"/>
                    <a:pt x="1976" y="975"/>
                  </a:cubicBezTo>
                  <a:cubicBezTo>
                    <a:pt x="1976" y="428"/>
                    <a:pt x="1520" y="2"/>
                    <a:pt x="973" y="2"/>
                  </a:cubicBezTo>
                  <a:cubicBezTo>
                    <a:pt x="957" y="1"/>
                    <a:pt x="940" y="1"/>
                    <a:pt x="9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4064324" y="4337807"/>
              <a:ext cx="210937" cy="44451"/>
            </a:xfrm>
            <a:custGeom>
              <a:avLst/>
              <a:gdLst/>
              <a:ahLst/>
              <a:cxnLst/>
              <a:rect l="l" t="t" r="r" b="b"/>
              <a:pathLst>
                <a:path w="2311" h="487" extrusionOk="0">
                  <a:moveTo>
                    <a:pt x="0" y="0"/>
                  </a:moveTo>
                  <a:lnTo>
                    <a:pt x="0" y="487"/>
                  </a:lnTo>
                  <a:lnTo>
                    <a:pt x="2310" y="487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3842343" y="3813430"/>
              <a:ext cx="402340" cy="402340"/>
            </a:xfrm>
            <a:custGeom>
              <a:avLst/>
              <a:gdLst/>
              <a:ahLst/>
              <a:cxnLst/>
              <a:rect l="l" t="t" r="r" b="b"/>
              <a:pathLst>
                <a:path w="4408" h="4408" extrusionOk="0">
                  <a:moveTo>
                    <a:pt x="2189" y="1"/>
                  </a:moveTo>
                  <a:cubicBezTo>
                    <a:pt x="973" y="1"/>
                    <a:pt x="1" y="1004"/>
                    <a:pt x="1" y="2189"/>
                  </a:cubicBezTo>
                  <a:cubicBezTo>
                    <a:pt x="1" y="3405"/>
                    <a:pt x="973" y="4408"/>
                    <a:pt x="2189" y="4408"/>
                  </a:cubicBezTo>
                  <a:cubicBezTo>
                    <a:pt x="3405" y="4408"/>
                    <a:pt x="4408" y="3405"/>
                    <a:pt x="4408" y="2189"/>
                  </a:cubicBezTo>
                  <a:cubicBezTo>
                    <a:pt x="4408" y="1004"/>
                    <a:pt x="3405" y="1"/>
                    <a:pt x="2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4047621" y="4013232"/>
              <a:ext cx="141659" cy="346845"/>
            </a:xfrm>
            <a:custGeom>
              <a:avLst/>
              <a:gdLst/>
              <a:ahLst/>
              <a:cxnLst/>
              <a:rect l="l" t="t" r="r" b="b"/>
              <a:pathLst>
                <a:path w="1552" h="3800" fill="none" extrusionOk="0">
                  <a:moveTo>
                    <a:pt x="1" y="0"/>
                  </a:moveTo>
                  <a:lnTo>
                    <a:pt x="1551" y="3799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4286214" y="3105956"/>
              <a:ext cx="918409" cy="665942"/>
            </a:xfrm>
            <a:custGeom>
              <a:avLst/>
              <a:gdLst/>
              <a:ahLst/>
              <a:cxnLst/>
              <a:rect l="l" t="t" r="r" b="b"/>
              <a:pathLst>
                <a:path w="10062" h="7296" fill="none" extrusionOk="0">
                  <a:moveTo>
                    <a:pt x="1" y="1"/>
                  </a:moveTo>
                  <a:lnTo>
                    <a:pt x="8876" y="1"/>
                  </a:lnTo>
                  <a:cubicBezTo>
                    <a:pt x="9606" y="1"/>
                    <a:pt x="10062" y="730"/>
                    <a:pt x="9758" y="1368"/>
                  </a:cubicBezTo>
                  <a:lnTo>
                    <a:pt x="7022" y="7296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2549521" y="2230352"/>
              <a:ext cx="546646" cy="573298"/>
            </a:xfrm>
            <a:custGeom>
              <a:avLst/>
              <a:gdLst/>
              <a:ahLst/>
              <a:cxnLst/>
              <a:rect l="l" t="t" r="r" b="b"/>
              <a:pathLst>
                <a:path w="5989" h="6281" extrusionOk="0">
                  <a:moveTo>
                    <a:pt x="5002" y="1"/>
                  </a:moveTo>
                  <a:cubicBezTo>
                    <a:pt x="4178" y="1"/>
                    <a:pt x="3283" y="3302"/>
                    <a:pt x="3283" y="3302"/>
                  </a:cubicBezTo>
                  <a:cubicBezTo>
                    <a:pt x="3283" y="3302"/>
                    <a:pt x="3627" y="1321"/>
                    <a:pt x="2810" y="1321"/>
                  </a:cubicBezTo>
                  <a:cubicBezTo>
                    <a:pt x="2786" y="1321"/>
                    <a:pt x="2762" y="1323"/>
                    <a:pt x="2736" y="1326"/>
                  </a:cubicBezTo>
                  <a:cubicBezTo>
                    <a:pt x="1824" y="1387"/>
                    <a:pt x="1368" y="3940"/>
                    <a:pt x="1368" y="3940"/>
                  </a:cubicBezTo>
                  <a:cubicBezTo>
                    <a:pt x="1368" y="3940"/>
                    <a:pt x="1287" y="2863"/>
                    <a:pt x="746" y="2863"/>
                  </a:cubicBezTo>
                  <a:cubicBezTo>
                    <a:pt x="712" y="2863"/>
                    <a:pt x="676" y="2867"/>
                    <a:pt x="639" y="2876"/>
                  </a:cubicBezTo>
                  <a:cubicBezTo>
                    <a:pt x="0" y="3028"/>
                    <a:pt x="791" y="6281"/>
                    <a:pt x="791" y="6281"/>
                  </a:cubicBezTo>
                  <a:lnTo>
                    <a:pt x="4408" y="6281"/>
                  </a:lnTo>
                  <a:cubicBezTo>
                    <a:pt x="4408" y="6281"/>
                    <a:pt x="5988" y="323"/>
                    <a:pt x="5107" y="19"/>
                  </a:cubicBezTo>
                  <a:cubicBezTo>
                    <a:pt x="5072" y="7"/>
                    <a:pt x="5037" y="1"/>
                    <a:pt x="5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2502332" y="2720318"/>
              <a:ext cx="541078" cy="480106"/>
            </a:xfrm>
            <a:custGeom>
              <a:avLst/>
              <a:gdLst/>
              <a:ahLst/>
              <a:cxnLst/>
              <a:rect l="l" t="t" r="r" b="b"/>
              <a:pathLst>
                <a:path w="5928" h="5260" extrusionOk="0">
                  <a:moveTo>
                    <a:pt x="0" y="1"/>
                  </a:moveTo>
                  <a:lnTo>
                    <a:pt x="1763" y="5259"/>
                  </a:lnTo>
                  <a:lnTo>
                    <a:pt x="4925" y="5259"/>
                  </a:lnTo>
                  <a:lnTo>
                    <a:pt x="5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4652501" y="2964479"/>
              <a:ext cx="754662" cy="172145"/>
            </a:xfrm>
            <a:custGeom>
              <a:avLst/>
              <a:gdLst/>
              <a:ahLst/>
              <a:cxnLst/>
              <a:rect l="l" t="t" r="r" b="b"/>
              <a:pathLst>
                <a:path w="8268" h="1886" extrusionOk="0">
                  <a:moveTo>
                    <a:pt x="973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lnTo>
                    <a:pt x="7265" y="1885"/>
                  </a:lnTo>
                  <a:cubicBezTo>
                    <a:pt x="7812" y="1885"/>
                    <a:pt x="8268" y="1429"/>
                    <a:pt x="8207" y="943"/>
                  </a:cubicBezTo>
                  <a:cubicBezTo>
                    <a:pt x="8207" y="426"/>
                    <a:pt x="7812" y="0"/>
                    <a:pt x="7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3994955" y="3511035"/>
              <a:ext cx="291350" cy="828047"/>
            </a:xfrm>
            <a:custGeom>
              <a:avLst/>
              <a:gdLst/>
              <a:ahLst/>
              <a:cxnLst/>
              <a:rect l="l" t="t" r="r" b="b"/>
              <a:pathLst>
                <a:path w="3192" h="9072" extrusionOk="0">
                  <a:moveTo>
                    <a:pt x="517" y="0"/>
                  </a:moveTo>
                  <a:cubicBezTo>
                    <a:pt x="517" y="1"/>
                    <a:pt x="1915" y="8055"/>
                    <a:pt x="1794" y="8329"/>
                  </a:cubicBezTo>
                  <a:cubicBezTo>
                    <a:pt x="1642" y="8633"/>
                    <a:pt x="0" y="8998"/>
                    <a:pt x="304" y="9058"/>
                  </a:cubicBezTo>
                  <a:cubicBezTo>
                    <a:pt x="406" y="9068"/>
                    <a:pt x="625" y="9072"/>
                    <a:pt x="895" y="9072"/>
                  </a:cubicBezTo>
                  <a:cubicBezTo>
                    <a:pt x="1436" y="9072"/>
                    <a:pt x="2179" y="9058"/>
                    <a:pt x="2584" y="9058"/>
                  </a:cubicBezTo>
                  <a:cubicBezTo>
                    <a:pt x="3192" y="9058"/>
                    <a:pt x="3040" y="9058"/>
                    <a:pt x="2736" y="8450"/>
                  </a:cubicBezTo>
                  <a:cubicBezTo>
                    <a:pt x="2432" y="7842"/>
                    <a:pt x="2736" y="304"/>
                    <a:pt x="2736" y="304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3462273" y="2387437"/>
              <a:ext cx="1118119" cy="1220621"/>
            </a:xfrm>
            <a:custGeom>
              <a:avLst/>
              <a:gdLst/>
              <a:ahLst/>
              <a:cxnLst/>
              <a:rect l="l" t="t" r="r" b="b"/>
              <a:pathLst>
                <a:path w="12250" h="13373" extrusionOk="0">
                  <a:moveTo>
                    <a:pt x="7265" y="0"/>
                  </a:moveTo>
                  <a:lnTo>
                    <a:pt x="7265" y="0"/>
                  </a:lnTo>
                  <a:cubicBezTo>
                    <a:pt x="7265" y="0"/>
                    <a:pt x="7387" y="274"/>
                    <a:pt x="7356" y="942"/>
                  </a:cubicBezTo>
                  <a:cubicBezTo>
                    <a:pt x="7356" y="1611"/>
                    <a:pt x="1003" y="2857"/>
                    <a:pt x="517" y="4316"/>
                  </a:cubicBezTo>
                  <a:cubicBezTo>
                    <a:pt x="0" y="5715"/>
                    <a:pt x="851" y="7873"/>
                    <a:pt x="851" y="7873"/>
                  </a:cubicBezTo>
                  <a:cubicBezTo>
                    <a:pt x="1915" y="8329"/>
                    <a:pt x="3010" y="11368"/>
                    <a:pt x="5411" y="12462"/>
                  </a:cubicBezTo>
                  <a:cubicBezTo>
                    <a:pt x="7040" y="13246"/>
                    <a:pt x="8054" y="13372"/>
                    <a:pt x="8537" y="13372"/>
                  </a:cubicBezTo>
                  <a:cubicBezTo>
                    <a:pt x="8766" y="13372"/>
                    <a:pt x="8876" y="13344"/>
                    <a:pt x="8876" y="13344"/>
                  </a:cubicBezTo>
                  <a:cubicBezTo>
                    <a:pt x="8906" y="9392"/>
                    <a:pt x="11399" y="4924"/>
                    <a:pt x="11824" y="3131"/>
                  </a:cubicBezTo>
                  <a:cubicBezTo>
                    <a:pt x="12250" y="1338"/>
                    <a:pt x="11308" y="152"/>
                    <a:pt x="11308" y="152"/>
                  </a:cubicBezTo>
                  <a:lnTo>
                    <a:pt x="7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4000523" y="4260131"/>
              <a:ext cx="288612" cy="80505"/>
            </a:xfrm>
            <a:custGeom>
              <a:avLst/>
              <a:gdLst/>
              <a:ahLst/>
              <a:cxnLst/>
              <a:rect l="l" t="t" r="r" b="b"/>
              <a:pathLst>
                <a:path w="3162" h="882" extrusionOk="0">
                  <a:moveTo>
                    <a:pt x="1794" y="0"/>
                  </a:moveTo>
                  <a:lnTo>
                    <a:pt x="1794" y="152"/>
                  </a:lnTo>
                  <a:cubicBezTo>
                    <a:pt x="1642" y="426"/>
                    <a:pt x="0" y="851"/>
                    <a:pt x="304" y="882"/>
                  </a:cubicBezTo>
                  <a:cubicBezTo>
                    <a:pt x="547" y="882"/>
                    <a:pt x="1945" y="851"/>
                    <a:pt x="2553" y="851"/>
                  </a:cubicBezTo>
                  <a:cubicBezTo>
                    <a:pt x="3161" y="851"/>
                    <a:pt x="3009" y="851"/>
                    <a:pt x="2705" y="243"/>
                  </a:cubicBezTo>
                  <a:cubicBezTo>
                    <a:pt x="2705" y="183"/>
                    <a:pt x="2675" y="152"/>
                    <a:pt x="2675" y="91"/>
                  </a:cubicBezTo>
                  <a:cubicBezTo>
                    <a:pt x="2310" y="31"/>
                    <a:pt x="1976" y="0"/>
                    <a:pt x="1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4136432" y="1399747"/>
              <a:ext cx="1106801" cy="337900"/>
            </a:xfrm>
            <a:custGeom>
              <a:avLst/>
              <a:gdLst/>
              <a:ahLst/>
              <a:cxnLst/>
              <a:rect l="l" t="t" r="r" b="b"/>
              <a:pathLst>
                <a:path w="12126" h="3702" extrusionOk="0">
                  <a:moveTo>
                    <a:pt x="10639" y="0"/>
                  </a:moveTo>
                  <a:cubicBezTo>
                    <a:pt x="9818" y="760"/>
                    <a:pt x="8055" y="639"/>
                    <a:pt x="6353" y="1095"/>
                  </a:cubicBezTo>
                  <a:cubicBezTo>
                    <a:pt x="4676" y="1544"/>
                    <a:pt x="4504" y="2524"/>
                    <a:pt x="3279" y="2524"/>
                  </a:cubicBezTo>
                  <a:cubicBezTo>
                    <a:pt x="3260" y="2524"/>
                    <a:pt x="3241" y="2524"/>
                    <a:pt x="3222" y="2523"/>
                  </a:cubicBezTo>
                  <a:cubicBezTo>
                    <a:pt x="2817" y="2503"/>
                    <a:pt x="2493" y="2489"/>
                    <a:pt x="2185" y="2489"/>
                  </a:cubicBezTo>
                  <a:cubicBezTo>
                    <a:pt x="1568" y="2489"/>
                    <a:pt x="1014" y="2543"/>
                    <a:pt x="1" y="2706"/>
                  </a:cubicBezTo>
                  <a:lnTo>
                    <a:pt x="426" y="3465"/>
                  </a:lnTo>
                  <a:cubicBezTo>
                    <a:pt x="666" y="3376"/>
                    <a:pt x="935" y="3341"/>
                    <a:pt x="1226" y="3341"/>
                  </a:cubicBezTo>
                  <a:cubicBezTo>
                    <a:pt x="2166" y="3341"/>
                    <a:pt x="3329" y="3701"/>
                    <a:pt x="4428" y="3701"/>
                  </a:cubicBezTo>
                  <a:cubicBezTo>
                    <a:pt x="4711" y="3701"/>
                    <a:pt x="4989" y="3677"/>
                    <a:pt x="5259" y="3617"/>
                  </a:cubicBezTo>
                  <a:cubicBezTo>
                    <a:pt x="6870" y="3222"/>
                    <a:pt x="7144" y="2554"/>
                    <a:pt x="8299" y="2098"/>
                  </a:cubicBezTo>
                  <a:cubicBezTo>
                    <a:pt x="8558" y="1993"/>
                    <a:pt x="8788" y="1951"/>
                    <a:pt x="9003" y="1951"/>
                  </a:cubicBezTo>
                  <a:cubicBezTo>
                    <a:pt x="9723" y="1951"/>
                    <a:pt x="10281" y="2420"/>
                    <a:pt x="11217" y="2584"/>
                  </a:cubicBezTo>
                  <a:cubicBezTo>
                    <a:pt x="11738" y="2701"/>
                    <a:pt x="11952" y="2735"/>
                    <a:pt x="12026" y="2735"/>
                  </a:cubicBezTo>
                  <a:cubicBezTo>
                    <a:pt x="12125" y="2735"/>
                    <a:pt x="11976" y="2675"/>
                    <a:pt x="11976" y="2675"/>
                  </a:cubicBezTo>
                  <a:lnTo>
                    <a:pt x="10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853478" y="1352558"/>
              <a:ext cx="338539" cy="402431"/>
            </a:xfrm>
            <a:custGeom>
              <a:avLst/>
              <a:gdLst/>
              <a:ahLst/>
              <a:cxnLst/>
              <a:rect l="l" t="t" r="r" b="b"/>
              <a:pathLst>
                <a:path w="3709" h="4409" extrusionOk="0">
                  <a:moveTo>
                    <a:pt x="2675" y="1"/>
                  </a:moveTo>
                  <a:lnTo>
                    <a:pt x="152" y="639"/>
                  </a:lnTo>
                  <a:lnTo>
                    <a:pt x="0" y="1916"/>
                  </a:lnTo>
                  <a:lnTo>
                    <a:pt x="213" y="2007"/>
                  </a:lnTo>
                  <a:cubicBezTo>
                    <a:pt x="213" y="2007"/>
                    <a:pt x="152" y="2797"/>
                    <a:pt x="669" y="2888"/>
                  </a:cubicBezTo>
                  <a:cubicBezTo>
                    <a:pt x="1216" y="2979"/>
                    <a:pt x="1702" y="2949"/>
                    <a:pt x="1824" y="3405"/>
                  </a:cubicBezTo>
                  <a:cubicBezTo>
                    <a:pt x="1915" y="3861"/>
                    <a:pt x="2006" y="4408"/>
                    <a:pt x="2006" y="4408"/>
                  </a:cubicBezTo>
                  <a:lnTo>
                    <a:pt x="3708" y="4286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814595" y="1249873"/>
              <a:ext cx="527204" cy="455097"/>
            </a:xfrm>
            <a:custGeom>
              <a:avLst/>
              <a:gdLst/>
              <a:ahLst/>
              <a:cxnLst/>
              <a:rect l="l" t="t" r="r" b="b"/>
              <a:pathLst>
                <a:path w="5776" h="4986" extrusionOk="0">
                  <a:moveTo>
                    <a:pt x="2381" y="0"/>
                  </a:moveTo>
                  <a:cubicBezTo>
                    <a:pt x="1063" y="0"/>
                    <a:pt x="301" y="717"/>
                    <a:pt x="122" y="1521"/>
                  </a:cubicBezTo>
                  <a:cubicBezTo>
                    <a:pt x="1" y="1764"/>
                    <a:pt x="213" y="1977"/>
                    <a:pt x="487" y="1977"/>
                  </a:cubicBezTo>
                  <a:lnTo>
                    <a:pt x="1946" y="1916"/>
                  </a:lnTo>
                  <a:cubicBezTo>
                    <a:pt x="2159" y="1916"/>
                    <a:pt x="2311" y="2068"/>
                    <a:pt x="2341" y="2250"/>
                  </a:cubicBezTo>
                  <a:cubicBezTo>
                    <a:pt x="2432" y="2828"/>
                    <a:pt x="2584" y="3892"/>
                    <a:pt x="2888" y="4712"/>
                  </a:cubicBezTo>
                  <a:cubicBezTo>
                    <a:pt x="2919" y="4864"/>
                    <a:pt x="3101" y="4986"/>
                    <a:pt x="3253" y="4986"/>
                  </a:cubicBezTo>
                  <a:lnTo>
                    <a:pt x="5290" y="4956"/>
                  </a:lnTo>
                  <a:cubicBezTo>
                    <a:pt x="5593" y="4956"/>
                    <a:pt x="5776" y="4621"/>
                    <a:pt x="5624" y="4348"/>
                  </a:cubicBezTo>
                  <a:cubicBezTo>
                    <a:pt x="5350" y="3922"/>
                    <a:pt x="5046" y="3345"/>
                    <a:pt x="4925" y="2858"/>
                  </a:cubicBezTo>
                  <a:cubicBezTo>
                    <a:pt x="4682" y="1886"/>
                    <a:pt x="4104" y="92"/>
                    <a:pt x="2463" y="1"/>
                  </a:cubicBezTo>
                  <a:cubicBezTo>
                    <a:pt x="2435" y="0"/>
                    <a:pt x="2408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3898477" y="1676676"/>
              <a:ext cx="709663" cy="777389"/>
            </a:xfrm>
            <a:custGeom>
              <a:avLst/>
              <a:gdLst/>
              <a:ahLst/>
              <a:cxnLst/>
              <a:rect l="l" t="t" r="r" b="b"/>
              <a:pathLst>
                <a:path w="7775" h="8517" extrusionOk="0">
                  <a:moveTo>
                    <a:pt x="1981" y="1"/>
                  </a:moveTo>
                  <a:cubicBezTo>
                    <a:pt x="396" y="1"/>
                    <a:pt x="0" y="2011"/>
                    <a:pt x="237" y="3046"/>
                  </a:cubicBezTo>
                  <a:cubicBezTo>
                    <a:pt x="510" y="4079"/>
                    <a:pt x="1179" y="5811"/>
                    <a:pt x="1574" y="6936"/>
                  </a:cubicBezTo>
                  <a:cubicBezTo>
                    <a:pt x="2000" y="8030"/>
                    <a:pt x="1422" y="8395"/>
                    <a:pt x="2668" y="8395"/>
                  </a:cubicBezTo>
                  <a:cubicBezTo>
                    <a:pt x="3519" y="8395"/>
                    <a:pt x="5059" y="8517"/>
                    <a:pt x="6145" y="8517"/>
                  </a:cubicBezTo>
                  <a:cubicBezTo>
                    <a:pt x="6687" y="8517"/>
                    <a:pt x="7116" y="8486"/>
                    <a:pt x="7288" y="8395"/>
                  </a:cubicBezTo>
                  <a:cubicBezTo>
                    <a:pt x="7775" y="8122"/>
                    <a:pt x="6863" y="7453"/>
                    <a:pt x="6316" y="6571"/>
                  </a:cubicBezTo>
                  <a:cubicBezTo>
                    <a:pt x="5799" y="5720"/>
                    <a:pt x="4857" y="3258"/>
                    <a:pt x="4371" y="1982"/>
                  </a:cubicBezTo>
                  <a:cubicBezTo>
                    <a:pt x="3854" y="705"/>
                    <a:pt x="3215" y="97"/>
                    <a:pt x="2121" y="6"/>
                  </a:cubicBezTo>
                  <a:cubicBezTo>
                    <a:pt x="2074" y="3"/>
                    <a:pt x="2027" y="1"/>
                    <a:pt x="1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3176491" y="2245960"/>
              <a:ext cx="446791" cy="158453"/>
            </a:xfrm>
            <a:custGeom>
              <a:avLst/>
              <a:gdLst/>
              <a:ahLst/>
              <a:cxnLst/>
              <a:rect l="l" t="t" r="r" b="b"/>
              <a:pathLst>
                <a:path w="4895" h="1736" extrusionOk="0">
                  <a:moveTo>
                    <a:pt x="4347" y="0"/>
                  </a:moveTo>
                  <a:cubicBezTo>
                    <a:pt x="4347" y="0"/>
                    <a:pt x="1551" y="91"/>
                    <a:pt x="1186" y="122"/>
                  </a:cubicBezTo>
                  <a:cubicBezTo>
                    <a:pt x="791" y="152"/>
                    <a:pt x="1" y="1246"/>
                    <a:pt x="335" y="1489"/>
                  </a:cubicBezTo>
                  <a:cubicBezTo>
                    <a:pt x="548" y="1625"/>
                    <a:pt x="748" y="1736"/>
                    <a:pt x="936" y="1736"/>
                  </a:cubicBezTo>
                  <a:cubicBezTo>
                    <a:pt x="1044" y="1736"/>
                    <a:pt x="1147" y="1699"/>
                    <a:pt x="1247" y="1611"/>
                  </a:cubicBezTo>
                  <a:cubicBezTo>
                    <a:pt x="1520" y="1337"/>
                    <a:pt x="1308" y="942"/>
                    <a:pt x="1885" y="790"/>
                  </a:cubicBezTo>
                  <a:cubicBezTo>
                    <a:pt x="1955" y="771"/>
                    <a:pt x="2057" y="762"/>
                    <a:pt x="2181" y="762"/>
                  </a:cubicBezTo>
                  <a:cubicBezTo>
                    <a:pt x="3023" y="762"/>
                    <a:pt x="4894" y="1155"/>
                    <a:pt x="4894" y="1155"/>
                  </a:cubicBezTo>
                  <a:lnTo>
                    <a:pt x="4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3512201" y="1729798"/>
              <a:ext cx="624321" cy="761051"/>
            </a:xfrm>
            <a:custGeom>
              <a:avLst/>
              <a:gdLst/>
              <a:ahLst/>
              <a:cxnLst/>
              <a:rect l="l" t="t" r="r" b="b"/>
              <a:pathLst>
                <a:path w="6840" h="8338" extrusionOk="0">
                  <a:moveTo>
                    <a:pt x="5599" y="0"/>
                  </a:moveTo>
                  <a:cubicBezTo>
                    <a:pt x="4578" y="0"/>
                    <a:pt x="2007" y="5473"/>
                    <a:pt x="2007" y="5473"/>
                  </a:cubicBezTo>
                  <a:lnTo>
                    <a:pt x="1" y="5473"/>
                  </a:lnTo>
                  <a:lnTo>
                    <a:pt x="912" y="8239"/>
                  </a:lnTo>
                  <a:cubicBezTo>
                    <a:pt x="912" y="8239"/>
                    <a:pt x="1617" y="8338"/>
                    <a:pt x="2329" y="8338"/>
                  </a:cubicBezTo>
                  <a:cubicBezTo>
                    <a:pt x="2863" y="8338"/>
                    <a:pt x="3400" y="8282"/>
                    <a:pt x="3648" y="8087"/>
                  </a:cubicBezTo>
                  <a:cubicBezTo>
                    <a:pt x="4226" y="7631"/>
                    <a:pt x="5836" y="3983"/>
                    <a:pt x="6353" y="2403"/>
                  </a:cubicBezTo>
                  <a:cubicBezTo>
                    <a:pt x="6840" y="792"/>
                    <a:pt x="6505" y="62"/>
                    <a:pt x="5624" y="1"/>
                  </a:cubicBezTo>
                  <a:cubicBezTo>
                    <a:pt x="5616" y="1"/>
                    <a:pt x="5607" y="0"/>
                    <a:pt x="5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832770" y="2165455"/>
              <a:ext cx="269261" cy="205369"/>
            </a:xfrm>
            <a:custGeom>
              <a:avLst/>
              <a:gdLst/>
              <a:ahLst/>
              <a:cxnLst/>
              <a:rect l="l" t="t" r="r" b="b"/>
              <a:pathLst>
                <a:path w="2950" h="2250" extrusionOk="0">
                  <a:moveTo>
                    <a:pt x="822" y="1"/>
                  </a:moveTo>
                  <a:cubicBezTo>
                    <a:pt x="822" y="1"/>
                    <a:pt x="609" y="548"/>
                    <a:pt x="457" y="700"/>
                  </a:cubicBezTo>
                  <a:cubicBezTo>
                    <a:pt x="305" y="852"/>
                    <a:pt x="1" y="1156"/>
                    <a:pt x="609" y="1612"/>
                  </a:cubicBezTo>
                  <a:lnTo>
                    <a:pt x="700" y="2128"/>
                  </a:lnTo>
                  <a:lnTo>
                    <a:pt x="2220" y="2250"/>
                  </a:lnTo>
                  <a:cubicBezTo>
                    <a:pt x="2220" y="2250"/>
                    <a:pt x="2068" y="2067"/>
                    <a:pt x="2341" y="1733"/>
                  </a:cubicBezTo>
                  <a:cubicBezTo>
                    <a:pt x="2585" y="1368"/>
                    <a:pt x="2949" y="760"/>
                    <a:pt x="2949" y="760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519331" y="2021149"/>
              <a:ext cx="99946" cy="152703"/>
            </a:xfrm>
            <a:custGeom>
              <a:avLst/>
              <a:gdLst/>
              <a:ahLst/>
              <a:cxnLst/>
              <a:rect l="l" t="t" r="r" b="b"/>
              <a:pathLst>
                <a:path w="1095" h="1673" extrusionOk="0">
                  <a:moveTo>
                    <a:pt x="517" y="1"/>
                  </a:moveTo>
                  <a:cubicBezTo>
                    <a:pt x="243" y="31"/>
                    <a:pt x="0" y="670"/>
                    <a:pt x="243" y="1034"/>
                  </a:cubicBezTo>
                  <a:cubicBezTo>
                    <a:pt x="517" y="1369"/>
                    <a:pt x="790" y="1673"/>
                    <a:pt x="790" y="1673"/>
                  </a:cubicBezTo>
                  <a:lnTo>
                    <a:pt x="1094" y="1521"/>
                  </a:lnTo>
                  <a:cubicBezTo>
                    <a:pt x="1094" y="1521"/>
                    <a:pt x="790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4574826" y="2132140"/>
              <a:ext cx="361632" cy="366834"/>
            </a:xfrm>
            <a:custGeom>
              <a:avLst/>
              <a:gdLst/>
              <a:ahLst/>
              <a:cxnLst/>
              <a:rect l="l" t="t" r="r" b="b"/>
              <a:pathLst>
                <a:path w="3962" h="4019" extrusionOk="0">
                  <a:moveTo>
                    <a:pt x="486" y="1"/>
                  </a:moveTo>
                  <a:lnTo>
                    <a:pt x="0" y="518"/>
                  </a:lnTo>
                  <a:cubicBezTo>
                    <a:pt x="0" y="518"/>
                    <a:pt x="1854" y="3496"/>
                    <a:pt x="2948" y="3952"/>
                  </a:cubicBezTo>
                  <a:cubicBezTo>
                    <a:pt x="3073" y="3998"/>
                    <a:pt x="3176" y="4019"/>
                    <a:pt x="3260" y="4019"/>
                  </a:cubicBezTo>
                  <a:cubicBezTo>
                    <a:pt x="3961" y="4019"/>
                    <a:pt x="3404" y="2615"/>
                    <a:pt x="3404" y="2615"/>
                  </a:cubicBezTo>
                  <a:cubicBezTo>
                    <a:pt x="3404" y="2615"/>
                    <a:pt x="1125" y="1186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4727347" y="2040408"/>
              <a:ext cx="513422" cy="272182"/>
            </a:xfrm>
            <a:custGeom>
              <a:avLst/>
              <a:gdLst/>
              <a:ahLst/>
              <a:cxnLst/>
              <a:rect l="l" t="t" r="r" b="b"/>
              <a:pathLst>
                <a:path w="5625" h="2982" extrusionOk="0">
                  <a:moveTo>
                    <a:pt x="3130" y="0"/>
                  </a:moveTo>
                  <a:cubicBezTo>
                    <a:pt x="2317" y="0"/>
                    <a:pt x="1975" y="754"/>
                    <a:pt x="1551" y="854"/>
                  </a:cubicBezTo>
                  <a:cubicBezTo>
                    <a:pt x="1369" y="894"/>
                    <a:pt x="1136" y="908"/>
                    <a:pt x="906" y="908"/>
                  </a:cubicBezTo>
                  <a:cubicBezTo>
                    <a:pt x="447" y="908"/>
                    <a:pt x="1" y="854"/>
                    <a:pt x="1" y="854"/>
                  </a:cubicBezTo>
                  <a:lnTo>
                    <a:pt x="1" y="854"/>
                  </a:lnTo>
                  <a:lnTo>
                    <a:pt x="5624" y="2982"/>
                  </a:lnTo>
                  <a:cubicBezTo>
                    <a:pt x="5624" y="2982"/>
                    <a:pt x="4712" y="2526"/>
                    <a:pt x="4651" y="2039"/>
                  </a:cubicBezTo>
                  <a:cubicBezTo>
                    <a:pt x="4621" y="1523"/>
                    <a:pt x="4743" y="519"/>
                    <a:pt x="3740" y="124"/>
                  </a:cubicBezTo>
                  <a:cubicBezTo>
                    <a:pt x="3510" y="37"/>
                    <a:pt x="3308" y="0"/>
                    <a:pt x="3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4375025" y="2323635"/>
              <a:ext cx="147135" cy="110990"/>
            </a:xfrm>
            <a:custGeom>
              <a:avLst/>
              <a:gdLst/>
              <a:ahLst/>
              <a:cxnLst/>
              <a:rect l="l" t="t" r="r" b="b"/>
              <a:pathLst>
                <a:path w="1612" h="1216" extrusionOk="0">
                  <a:moveTo>
                    <a:pt x="548" y="0"/>
                  </a:moveTo>
                  <a:cubicBezTo>
                    <a:pt x="92" y="0"/>
                    <a:pt x="1" y="334"/>
                    <a:pt x="274" y="608"/>
                  </a:cubicBezTo>
                  <a:cubicBezTo>
                    <a:pt x="548" y="851"/>
                    <a:pt x="1612" y="1216"/>
                    <a:pt x="1612" y="1216"/>
                  </a:cubicBezTo>
                  <a:lnTo>
                    <a:pt x="1520" y="669"/>
                  </a:lnTo>
                  <a:cubicBezTo>
                    <a:pt x="1064" y="486"/>
                    <a:pt x="1034" y="0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469403" y="2334771"/>
              <a:ext cx="758404" cy="532407"/>
            </a:xfrm>
            <a:custGeom>
              <a:avLst/>
              <a:gdLst/>
              <a:ahLst/>
              <a:cxnLst/>
              <a:rect l="l" t="t" r="r" b="b"/>
              <a:pathLst>
                <a:path w="8309" h="5833" extrusionOk="0">
                  <a:moveTo>
                    <a:pt x="5552" y="1"/>
                  </a:moveTo>
                  <a:cubicBezTo>
                    <a:pt x="5266" y="1"/>
                    <a:pt x="5031" y="11"/>
                    <a:pt x="4894" y="30"/>
                  </a:cubicBezTo>
                  <a:cubicBezTo>
                    <a:pt x="4255" y="91"/>
                    <a:pt x="4073" y="729"/>
                    <a:pt x="4073" y="729"/>
                  </a:cubicBezTo>
                  <a:lnTo>
                    <a:pt x="426" y="395"/>
                  </a:lnTo>
                  <a:lnTo>
                    <a:pt x="0" y="1094"/>
                  </a:lnTo>
                  <a:lnTo>
                    <a:pt x="3708" y="2401"/>
                  </a:lnTo>
                  <a:cubicBezTo>
                    <a:pt x="3708" y="2401"/>
                    <a:pt x="3313" y="4893"/>
                    <a:pt x="3344" y="5410"/>
                  </a:cubicBezTo>
                  <a:cubicBezTo>
                    <a:pt x="3361" y="5716"/>
                    <a:pt x="4463" y="5832"/>
                    <a:pt x="5499" y="5832"/>
                  </a:cubicBezTo>
                  <a:cubicBezTo>
                    <a:pt x="6315" y="5832"/>
                    <a:pt x="7091" y="5760"/>
                    <a:pt x="7265" y="5653"/>
                  </a:cubicBezTo>
                  <a:cubicBezTo>
                    <a:pt x="7751" y="5289"/>
                    <a:pt x="7021" y="2188"/>
                    <a:pt x="7052" y="1732"/>
                  </a:cubicBezTo>
                  <a:cubicBezTo>
                    <a:pt x="7113" y="1276"/>
                    <a:pt x="8176" y="729"/>
                    <a:pt x="8237" y="395"/>
                  </a:cubicBezTo>
                  <a:cubicBezTo>
                    <a:pt x="8309" y="132"/>
                    <a:pt x="6598" y="1"/>
                    <a:pt x="5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4302917" y="3272898"/>
              <a:ext cx="163747" cy="97756"/>
            </a:xfrm>
            <a:custGeom>
              <a:avLst/>
              <a:gdLst/>
              <a:ahLst/>
              <a:cxnLst/>
              <a:rect l="l" t="t" r="r" b="b"/>
              <a:pathLst>
                <a:path w="1794" h="1071" extrusionOk="0">
                  <a:moveTo>
                    <a:pt x="1163" y="0"/>
                  </a:moveTo>
                  <a:cubicBezTo>
                    <a:pt x="689" y="0"/>
                    <a:pt x="0" y="451"/>
                    <a:pt x="0" y="451"/>
                  </a:cubicBezTo>
                  <a:cubicBezTo>
                    <a:pt x="0" y="451"/>
                    <a:pt x="1247" y="998"/>
                    <a:pt x="1520" y="1059"/>
                  </a:cubicBezTo>
                  <a:cubicBezTo>
                    <a:pt x="1537" y="1067"/>
                    <a:pt x="1552" y="1070"/>
                    <a:pt x="1567" y="1070"/>
                  </a:cubicBezTo>
                  <a:cubicBezTo>
                    <a:pt x="1794" y="1070"/>
                    <a:pt x="1794" y="239"/>
                    <a:pt x="1794" y="239"/>
                  </a:cubicBezTo>
                  <a:lnTo>
                    <a:pt x="1338" y="26"/>
                  </a:lnTo>
                  <a:cubicBezTo>
                    <a:pt x="1285" y="8"/>
                    <a:pt x="1226" y="0"/>
                    <a:pt x="1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4400034" y="2828570"/>
              <a:ext cx="729744" cy="482753"/>
            </a:xfrm>
            <a:custGeom>
              <a:avLst/>
              <a:gdLst/>
              <a:ahLst/>
              <a:cxnLst/>
              <a:rect l="l" t="t" r="r" b="b"/>
              <a:pathLst>
                <a:path w="7995" h="5289" extrusionOk="0">
                  <a:moveTo>
                    <a:pt x="5198" y="0"/>
                  </a:moveTo>
                  <a:cubicBezTo>
                    <a:pt x="5198" y="0"/>
                    <a:pt x="2766" y="31"/>
                    <a:pt x="2006" y="699"/>
                  </a:cubicBezTo>
                  <a:cubicBezTo>
                    <a:pt x="1246" y="1307"/>
                    <a:pt x="0" y="4894"/>
                    <a:pt x="0" y="4894"/>
                  </a:cubicBezTo>
                  <a:lnTo>
                    <a:pt x="790" y="5289"/>
                  </a:lnTo>
                  <a:lnTo>
                    <a:pt x="3222" y="2310"/>
                  </a:lnTo>
                  <a:cubicBezTo>
                    <a:pt x="3222" y="2310"/>
                    <a:pt x="3956" y="2375"/>
                    <a:pt x="4804" y="2375"/>
                  </a:cubicBezTo>
                  <a:cubicBezTo>
                    <a:pt x="5699" y="2375"/>
                    <a:pt x="6722" y="2303"/>
                    <a:pt x="7143" y="2006"/>
                  </a:cubicBezTo>
                  <a:cubicBezTo>
                    <a:pt x="7994" y="1459"/>
                    <a:pt x="7842" y="91"/>
                    <a:pt x="7842" y="91"/>
                  </a:cubicBezTo>
                  <a:lnTo>
                    <a:pt x="5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70"/>
          <p:cNvSpPr txBox="1">
            <a:spLocks noGrp="1"/>
          </p:cNvSpPr>
          <p:nvPr>
            <p:ph type="title"/>
          </p:nvPr>
        </p:nvSpPr>
        <p:spPr>
          <a:xfrm>
            <a:off x="713225" y="37239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Alternative resources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60" name="Google Shape;2460;p70"/>
          <p:cNvGrpSpPr/>
          <p:nvPr/>
        </p:nvGrpSpPr>
        <p:grpSpPr>
          <a:xfrm>
            <a:off x="1322908" y="3283269"/>
            <a:ext cx="1755622" cy="963975"/>
            <a:chOff x="1424125" y="2218388"/>
            <a:chExt cx="975725" cy="535750"/>
          </a:xfrm>
        </p:grpSpPr>
        <p:sp>
          <p:nvSpPr>
            <p:cNvPr id="2461" name="Google Shape;2461;p70"/>
            <p:cNvSpPr/>
            <p:nvPr/>
          </p:nvSpPr>
          <p:spPr>
            <a:xfrm>
              <a:off x="1639950" y="2218388"/>
              <a:ext cx="759900" cy="444550"/>
            </a:xfrm>
            <a:custGeom>
              <a:avLst/>
              <a:gdLst/>
              <a:ahLst/>
              <a:cxnLst/>
              <a:rect l="l" t="t" r="r" b="b"/>
              <a:pathLst>
                <a:path w="30396" h="17782" extrusionOk="0">
                  <a:moveTo>
                    <a:pt x="0" y="0"/>
                  </a:moveTo>
                  <a:cubicBezTo>
                    <a:pt x="0" y="0"/>
                    <a:pt x="1216" y="9514"/>
                    <a:pt x="6444" y="17782"/>
                  </a:cubicBezTo>
                  <a:lnTo>
                    <a:pt x="30396" y="17782"/>
                  </a:lnTo>
                  <a:cubicBezTo>
                    <a:pt x="25137" y="9514"/>
                    <a:pt x="23921" y="0"/>
                    <a:pt x="2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2" name="Google Shape;2462;p70"/>
            <p:cNvSpPr/>
            <p:nvPr/>
          </p:nvSpPr>
          <p:spPr>
            <a:xfrm>
              <a:off x="1476550" y="2218388"/>
              <a:ext cx="759925" cy="444550"/>
            </a:xfrm>
            <a:custGeom>
              <a:avLst/>
              <a:gdLst/>
              <a:ahLst/>
              <a:cxnLst/>
              <a:rect l="l" t="t" r="r" b="b"/>
              <a:pathLst>
                <a:path w="30397" h="17782" extrusionOk="0">
                  <a:moveTo>
                    <a:pt x="6445" y="0"/>
                  </a:moveTo>
                  <a:cubicBezTo>
                    <a:pt x="6445" y="0"/>
                    <a:pt x="5229" y="9514"/>
                    <a:pt x="1" y="17782"/>
                  </a:cubicBezTo>
                  <a:lnTo>
                    <a:pt x="23922" y="17782"/>
                  </a:lnTo>
                  <a:cubicBezTo>
                    <a:pt x="29181" y="9514"/>
                    <a:pt x="30397" y="0"/>
                    <a:pt x="30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3" name="Google Shape;2463;p70"/>
            <p:cNvSpPr/>
            <p:nvPr/>
          </p:nvSpPr>
          <p:spPr>
            <a:xfrm>
              <a:off x="2235700" y="2218388"/>
              <a:ext cx="46375" cy="444550"/>
            </a:xfrm>
            <a:custGeom>
              <a:avLst/>
              <a:gdLst/>
              <a:ahLst/>
              <a:cxnLst/>
              <a:rect l="l" t="t" r="r" b="b"/>
              <a:pathLst>
                <a:path w="1855" h="17782" extrusionOk="0">
                  <a:moveTo>
                    <a:pt x="0" y="0"/>
                  </a:moveTo>
                  <a:lnTo>
                    <a:pt x="0" y="17782"/>
                  </a:lnTo>
                  <a:lnTo>
                    <a:pt x="1854" y="17782"/>
                  </a:lnTo>
                  <a:cubicBezTo>
                    <a:pt x="1854" y="17782"/>
                    <a:pt x="517" y="1361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4" name="Google Shape;2464;p70"/>
            <p:cNvSpPr/>
            <p:nvPr/>
          </p:nvSpPr>
          <p:spPr>
            <a:xfrm>
              <a:off x="2019875" y="2218388"/>
              <a:ext cx="215850" cy="502300"/>
            </a:xfrm>
            <a:custGeom>
              <a:avLst/>
              <a:gdLst/>
              <a:ahLst/>
              <a:cxnLst/>
              <a:rect l="l" t="t" r="r" b="b"/>
              <a:pathLst>
                <a:path w="8634" h="20092" fill="none" extrusionOk="0">
                  <a:moveTo>
                    <a:pt x="8633" y="0"/>
                  </a:moveTo>
                  <a:cubicBezTo>
                    <a:pt x="8633" y="0"/>
                    <a:pt x="6141" y="15168"/>
                    <a:pt x="1" y="20092"/>
                  </a:cubicBez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5" name="Google Shape;2465;p70"/>
            <p:cNvSpPr/>
            <p:nvPr/>
          </p:nvSpPr>
          <p:spPr>
            <a:xfrm>
              <a:off x="2019875" y="2678863"/>
              <a:ext cx="25" cy="75275"/>
            </a:xfrm>
            <a:custGeom>
              <a:avLst/>
              <a:gdLst/>
              <a:ahLst/>
              <a:cxnLst/>
              <a:rect l="l" t="t" r="r" b="b"/>
              <a:pathLst>
                <a:path w="1" h="3011" fill="none" extrusionOk="0">
                  <a:moveTo>
                    <a:pt x="1" y="1"/>
                  </a:moveTo>
                  <a:lnTo>
                    <a:pt x="1" y="301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6" name="Google Shape;2466;p70"/>
            <p:cNvSpPr/>
            <p:nvPr/>
          </p:nvSpPr>
          <p:spPr>
            <a:xfrm>
              <a:off x="1424125" y="2218388"/>
              <a:ext cx="215850" cy="502300"/>
            </a:xfrm>
            <a:custGeom>
              <a:avLst/>
              <a:gdLst/>
              <a:ahLst/>
              <a:cxnLst/>
              <a:rect l="l" t="t" r="r" b="b"/>
              <a:pathLst>
                <a:path w="8634" h="20092" fill="none" extrusionOk="0">
                  <a:moveTo>
                    <a:pt x="8633" y="0"/>
                  </a:moveTo>
                  <a:cubicBezTo>
                    <a:pt x="8633" y="0"/>
                    <a:pt x="6171" y="15168"/>
                    <a:pt x="1" y="20092"/>
                  </a:cubicBez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7" name="Google Shape;2467;p70"/>
            <p:cNvSpPr/>
            <p:nvPr/>
          </p:nvSpPr>
          <p:spPr>
            <a:xfrm>
              <a:off x="1424125" y="2678863"/>
              <a:ext cx="25" cy="75275"/>
            </a:xfrm>
            <a:custGeom>
              <a:avLst/>
              <a:gdLst/>
              <a:ahLst/>
              <a:cxnLst/>
              <a:rect l="l" t="t" r="r" b="b"/>
              <a:pathLst>
                <a:path w="1" h="3011" fill="none" extrusionOk="0">
                  <a:moveTo>
                    <a:pt x="1" y="1"/>
                  </a:moveTo>
                  <a:lnTo>
                    <a:pt x="1" y="301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68" name="Google Shape;2468;p70"/>
          <p:cNvGrpSpPr/>
          <p:nvPr/>
        </p:nvGrpSpPr>
        <p:grpSpPr>
          <a:xfrm>
            <a:off x="1057341" y="1373439"/>
            <a:ext cx="1886676" cy="1198312"/>
            <a:chOff x="2399838" y="3003655"/>
            <a:chExt cx="2104022" cy="1336358"/>
          </a:xfrm>
        </p:grpSpPr>
        <p:sp>
          <p:nvSpPr>
            <p:cNvPr id="2469" name="Google Shape;2469;p70"/>
            <p:cNvSpPr/>
            <p:nvPr/>
          </p:nvSpPr>
          <p:spPr>
            <a:xfrm>
              <a:off x="3940764" y="4297016"/>
              <a:ext cx="559673" cy="42997"/>
            </a:xfrm>
            <a:custGeom>
              <a:avLst/>
              <a:gdLst/>
              <a:ahLst/>
              <a:cxnLst/>
              <a:rect l="l" t="t" r="r" b="b"/>
              <a:pathLst>
                <a:path w="15047" h="1156" extrusionOk="0">
                  <a:moveTo>
                    <a:pt x="7509" y="0"/>
                  </a:moveTo>
                  <a:cubicBezTo>
                    <a:pt x="3375" y="0"/>
                    <a:pt x="1" y="274"/>
                    <a:pt x="1" y="578"/>
                  </a:cubicBezTo>
                  <a:cubicBezTo>
                    <a:pt x="1" y="882"/>
                    <a:pt x="3375" y="1155"/>
                    <a:pt x="7509" y="1155"/>
                  </a:cubicBezTo>
                  <a:cubicBezTo>
                    <a:pt x="11643" y="1155"/>
                    <a:pt x="15047" y="882"/>
                    <a:pt x="15047" y="578"/>
                  </a:cubicBezTo>
                  <a:cubicBezTo>
                    <a:pt x="15047" y="274"/>
                    <a:pt x="11643" y="0"/>
                    <a:pt x="75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0" name="Google Shape;2470;p70"/>
            <p:cNvSpPr/>
            <p:nvPr/>
          </p:nvSpPr>
          <p:spPr>
            <a:xfrm>
              <a:off x="2432643" y="4297016"/>
              <a:ext cx="559636" cy="42997"/>
            </a:xfrm>
            <a:custGeom>
              <a:avLst/>
              <a:gdLst/>
              <a:ahLst/>
              <a:cxnLst/>
              <a:rect l="l" t="t" r="r" b="b"/>
              <a:pathLst>
                <a:path w="15046" h="1156" extrusionOk="0">
                  <a:moveTo>
                    <a:pt x="7508" y="0"/>
                  </a:moveTo>
                  <a:cubicBezTo>
                    <a:pt x="3374" y="0"/>
                    <a:pt x="0" y="274"/>
                    <a:pt x="0" y="578"/>
                  </a:cubicBezTo>
                  <a:cubicBezTo>
                    <a:pt x="0" y="882"/>
                    <a:pt x="3374" y="1155"/>
                    <a:pt x="7508" y="1155"/>
                  </a:cubicBezTo>
                  <a:cubicBezTo>
                    <a:pt x="11672" y="1155"/>
                    <a:pt x="15046" y="882"/>
                    <a:pt x="15046" y="578"/>
                  </a:cubicBezTo>
                  <a:cubicBezTo>
                    <a:pt x="15046" y="274"/>
                    <a:pt x="11702" y="0"/>
                    <a:pt x="7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1" name="Google Shape;2471;p70"/>
            <p:cNvSpPr/>
            <p:nvPr/>
          </p:nvSpPr>
          <p:spPr>
            <a:xfrm>
              <a:off x="2471065" y="3798425"/>
              <a:ext cx="483907" cy="485060"/>
            </a:xfrm>
            <a:custGeom>
              <a:avLst/>
              <a:gdLst/>
              <a:ahLst/>
              <a:cxnLst/>
              <a:rect l="l" t="t" r="r" b="b"/>
              <a:pathLst>
                <a:path w="13010" h="13041" fill="none" extrusionOk="0">
                  <a:moveTo>
                    <a:pt x="11824" y="4347"/>
                  </a:moveTo>
                  <a:cubicBezTo>
                    <a:pt x="13010" y="7265"/>
                    <a:pt x="11612" y="10639"/>
                    <a:pt x="8694" y="11824"/>
                  </a:cubicBezTo>
                  <a:cubicBezTo>
                    <a:pt x="5745" y="13040"/>
                    <a:pt x="2402" y="11642"/>
                    <a:pt x="1216" y="8694"/>
                  </a:cubicBezTo>
                  <a:cubicBezTo>
                    <a:pt x="1" y="5776"/>
                    <a:pt x="1399" y="2402"/>
                    <a:pt x="4347" y="1216"/>
                  </a:cubicBezTo>
                  <a:cubicBezTo>
                    <a:pt x="7265" y="1"/>
                    <a:pt x="10609" y="1429"/>
                    <a:pt x="11824" y="4347"/>
                  </a:cubicBezTo>
                  <a:close/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2" name="Google Shape;2472;p70"/>
            <p:cNvSpPr/>
            <p:nvPr/>
          </p:nvSpPr>
          <p:spPr>
            <a:xfrm>
              <a:off x="2429221" y="3757735"/>
              <a:ext cx="568712" cy="567559"/>
            </a:xfrm>
            <a:custGeom>
              <a:avLst/>
              <a:gdLst/>
              <a:ahLst/>
              <a:cxnLst/>
              <a:rect l="l" t="t" r="r" b="b"/>
              <a:pathLst>
                <a:path w="15290" h="15259" fill="none" extrusionOk="0">
                  <a:moveTo>
                    <a:pt x="13861" y="5076"/>
                  </a:moveTo>
                  <a:cubicBezTo>
                    <a:pt x="15290" y="8511"/>
                    <a:pt x="13618" y="12432"/>
                    <a:pt x="10183" y="13830"/>
                  </a:cubicBezTo>
                  <a:cubicBezTo>
                    <a:pt x="6749" y="15259"/>
                    <a:pt x="2828" y="13618"/>
                    <a:pt x="1429" y="10152"/>
                  </a:cubicBezTo>
                  <a:cubicBezTo>
                    <a:pt x="1" y="6718"/>
                    <a:pt x="1673" y="2797"/>
                    <a:pt x="5107" y="1399"/>
                  </a:cubicBezTo>
                  <a:cubicBezTo>
                    <a:pt x="8542" y="0"/>
                    <a:pt x="12463" y="1642"/>
                    <a:pt x="13861" y="5076"/>
                  </a:cubicBezTo>
                  <a:close/>
                </a:path>
              </a:pathLst>
            </a:custGeom>
            <a:noFill/>
            <a:ln w="38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3" name="Google Shape;2473;p70"/>
            <p:cNvSpPr/>
            <p:nvPr/>
          </p:nvSpPr>
          <p:spPr>
            <a:xfrm>
              <a:off x="2399838" y="3727198"/>
              <a:ext cx="627517" cy="314335"/>
            </a:xfrm>
            <a:custGeom>
              <a:avLst/>
              <a:gdLst/>
              <a:ahLst/>
              <a:cxnLst/>
              <a:rect l="l" t="t" r="r" b="b"/>
              <a:pathLst>
                <a:path w="16871" h="8451" fill="none" extrusionOk="0">
                  <a:moveTo>
                    <a:pt x="1" y="8451"/>
                  </a:moveTo>
                  <a:cubicBezTo>
                    <a:pt x="1" y="3770"/>
                    <a:pt x="3770" y="1"/>
                    <a:pt x="8420" y="1"/>
                  </a:cubicBezTo>
                  <a:cubicBezTo>
                    <a:pt x="13101" y="1"/>
                    <a:pt x="16870" y="3770"/>
                    <a:pt x="16870" y="8451"/>
                  </a:cubicBez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4" name="Google Shape;2474;p70"/>
            <p:cNvSpPr/>
            <p:nvPr/>
          </p:nvSpPr>
          <p:spPr>
            <a:xfrm>
              <a:off x="3906880" y="3727198"/>
              <a:ext cx="313182" cy="314335"/>
            </a:xfrm>
            <a:custGeom>
              <a:avLst/>
              <a:gdLst/>
              <a:ahLst/>
              <a:cxnLst/>
              <a:rect l="l" t="t" r="r" b="b"/>
              <a:pathLst>
                <a:path w="8420" h="8451" fill="none" extrusionOk="0">
                  <a:moveTo>
                    <a:pt x="0" y="8451"/>
                  </a:moveTo>
                  <a:cubicBezTo>
                    <a:pt x="0" y="3770"/>
                    <a:pt x="3739" y="1"/>
                    <a:pt x="8420" y="1"/>
                  </a:cubicBez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5" name="Google Shape;2475;p70"/>
            <p:cNvSpPr/>
            <p:nvPr/>
          </p:nvSpPr>
          <p:spPr>
            <a:xfrm>
              <a:off x="3445595" y="3877575"/>
              <a:ext cx="67881" cy="163956"/>
            </a:xfrm>
            <a:custGeom>
              <a:avLst/>
              <a:gdLst/>
              <a:ahLst/>
              <a:cxnLst/>
              <a:rect l="l" t="t" r="r" b="b"/>
              <a:pathLst>
                <a:path w="1825" h="4408" fill="none" extrusionOk="0">
                  <a:moveTo>
                    <a:pt x="1824" y="0"/>
                  </a:moveTo>
                  <a:lnTo>
                    <a:pt x="1" y="440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6" name="Google Shape;2476;p70"/>
            <p:cNvSpPr/>
            <p:nvPr/>
          </p:nvSpPr>
          <p:spPr>
            <a:xfrm>
              <a:off x="3462556" y="3866268"/>
              <a:ext cx="100650" cy="21499"/>
            </a:xfrm>
            <a:custGeom>
              <a:avLst/>
              <a:gdLst/>
              <a:ahLst/>
              <a:cxnLst/>
              <a:rect l="l" t="t" r="r" b="b"/>
              <a:pathLst>
                <a:path w="2706" h="578" extrusionOk="0">
                  <a:moveTo>
                    <a:pt x="1" y="0"/>
                  </a:moveTo>
                  <a:lnTo>
                    <a:pt x="1" y="578"/>
                  </a:lnTo>
                  <a:lnTo>
                    <a:pt x="2706" y="578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7" name="Google Shape;2477;p70"/>
            <p:cNvSpPr/>
            <p:nvPr/>
          </p:nvSpPr>
          <p:spPr>
            <a:xfrm>
              <a:off x="3984877" y="3806348"/>
              <a:ext cx="469215" cy="470331"/>
            </a:xfrm>
            <a:custGeom>
              <a:avLst/>
              <a:gdLst/>
              <a:ahLst/>
              <a:cxnLst/>
              <a:rect l="l" t="t" r="r" b="b"/>
              <a:pathLst>
                <a:path w="12615" h="12645" fill="none" extrusionOk="0">
                  <a:moveTo>
                    <a:pt x="7630" y="730"/>
                  </a:moveTo>
                  <a:cubicBezTo>
                    <a:pt x="10700" y="1459"/>
                    <a:pt x="12615" y="4560"/>
                    <a:pt x="11885" y="7660"/>
                  </a:cubicBezTo>
                  <a:cubicBezTo>
                    <a:pt x="11156" y="10730"/>
                    <a:pt x="8055" y="12645"/>
                    <a:pt x="4985" y="11915"/>
                  </a:cubicBezTo>
                  <a:cubicBezTo>
                    <a:pt x="1885" y="11156"/>
                    <a:pt x="0" y="8086"/>
                    <a:pt x="730" y="4985"/>
                  </a:cubicBezTo>
                  <a:cubicBezTo>
                    <a:pt x="1459" y="1915"/>
                    <a:pt x="4529" y="0"/>
                    <a:pt x="7630" y="730"/>
                  </a:cubicBezTo>
                  <a:close/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8" name="Google Shape;2478;p70"/>
            <p:cNvSpPr/>
            <p:nvPr/>
          </p:nvSpPr>
          <p:spPr>
            <a:xfrm>
              <a:off x="3936264" y="3757735"/>
              <a:ext cx="567596" cy="567559"/>
            </a:xfrm>
            <a:custGeom>
              <a:avLst/>
              <a:gdLst/>
              <a:ahLst/>
              <a:cxnLst/>
              <a:rect l="l" t="t" r="r" b="b"/>
              <a:pathLst>
                <a:path w="15260" h="15259" fill="none" extrusionOk="0">
                  <a:moveTo>
                    <a:pt x="13861" y="5076"/>
                  </a:moveTo>
                  <a:cubicBezTo>
                    <a:pt x="15259" y="8511"/>
                    <a:pt x="13618" y="12432"/>
                    <a:pt x="10183" y="13861"/>
                  </a:cubicBezTo>
                  <a:cubicBezTo>
                    <a:pt x="6748" y="15259"/>
                    <a:pt x="2827" y="13618"/>
                    <a:pt x="1399" y="10183"/>
                  </a:cubicBezTo>
                  <a:cubicBezTo>
                    <a:pt x="0" y="6718"/>
                    <a:pt x="1642" y="2797"/>
                    <a:pt x="5076" y="1399"/>
                  </a:cubicBezTo>
                  <a:cubicBezTo>
                    <a:pt x="8511" y="0"/>
                    <a:pt x="12463" y="1642"/>
                    <a:pt x="13861" y="5076"/>
                  </a:cubicBezTo>
                  <a:close/>
                </a:path>
              </a:pathLst>
            </a:custGeom>
            <a:noFill/>
            <a:ln w="38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9" name="Google Shape;2479;p70"/>
            <p:cNvSpPr/>
            <p:nvPr/>
          </p:nvSpPr>
          <p:spPr>
            <a:xfrm>
              <a:off x="4175944" y="3997415"/>
              <a:ext cx="88227" cy="88227"/>
            </a:xfrm>
            <a:custGeom>
              <a:avLst/>
              <a:gdLst/>
              <a:ahLst/>
              <a:cxnLst/>
              <a:rect l="l" t="t" r="r" b="b"/>
              <a:pathLst>
                <a:path w="2372" h="2372" extrusionOk="0">
                  <a:moveTo>
                    <a:pt x="1186" y="0"/>
                  </a:moveTo>
                  <a:cubicBezTo>
                    <a:pt x="547" y="0"/>
                    <a:pt x="0" y="517"/>
                    <a:pt x="0" y="1186"/>
                  </a:cubicBezTo>
                  <a:cubicBezTo>
                    <a:pt x="0" y="1824"/>
                    <a:pt x="547" y="2371"/>
                    <a:pt x="1186" y="2371"/>
                  </a:cubicBezTo>
                  <a:cubicBezTo>
                    <a:pt x="1824" y="2371"/>
                    <a:pt x="2371" y="1824"/>
                    <a:pt x="2371" y="1186"/>
                  </a:cubicBezTo>
                  <a:cubicBezTo>
                    <a:pt x="2371" y="547"/>
                    <a:pt x="1824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0" name="Google Shape;2480;p70"/>
            <p:cNvSpPr/>
            <p:nvPr/>
          </p:nvSpPr>
          <p:spPr>
            <a:xfrm>
              <a:off x="3469325" y="3003655"/>
              <a:ext cx="750744" cy="1037889"/>
            </a:xfrm>
            <a:custGeom>
              <a:avLst/>
              <a:gdLst/>
              <a:ahLst/>
              <a:cxnLst/>
              <a:rect l="l" t="t" r="r" b="b"/>
              <a:pathLst>
                <a:path w="20184" h="27904" fill="none" extrusionOk="0">
                  <a:moveTo>
                    <a:pt x="20184" y="27904"/>
                  </a:moveTo>
                  <a:lnTo>
                    <a:pt x="13527" y="21642"/>
                  </a:lnTo>
                  <a:cubicBezTo>
                    <a:pt x="12372" y="20518"/>
                    <a:pt x="11399" y="19150"/>
                    <a:pt x="10761" y="17691"/>
                  </a:cubicBezTo>
                  <a:lnTo>
                    <a:pt x="5624" y="5715"/>
                  </a:lnTo>
                  <a:cubicBezTo>
                    <a:pt x="5624" y="5715"/>
                    <a:pt x="7053" y="3952"/>
                    <a:pt x="6445" y="2432"/>
                  </a:cubicBezTo>
                  <a:cubicBezTo>
                    <a:pt x="5837" y="912"/>
                    <a:pt x="1642" y="1"/>
                    <a:pt x="1" y="2341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1" name="Google Shape;2481;p70"/>
            <p:cNvSpPr/>
            <p:nvPr/>
          </p:nvSpPr>
          <p:spPr>
            <a:xfrm>
              <a:off x="3173146" y="3649201"/>
              <a:ext cx="248760" cy="370871"/>
            </a:xfrm>
            <a:custGeom>
              <a:avLst/>
              <a:gdLst/>
              <a:ahLst/>
              <a:cxnLst/>
              <a:rect l="l" t="t" r="r" b="b"/>
              <a:pathLst>
                <a:path w="6688" h="9971" fill="none" extrusionOk="0">
                  <a:moveTo>
                    <a:pt x="6687" y="9970"/>
                  </a:moveTo>
                  <a:lnTo>
                    <a:pt x="0" y="0"/>
                  </a:ln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2" name="Google Shape;2482;p70"/>
            <p:cNvSpPr/>
            <p:nvPr/>
          </p:nvSpPr>
          <p:spPr>
            <a:xfrm>
              <a:off x="3445595" y="3637894"/>
              <a:ext cx="413832" cy="393486"/>
            </a:xfrm>
            <a:custGeom>
              <a:avLst/>
              <a:gdLst/>
              <a:ahLst/>
              <a:cxnLst/>
              <a:rect l="l" t="t" r="r" b="b"/>
              <a:pathLst>
                <a:path w="11126" h="10579" fill="none" extrusionOk="0">
                  <a:moveTo>
                    <a:pt x="11125" y="0"/>
                  </a:moveTo>
                  <a:lnTo>
                    <a:pt x="1" y="10578"/>
                  </a:ln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3" name="Google Shape;2483;p70"/>
            <p:cNvSpPr/>
            <p:nvPr/>
          </p:nvSpPr>
          <p:spPr>
            <a:xfrm>
              <a:off x="2711861" y="3533899"/>
              <a:ext cx="1102348" cy="496330"/>
            </a:xfrm>
            <a:custGeom>
              <a:avLst/>
              <a:gdLst/>
              <a:ahLst/>
              <a:cxnLst/>
              <a:rect l="l" t="t" r="r" b="b"/>
              <a:pathLst>
                <a:path w="29637" h="13344" fill="none" extrusionOk="0">
                  <a:moveTo>
                    <a:pt x="29637" y="0"/>
                  </a:moveTo>
                  <a:cubicBezTo>
                    <a:pt x="25746" y="4620"/>
                    <a:pt x="17296" y="3799"/>
                    <a:pt x="13497" y="4803"/>
                  </a:cubicBezTo>
                  <a:cubicBezTo>
                    <a:pt x="13497" y="4803"/>
                    <a:pt x="4074" y="7721"/>
                    <a:pt x="1" y="13344"/>
                  </a:cubicBezTo>
                  <a:lnTo>
                    <a:pt x="18785" y="13344"/>
                  </a:ln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4" name="Google Shape;2484;p70"/>
            <p:cNvSpPr/>
            <p:nvPr/>
          </p:nvSpPr>
          <p:spPr>
            <a:xfrm>
              <a:off x="3337062" y="4197521"/>
              <a:ext cx="99534" cy="21499"/>
            </a:xfrm>
            <a:custGeom>
              <a:avLst/>
              <a:gdLst/>
              <a:ahLst/>
              <a:cxnLst/>
              <a:rect l="l" t="t" r="r" b="b"/>
              <a:pathLst>
                <a:path w="2676" h="578" extrusionOk="0">
                  <a:moveTo>
                    <a:pt x="1" y="0"/>
                  </a:moveTo>
                  <a:lnTo>
                    <a:pt x="1" y="578"/>
                  </a:lnTo>
                  <a:lnTo>
                    <a:pt x="2675" y="578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5" name="Google Shape;2485;p70"/>
            <p:cNvSpPr/>
            <p:nvPr/>
          </p:nvSpPr>
          <p:spPr>
            <a:xfrm>
              <a:off x="2713014" y="3958956"/>
              <a:ext cx="724707" cy="166224"/>
            </a:xfrm>
            <a:custGeom>
              <a:avLst/>
              <a:gdLst/>
              <a:ahLst/>
              <a:cxnLst/>
              <a:rect l="l" t="t" r="r" b="b"/>
              <a:pathLst>
                <a:path w="19484" h="4469" fill="none" extrusionOk="0">
                  <a:moveTo>
                    <a:pt x="19210" y="1"/>
                  </a:moveTo>
                  <a:lnTo>
                    <a:pt x="0" y="1308"/>
                  </a:lnTo>
                  <a:lnTo>
                    <a:pt x="0" y="3101"/>
                  </a:lnTo>
                  <a:lnTo>
                    <a:pt x="19484" y="4469"/>
                  </a:lnTo>
                </a:path>
              </a:pathLst>
            </a:custGeom>
            <a:noFill/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6" name="Google Shape;2486;p70"/>
            <p:cNvSpPr/>
            <p:nvPr/>
          </p:nvSpPr>
          <p:spPr>
            <a:xfrm>
              <a:off x="3349522" y="3945418"/>
              <a:ext cx="192224" cy="192224"/>
            </a:xfrm>
            <a:custGeom>
              <a:avLst/>
              <a:gdLst/>
              <a:ahLst/>
              <a:cxnLst/>
              <a:rect l="l" t="t" r="r" b="b"/>
              <a:pathLst>
                <a:path w="5168" h="5168" extrusionOk="0">
                  <a:moveTo>
                    <a:pt x="2584" y="0"/>
                  </a:moveTo>
                  <a:cubicBezTo>
                    <a:pt x="1155" y="30"/>
                    <a:pt x="0" y="1155"/>
                    <a:pt x="0" y="2584"/>
                  </a:cubicBezTo>
                  <a:cubicBezTo>
                    <a:pt x="0" y="3982"/>
                    <a:pt x="1155" y="5167"/>
                    <a:pt x="2584" y="5167"/>
                  </a:cubicBezTo>
                  <a:cubicBezTo>
                    <a:pt x="3982" y="5167"/>
                    <a:pt x="5167" y="4012"/>
                    <a:pt x="5167" y="2584"/>
                  </a:cubicBezTo>
                  <a:cubicBezTo>
                    <a:pt x="5167" y="1125"/>
                    <a:pt x="4043" y="0"/>
                    <a:pt x="25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7" name="Google Shape;2487;p70"/>
            <p:cNvSpPr/>
            <p:nvPr/>
          </p:nvSpPr>
          <p:spPr>
            <a:xfrm>
              <a:off x="2670055" y="3997415"/>
              <a:ext cx="87073" cy="88227"/>
            </a:xfrm>
            <a:custGeom>
              <a:avLst/>
              <a:gdLst/>
              <a:ahLst/>
              <a:cxnLst/>
              <a:rect l="l" t="t" r="r" b="b"/>
              <a:pathLst>
                <a:path w="2341" h="2372" extrusionOk="0">
                  <a:moveTo>
                    <a:pt x="1186" y="0"/>
                  </a:moveTo>
                  <a:cubicBezTo>
                    <a:pt x="517" y="0"/>
                    <a:pt x="0" y="517"/>
                    <a:pt x="0" y="1186"/>
                  </a:cubicBezTo>
                  <a:cubicBezTo>
                    <a:pt x="0" y="1824"/>
                    <a:pt x="517" y="2371"/>
                    <a:pt x="1186" y="2371"/>
                  </a:cubicBezTo>
                  <a:cubicBezTo>
                    <a:pt x="1824" y="2371"/>
                    <a:pt x="2341" y="1824"/>
                    <a:pt x="2341" y="1186"/>
                  </a:cubicBezTo>
                  <a:cubicBezTo>
                    <a:pt x="2341" y="547"/>
                    <a:pt x="1824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8" name="Google Shape;2488;p70"/>
            <p:cNvSpPr/>
            <p:nvPr/>
          </p:nvSpPr>
          <p:spPr>
            <a:xfrm>
              <a:off x="3376637" y="4042644"/>
              <a:ext cx="68997" cy="165071"/>
            </a:xfrm>
            <a:custGeom>
              <a:avLst/>
              <a:gdLst/>
              <a:ahLst/>
              <a:cxnLst/>
              <a:rect l="l" t="t" r="r" b="b"/>
              <a:pathLst>
                <a:path w="1855" h="4438" fill="none" extrusionOk="0">
                  <a:moveTo>
                    <a:pt x="1855" y="0"/>
                  </a:moveTo>
                  <a:lnTo>
                    <a:pt x="1" y="443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9" name="Google Shape;2489;p70"/>
            <p:cNvSpPr/>
            <p:nvPr/>
          </p:nvSpPr>
          <p:spPr>
            <a:xfrm>
              <a:off x="2981632" y="3590137"/>
              <a:ext cx="307751" cy="86664"/>
            </a:xfrm>
            <a:custGeom>
              <a:avLst/>
              <a:gdLst/>
              <a:ahLst/>
              <a:cxnLst/>
              <a:rect l="l" t="t" r="r" b="b"/>
              <a:pathLst>
                <a:path w="8274" h="2330" extrusionOk="0">
                  <a:moveTo>
                    <a:pt x="4196" y="1"/>
                  </a:moveTo>
                  <a:cubicBezTo>
                    <a:pt x="2113" y="1"/>
                    <a:pt x="1" y="299"/>
                    <a:pt x="195" y="1011"/>
                  </a:cubicBezTo>
                  <a:cubicBezTo>
                    <a:pt x="484" y="1986"/>
                    <a:pt x="1588" y="2330"/>
                    <a:pt x="2882" y="2330"/>
                  </a:cubicBezTo>
                  <a:cubicBezTo>
                    <a:pt x="5259" y="2330"/>
                    <a:pt x="8273" y="1167"/>
                    <a:pt x="8037" y="616"/>
                  </a:cubicBezTo>
                  <a:cubicBezTo>
                    <a:pt x="7838" y="232"/>
                    <a:pt x="6028" y="1"/>
                    <a:pt x="4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90" name="Google Shape;2490;p70"/>
          <p:cNvGrpSpPr/>
          <p:nvPr/>
        </p:nvGrpSpPr>
        <p:grpSpPr>
          <a:xfrm>
            <a:off x="6278893" y="1607717"/>
            <a:ext cx="1807849" cy="963997"/>
            <a:chOff x="2355675" y="760058"/>
            <a:chExt cx="2247729" cy="1198554"/>
          </a:xfrm>
        </p:grpSpPr>
        <p:sp>
          <p:nvSpPr>
            <p:cNvPr id="2491" name="Google Shape;2491;p70"/>
            <p:cNvSpPr/>
            <p:nvPr/>
          </p:nvSpPr>
          <p:spPr>
            <a:xfrm>
              <a:off x="3812364" y="1903322"/>
              <a:ext cx="738845" cy="55289"/>
            </a:xfrm>
            <a:custGeom>
              <a:avLst/>
              <a:gdLst/>
              <a:ahLst/>
              <a:cxnLst/>
              <a:rect l="l" t="t" r="r" b="b"/>
              <a:pathLst>
                <a:path w="15047" h="1126" extrusionOk="0">
                  <a:moveTo>
                    <a:pt x="7508" y="1"/>
                  </a:moveTo>
                  <a:cubicBezTo>
                    <a:pt x="3374" y="1"/>
                    <a:pt x="0" y="274"/>
                    <a:pt x="0" y="578"/>
                  </a:cubicBezTo>
                  <a:cubicBezTo>
                    <a:pt x="0" y="882"/>
                    <a:pt x="3374" y="1125"/>
                    <a:pt x="7508" y="1125"/>
                  </a:cubicBezTo>
                  <a:cubicBezTo>
                    <a:pt x="11672" y="1125"/>
                    <a:pt x="15046" y="882"/>
                    <a:pt x="15046" y="578"/>
                  </a:cubicBezTo>
                  <a:cubicBezTo>
                    <a:pt x="15046" y="274"/>
                    <a:pt x="11672" y="1"/>
                    <a:pt x="7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2" name="Google Shape;2492;p70"/>
            <p:cNvSpPr/>
            <p:nvPr/>
          </p:nvSpPr>
          <p:spPr>
            <a:xfrm>
              <a:off x="2407871" y="1903322"/>
              <a:ext cx="738845" cy="55289"/>
            </a:xfrm>
            <a:custGeom>
              <a:avLst/>
              <a:gdLst/>
              <a:ahLst/>
              <a:cxnLst/>
              <a:rect l="l" t="t" r="r" b="b"/>
              <a:pathLst>
                <a:path w="15047" h="1126" extrusionOk="0">
                  <a:moveTo>
                    <a:pt x="7509" y="1"/>
                  </a:moveTo>
                  <a:cubicBezTo>
                    <a:pt x="3375" y="1"/>
                    <a:pt x="1" y="274"/>
                    <a:pt x="1" y="578"/>
                  </a:cubicBezTo>
                  <a:cubicBezTo>
                    <a:pt x="1" y="882"/>
                    <a:pt x="3375" y="1125"/>
                    <a:pt x="7509" y="1125"/>
                  </a:cubicBezTo>
                  <a:cubicBezTo>
                    <a:pt x="11642" y="1125"/>
                    <a:pt x="15047" y="882"/>
                    <a:pt x="15047" y="578"/>
                  </a:cubicBezTo>
                  <a:cubicBezTo>
                    <a:pt x="15047" y="274"/>
                    <a:pt x="11673" y="1"/>
                    <a:pt x="7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3" name="Google Shape;2493;p70"/>
            <p:cNvSpPr/>
            <p:nvPr/>
          </p:nvSpPr>
          <p:spPr>
            <a:xfrm>
              <a:off x="3760118" y="1060077"/>
              <a:ext cx="843286" cy="843286"/>
            </a:xfrm>
            <a:custGeom>
              <a:avLst/>
              <a:gdLst/>
              <a:ahLst/>
              <a:cxnLst/>
              <a:rect l="l" t="t" r="r" b="b"/>
              <a:pathLst>
                <a:path w="17174" h="17174" fill="none" extrusionOk="0">
                  <a:moveTo>
                    <a:pt x="17174" y="8572"/>
                  </a:moveTo>
                  <a:cubicBezTo>
                    <a:pt x="17174" y="13344"/>
                    <a:pt x="13344" y="17174"/>
                    <a:pt x="8602" y="17174"/>
                  </a:cubicBezTo>
                  <a:cubicBezTo>
                    <a:pt x="3830" y="17174"/>
                    <a:pt x="0" y="13344"/>
                    <a:pt x="0" y="8572"/>
                  </a:cubicBezTo>
                  <a:cubicBezTo>
                    <a:pt x="0" y="3830"/>
                    <a:pt x="3830" y="0"/>
                    <a:pt x="8602" y="0"/>
                  </a:cubicBezTo>
                  <a:cubicBezTo>
                    <a:pt x="13344" y="31"/>
                    <a:pt x="17174" y="3861"/>
                    <a:pt x="17174" y="8572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4" name="Google Shape;2494;p70"/>
            <p:cNvSpPr/>
            <p:nvPr/>
          </p:nvSpPr>
          <p:spPr>
            <a:xfrm>
              <a:off x="3795914" y="1095873"/>
              <a:ext cx="771695" cy="771695"/>
            </a:xfrm>
            <a:custGeom>
              <a:avLst/>
              <a:gdLst/>
              <a:ahLst/>
              <a:cxnLst/>
              <a:rect l="l" t="t" r="r" b="b"/>
              <a:pathLst>
                <a:path w="15716" h="15716" fill="none" extrusionOk="0">
                  <a:moveTo>
                    <a:pt x="15715" y="7843"/>
                  </a:moveTo>
                  <a:cubicBezTo>
                    <a:pt x="15715" y="12189"/>
                    <a:pt x="12190" y="15715"/>
                    <a:pt x="7873" y="15715"/>
                  </a:cubicBezTo>
                  <a:cubicBezTo>
                    <a:pt x="3527" y="15715"/>
                    <a:pt x="1" y="12189"/>
                    <a:pt x="1" y="7843"/>
                  </a:cubicBezTo>
                  <a:cubicBezTo>
                    <a:pt x="1" y="3527"/>
                    <a:pt x="3527" y="1"/>
                    <a:pt x="7873" y="1"/>
                  </a:cubicBezTo>
                  <a:cubicBezTo>
                    <a:pt x="12190" y="31"/>
                    <a:pt x="15715" y="3527"/>
                    <a:pt x="15715" y="7843"/>
                  </a:cubicBezTo>
                  <a:close/>
                </a:path>
              </a:pathLst>
            </a:custGeom>
            <a:noFill/>
            <a:ln w="197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5" name="Google Shape;2495;p70"/>
            <p:cNvSpPr/>
            <p:nvPr/>
          </p:nvSpPr>
          <p:spPr>
            <a:xfrm>
              <a:off x="4124266" y="1424225"/>
              <a:ext cx="114998" cy="114998"/>
            </a:xfrm>
            <a:custGeom>
              <a:avLst/>
              <a:gdLst/>
              <a:ahLst/>
              <a:cxnLst/>
              <a:rect l="l" t="t" r="r" b="b"/>
              <a:pathLst>
                <a:path w="2342" h="2342" extrusionOk="0">
                  <a:moveTo>
                    <a:pt x="1186" y="1"/>
                  </a:moveTo>
                  <a:cubicBezTo>
                    <a:pt x="518" y="1"/>
                    <a:pt x="1" y="518"/>
                    <a:pt x="1" y="1156"/>
                  </a:cubicBezTo>
                  <a:cubicBezTo>
                    <a:pt x="1" y="1825"/>
                    <a:pt x="518" y="2341"/>
                    <a:pt x="1186" y="2341"/>
                  </a:cubicBezTo>
                  <a:cubicBezTo>
                    <a:pt x="1825" y="2341"/>
                    <a:pt x="2341" y="1825"/>
                    <a:pt x="2341" y="1156"/>
                  </a:cubicBezTo>
                  <a:cubicBezTo>
                    <a:pt x="2341" y="518"/>
                    <a:pt x="1825" y="1"/>
                    <a:pt x="1186" y="1"/>
                  </a:cubicBezTo>
                  <a:close/>
                </a:path>
              </a:pathLst>
            </a:custGeom>
            <a:solidFill>
              <a:srgbClr val="8A0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6" name="Google Shape;2496;p70"/>
            <p:cNvSpPr/>
            <p:nvPr/>
          </p:nvSpPr>
          <p:spPr>
            <a:xfrm>
              <a:off x="2355675" y="1060077"/>
              <a:ext cx="843286" cy="843286"/>
            </a:xfrm>
            <a:custGeom>
              <a:avLst/>
              <a:gdLst/>
              <a:ahLst/>
              <a:cxnLst/>
              <a:rect l="l" t="t" r="r" b="b"/>
              <a:pathLst>
                <a:path w="17174" h="17174" fill="none" extrusionOk="0">
                  <a:moveTo>
                    <a:pt x="17174" y="8572"/>
                  </a:moveTo>
                  <a:cubicBezTo>
                    <a:pt x="17174" y="13344"/>
                    <a:pt x="13344" y="17174"/>
                    <a:pt x="8572" y="17174"/>
                  </a:cubicBezTo>
                  <a:cubicBezTo>
                    <a:pt x="3830" y="17174"/>
                    <a:pt x="0" y="13344"/>
                    <a:pt x="0" y="8572"/>
                  </a:cubicBezTo>
                  <a:cubicBezTo>
                    <a:pt x="0" y="3830"/>
                    <a:pt x="3830" y="0"/>
                    <a:pt x="8572" y="0"/>
                  </a:cubicBezTo>
                  <a:cubicBezTo>
                    <a:pt x="13344" y="31"/>
                    <a:pt x="17174" y="3861"/>
                    <a:pt x="17174" y="8572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7" name="Google Shape;2497;p70"/>
            <p:cNvSpPr/>
            <p:nvPr/>
          </p:nvSpPr>
          <p:spPr>
            <a:xfrm>
              <a:off x="2391471" y="1095873"/>
              <a:ext cx="771695" cy="771695"/>
            </a:xfrm>
            <a:custGeom>
              <a:avLst/>
              <a:gdLst/>
              <a:ahLst/>
              <a:cxnLst/>
              <a:rect l="l" t="t" r="r" b="b"/>
              <a:pathLst>
                <a:path w="15716" h="15716" fill="none" extrusionOk="0">
                  <a:moveTo>
                    <a:pt x="15715" y="7843"/>
                  </a:moveTo>
                  <a:cubicBezTo>
                    <a:pt x="15715" y="12189"/>
                    <a:pt x="12189" y="15715"/>
                    <a:pt x="7843" y="15715"/>
                  </a:cubicBezTo>
                  <a:cubicBezTo>
                    <a:pt x="3526" y="15715"/>
                    <a:pt x="1" y="12189"/>
                    <a:pt x="1" y="7843"/>
                  </a:cubicBezTo>
                  <a:cubicBezTo>
                    <a:pt x="1" y="3527"/>
                    <a:pt x="3526" y="1"/>
                    <a:pt x="7843" y="1"/>
                  </a:cubicBezTo>
                  <a:cubicBezTo>
                    <a:pt x="12189" y="31"/>
                    <a:pt x="15715" y="3527"/>
                    <a:pt x="15715" y="7843"/>
                  </a:cubicBezTo>
                  <a:close/>
                </a:path>
              </a:pathLst>
            </a:custGeom>
            <a:noFill/>
            <a:ln w="197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8" name="Google Shape;2498;p70"/>
            <p:cNvSpPr/>
            <p:nvPr/>
          </p:nvSpPr>
          <p:spPr>
            <a:xfrm>
              <a:off x="2719823" y="1424225"/>
              <a:ext cx="114998" cy="114998"/>
            </a:xfrm>
            <a:custGeom>
              <a:avLst/>
              <a:gdLst/>
              <a:ahLst/>
              <a:cxnLst/>
              <a:rect l="l" t="t" r="r" b="b"/>
              <a:pathLst>
                <a:path w="2342" h="2342" extrusionOk="0">
                  <a:moveTo>
                    <a:pt x="1156" y="1"/>
                  </a:moveTo>
                  <a:cubicBezTo>
                    <a:pt x="517" y="1"/>
                    <a:pt x="1" y="518"/>
                    <a:pt x="1" y="1156"/>
                  </a:cubicBezTo>
                  <a:cubicBezTo>
                    <a:pt x="1" y="1825"/>
                    <a:pt x="517" y="2341"/>
                    <a:pt x="1156" y="2341"/>
                  </a:cubicBezTo>
                  <a:cubicBezTo>
                    <a:pt x="1794" y="2341"/>
                    <a:pt x="2341" y="1825"/>
                    <a:pt x="2341" y="1156"/>
                  </a:cubicBezTo>
                  <a:cubicBezTo>
                    <a:pt x="2341" y="518"/>
                    <a:pt x="1824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9" name="Google Shape;2499;p70"/>
            <p:cNvSpPr/>
            <p:nvPr/>
          </p:nvSpPr>
          <p:spPr>
            <a:xfrm>
              <a:off x="2754146" y="760058"/>
              <a:ext cx="258279" cy="720923"/>
            </a:xfrm>
            <a:custGeom>
              <a:avLst/>
              <a:gdLst/>
              <a:ahLst/>
              <a:cxnLst/>
              <a:rect l="l" t="t" r="r" b="b"/>
              <a:pathLst>
                <a:path w="5260" h="14682" fill="none" extrusionOk="0">
                  <a:moveTo>
                    <a:pt x="1642" y="2888"/>
                  </a:moveTo>
                  <a:cubicBezTo>
                    <a:pt x="31" y="2888"/>
                    <a:pt x="1" y="1"/>
                    <a:pt x="2128" y="1"/>
                  </a:cubicBezTo>
                  <a:lnTo>
                    <a:pt x="5259" y="1"/>
                  </a:lnTo>
                  <a:lnTo>
                    <a:pt x="426" y="14682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0" name="Google Shape;2500;p70"/>
            <p:cNvSpPr/>
            <p:nvPr/>
          </p:nvSpPr>
          <p:spPr>
            <a:xfrm>
              <a:off x="3564590" y="858559"/>
              <a:ext cx="152267" cy="622423"/>
            </a:xfrm>
            <a:custGeom>
              <a:avLst/>
              <a:gdLst/>
              <a:ahLst/>
              <a:cxnLst/>
              <a:rect l="l" t="t" r="r" b="b"/>
              <a:pathLst>
                <a:path w="3101" h="12676" fill="none" extrusionOk="0">
                  <a:moveTo>
                    <a:pt x="1" y="12676"/>
                  </a:moveTo>
                  <a:lnTo>
                    <a:pt x="3101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1" name="Google Shape;2501;p70"/>
            <p:cNvSpPr/>
            <p:nvPr/>
          </p:nvSpPr>
          <p:spPr>
            <a:xfrm>
              <a:off x="3564590" y="898872"/>
              <a:ext cx="617955" cy="592569"/>
            </a:xfrm>
            <a:custGeom>
              <a:avLst/>
              <a:gdLst/>
              <a:ahLst/>
              <a:cxnLst/>
              <a:rect l="l" t="t" r="r" b="b"/>
              <a:pathLst>
                <a:path w="12585" h="12068" fill="none" extrusionOk="0">
                  <a:moveTo>
                    <a:pt x="2888" y="1"/>
                  </a:moveTo>
                  <a:lnTo>
                    <a:pt x="12584" y="11855"/>
                  </a:lnTo>
                  <a:lnTo>
                    <a:pt x="1" y="12068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2" name="Google Shape;2502;p70"/>
            <p:cNvSpPr/>
            <p:nvPr/>
          </p:nvSpPr>
          <p:spPr>
            <a:xfrm>
              <a:off x="2963128" y="915273"/>
              <a:ext cx="734328" cy="49"/>
            </a:xfrm>
            <a:custGeom>
              <a:avLst/>
              <a:gdLst/>
              <a:ahLst/>
              <a:cxnLst/>
              <a:rect l="l" t="t" r="r" b="b"/>
              <a:pathLst>
                <a:path w="14955" h="1" fill="none" extrusionOk="0">
                  <a:moveTo>
                    <a:pt x="14955" y="1"/>
                  </a:moveTo>
                  <a:lnTo>
                    <a:pt x="0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3" name="Google Shape;2503;p70"/>
            <p:cNvSpPr/>
            <p:nvPr/>
          </p:nvSpPr>
          <p:spPr>
            <a:xfrm>
              <a:off x="3463094" y="1264542"/>
              <a:ext cx="89612" cy="216444"/>
            </a:xfrm>
            <a:custGeom>
              <a:avLst/>
              <a:gdLst/>
              <a:ahLst/>
              <a:cxnLst/>
              <a:rect l="l" t="t" r="r" b="b"/>
              <a:pathLst>
                <a:path w="1825" h="4408" fill="none" extrusionOk="0">
                  <a:moveTo>
                    <a:pt x="1" y="0"/>
                  </a:moveTo>
                  <a:lnTo>
                    <a:pt x="1824" y="440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4" name="Google Shape;2504;p70"/>
            <p:cNvSpPr/>
            <p:nvPr/>
          </p:nvSpPr>
          <p:spPr>
            <a:xfrm>
              <a:off x="3398917" y="1249615"/>
              <a:ext cx="131398" cy="28430"/>
            </a:xfrm>
            <a:custGeom>
              <a:avLst/>
              <a:gdLst/>
              <a:ahLst/>
              <a:cxnLst/>
              <a:rect l="l" t="t" r="r" b="b"/>
              <a:pathLst>
                <a:path w="2676" h="579" extrusionOk="0">
                  <a:moveTo>
                    <a:pt x="1" y="1"/>
                  </a:moveTo>
                  <a:lnTo>
                    <a:pt x="1" y="578"/>
                  </a:lnTo>
                  <a:lnTo>
                    <a:pt x="2675" y="578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2951147" y="980972"/>
              <a:ext cx="629887" cy="425424"/>
            </a:xfrm>
            <a:custGeom>
              <a:avLst/>
              <a:gdLst/>
              <a:ahLst/>
              <a:cxnLst/>
              <a:rect l="l" t="t" r="r" b="b"/>
              <a:pathLst>
                <a:path w="12828" h="8664" fill="none" extrusionOk="0">
                  <a:moveTo>
                    <a:pt x="1" y="0"/>
                  </a:moveTo>
                  <a:lnTo>
                    <a:pt x="12828" y="8663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3564590" y="1686926"/>
              <a:ext cx="131398" cy="26908"/>
            </a:xfrm>
            <a:custGeom>
              <a:avLst/>
              <a:gdLst/>
              <a:ahLst/>
              <a:cxnLst/>
              <a:rect l="l" t="t" r="r" b="b"/>
              <a:pathLst>
                <a:path w="2676" h="548" extrusionOk="0">
                  <a:moveTo>
                    <a:pt x="1" y="0"/>
                  </a:moveTo>
                  <a:lnTo>
                    <a:pt x="1" y="548"/>
                  </a:lnTo>
                  <a:lnTo>
                    <a:pt x="2675" y="548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7" name="Google Shape;2507;p70"/>
            <p:cNvSpPr/>
            <p:nvPr/>
          </p:nvSpPr>
          <p:spPr>
            <a:xfrm>
              <a:off x="3564590" y="1373501"/>
              <a:ext cx="617955" cy="219439"/>
            </a:xfrm>
            <a:custGeom>
              <a:avLst/>
              <a:gdLst/>
              <a:ahLst/>
              <a:cxnLst/>
              <a:rect l="l" t="t" r="r" b="b"/>
              <a:pathLst>
                <a:path w="12585" h="4469" fill="none" extrusionOk="0">
                  <a:moveTo>
                    <a:pt x="213" y="0"/>
                  </a:moveTo>
                  <a:lnTo>
                    <a:pt x="12584" y="1277"/>
                  </a:lnTo>
                  <a:lnTo>
                    <a:pt x="12584" y="3070"/>
                  </a:lnTo>
                  <a:lnTo>
                    <a:pt x="1" y="4469"/>
                  </a:lnTo>
                </a:path>
              </a:pathLst>
            </a:custGeom>
            <a:noFill/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8" name="Google Shape;2508;p70"/>
            <p:cNvSpPr/>
            <p:nvPr/>
          </p:nvSpPr>
          <p:spPr>
            <a:xfrm>
              <a:off x="3425776" y="1354106"/>
              <a:ext cx="253811" cy="253762"/>
            </a:xfrm>
            <a:custGeom>
              <a:avLst/>
              <a:gdLst/>
              <a:ahLst/>
              <a:cxnLst/>
              <a:rect l="l" t="t" r="r" b="b"/>
              <a:pathLst>
                <a:path w="5169" h="5168" extrusionOk="0">
                  <a:moveTo>
                    <a:pt x="2584" y="0"/>
                  </a:moveTo>
                  <a:cubicBezTo>
                    <a:pt x="1156" y="0"/>
                    <a:pt x="1" y="1155"/>
                    <a:pt x="1" y="2584"/>
                  </a:cubicBezTo>
                  <a:cubicBezTo>
                    <a:pt x="1" y="4043"/>
                    <a:pt x="1186" y="5167"/>
                    <a:pt x="2584" y="5167"/>
                  </a:cubicBezTo>
                  <a:cubicBezTo>
                    <a:pt x="4043" y="5167"/>
                    <a:pt x="5168" y="4012"/>
                    <a:pt x="5168" y="2584"/>
                  </a:cubicBezTo>
                  <a:cubicBezTo>
                    <a:pt x="5168" y="1186"/>
                    <a:pt x="4013" y="31"/>
                    <a:pt x="2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4124266" y="1424225"/>
              <a:ext cx="114998" cy="114998"/>
            </a:xfrm>
            <a:custGeom>
              <a:avLst/>
              <a:gdLst/>
              <a:ahLst/>
              <a:cxnLst/>
              <a:rect l="l" t="t" r="r" b="b"/>
              <a:pathLst>
                <a:path w="2342" h="2342" extrusionOk="0">
                  <a:moveTo>
                    <a:pt x="1186" y="1"/>
                  </a:moveTo>
                  <a:cubicBezTo>
                    <a:pt x="518" y="1"/>
                    <a:pt x="1" y="518"/>
                    <a:pt x="1" y="1156"/>
                  </a:cubicBezTo>
                  <a:cubicBezTo>
                    <a:pt x="1" y="1825"/>
                    <a:pt x="518" y="2341"/>
                    <a:pt x="1186" y="2341"/>
                  </a:cubicBezTo>
                  <a:cubicBezTo>
                    <a:pt x="1825" y="2341"/>
                    <a:pt x="2341" y="1825"/>
                    <a:pt x="2341" y="1156"/>
                  </a:cubicBezTo>
                  <a:cubicBezTo>
                    <a:pt x="2341" y="518"/>
                    <a:pt x="1825" y="1"/>
                    <a:pt x="1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3552658" y="1483934"/>
              <a:ext cx="89612" cy="217966"/>
            </a:xfrm>
            <a:custGeom>
              <a:avLst/>
              <a:gdLst/>
              <a:ahLst/>
              <a:cxnLst/>
              <a:rect l="l" t="t" r="r" b="b"/>
              <a:pathLst>
                <a:path w="1825" h="4439" fill="none" extrusionOk="0">
                  <a:moveTo>
                    <a:pt x="0" y="1"/>
                  </a:moveTo>
                  <a:lnTo>
                    <a:pt x="1824" y="443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1" name="Google Shape;2511;p70"/>
            <p:cNvSpPr/>
            <p:nvPr/>
          </p:nvSpPr>
          <p:spPr>
            <a:xfrm flipH="1">
              <a:off x="3541753" y="768260"/>
              <a:ext cx="345398" cy="97277"/>
            </a:xfrm>
            <a:custGeom>
              <a:avLst/>
              <a:gdLst/>
              <a:ahLst/>
              <a:cxnLst/>
              <a:rect l="l" t="t" r="r" b="b"/>
              <a:pathLst>
                <a:path w="8274" h="2330" extrusionOk="0">
                  <a:moveTo>
                    <a:pt x="4196" y="1"/>
                  </a:moveTo>
                  <a:cubicBezTo>
                    <a:pt x="2113" y="1"/>
                    <a:pt x="1" y="299"/>
                    <a:pt x="195" y="1011"/>
                  </a:cubicBezTo>
                  <a:cubicBezTo>
                    <a:pt x="484" y="1986"/>
                    <a:pt x="1588" y="2330"/>
                    <a:pt x="2882" y="2330"/>
                  </a:cubicBezTo>
                  <a:cubicBezTo>
                    <a:pt x="5259" y="2330"/>
                    <a:pt x="8273" y="1167"/>
                    <a:pt x="8037" y="616"/>
                  </a:cubicBezTo>
                  <a:cubicBezTo>
                    <a:pt x="7838" y="232"/>
                    <a:pt x="6028" y="1"/>
                    <a:pt x="4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12" name="Google Shape;2512;p70"/>
          <p:cNvGrpSpPr/>
          <p:nvPr/>
        </p:nvGrpSpPr>
        <p:grpSpPr>
          <a:xfrm>
            <a:off x="3355303" y="1567654"/>
            <a:ext cx="2448602" cy="1004086"/>
            <a:chOff x="4981575" y="1980903"/>
            <a:chExt cx="2730682" cy="1119757"/>
          </a:xfrm>
        </p:grpSpPr>
        <p:sp>
          <p:nvSpPr>
            <p:cNvPr id="2513" name="Google Shape;2513;p70"/>
            <p:cNvSpPr/>
            <p:nvPr/>
          </p:nvSpPr>
          <p:spPr>
            <a:xfrm>
              <a:off x="6393828" y="2071935"/>
              <a:ext cx="345398" cy="97278"/>
            </a:xfrm>
            <a:custGeom>
              <a:avLst/>
              <a:gdLst/>
              <a:ahLst/>
              <a:cxnLst/>
              <a:rect l="l" t="t" r="r" b="b"/>
              <a:pathLst>
                <a:path w="8274" h="2330" extrusionOk="0">
                  <a:moveTo>
                    <a:pt x="4196" y="1"/>
                  </a:moveTo>
                  <a:cubicBezTo>
                    <a:pt x="2113" y="1"/>
                    <a:pt x="1" y="299"/>
                    <a:pt x="195" y="1011"/>
                  </a:cubicBezTo>
                  <a:cubicBezTo>
                    <a:pt x="484" y="1986"/>
                    <a:pt x="1588" y="2330"/>
                    <a:pt x="2882" y="2330"/>
                  </a:cubicBezTo>
                  <a:cubicBezTo>
                    <a:pt x="5259" y="2330"/>
                    <a:pt x="8273" y="1167"/>
                    <a:pt x="8037" y="616"/>
                  </a:cubicBezTo>
                  <a:cubicBezTo>
                    <a:pt x="7838" y="232"/>
                    <a:pt x="6028" y="1"/>
                    <a:pt x="4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4" name="Google Shape;2514;p70"/>
            <p:cNvSpPr/>
            <p:nvPr/>
          </p:nvSpPr>
          <p:spPr>
            <a:xfrm>
              <a:off x="5008493" y="3051062"/>
              <a:ext cx="672424" cy="49597"/>
            </a:xfrm>
            <a:custGeom>
              <a:avLst/>
              <a:gdLst/>
              <a:ahLst/>
              <a:cxnLst/>
              <a:rect l="l" t="t" r="r" b="b"/>
              <a:pathLst>
                <a:path w="14439" h="1065" extrusionOk="0">
                  <a:moveTo>
                    <a:pt x="7204" y="1"/>
                  </a:moveTo>
                  <a:cubicBezTo>
                    <a:pt x="3222" y="1"/>
                    <a:pt x="0" y="244"/>
                    <a:pt x="0" y="548"/>
                  </a:cubicBezTo>
                  <a:cubicBezTo>
                    <a:pt x="0" y="852"/>
                    <a:pt x="3222" y="1064"/>
                    <a:pt x="7204" y="1064"/>
                  </a:cubicBezTo>
                  <a:cubicBezTo>
                    <a:pt x="11216" y="1064"/>
                    <a:pt x="14438" y="852"/>
                    <a:pt x="14438" y="548"/>
                  </a:cubicBezTo>
                  <a:cubicBezTo>
                    <a:pt x="14438" y="244"/>
                    <a:pt x="11216" y="1"/>
                    <a:pt x="7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5" name="Google Shape;2515;p70"/>
            <p:cNvSpPr/>
            <p:nvPr/>
          </p:nvSpPr>
          <p:spPr>
            <a:xfrm>
              <a:off x="7004440" y="3051062"/>
              <a:ext cx="672424" cy="49597"/>
            </a:xfrm>
            <a:custGeom>
              <a:avLst/>
              <a:gdLst/>
              <a:ahLst/>
              <a:cxnLst/>
              <a:rect l="l" t="t" r="r" b="b"/>
              <a:pathLst>
                <a:path w="14439" h="1065" extrusionOk="0">
                  <a:moveTo>
                    <a:pt x="7234" y="1"/>
                  </a:moveTo>
                  <a:cubicBezTo>
                    <a:pt x="3222" y="1"/>
                    <a:pt x="0" y="244"/>
                    <a:pt x="0" y="548"/>
                  </a:cubicBezTo>
                  <a:cubicBezTo>
                    <a:pt x="0" y="852"/>
                    <a:pt x="3222" y="1064"/>
                    <a:pt x="7234" y="1064"/>
                  </a:cubicBezTo>
                  <a:cubicBezTo>
                    <a:pt x="11216" y="1064"/>
                    <a:pt x="14438" y="852"/>
                    <a:pt x="14438" y="548"/>
                  </a:cubicBezTo>
                  <a:cubicBezTo>
                    <a:pt x="14438" y="244"/>
                    <a:pt x="11186" y="1"/>
                    <a:pt x="7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6" name="Google Shape;2516;p70"/>
            <p:cNvSpPr/>
            <p:nvPr/>
          </p:nvSpPr>
          <p:spPr>
            <a:xfrm>
              <a:off x="5008493" y="2351796"/>
              <a:ext cx="672424" cy="672424"/>
            </a:xfrm>
            <a:custGeom>
              <a:avLst/>
              <a:gdLst/>
              <a:ahLst/>
              <a:cxnLst/>
              <a:rect l="l" t="t" r="r" b="b"/>
              <a:pathLst>
                <a:path w="14439" h="14439" fill="none" extrusionOk="0">
                  <a:moveTo>
                    <a:pt x="0" y="7234"/>
                  </a:moveTo>
                  <a:cubicBezTo>
                    <a:pt x="0" y="11216"/>
                    <a:pt x="3222" y="14438"/>
                    <a:pt x="7204" y="14438"/>
                  </a:cubicBezTo>
                  <a:cubicBezTo>
                    <a:pt x="11216" y="14438"/>
                    <a:pt x="14438" y="11216"/>
                    <a:pt x="14438" y="7234"/>
                  </a:cubicBezTo>
                  <a:cubicBezTo>
                    <a:pt x="14438" y="3253"/>
                    <a:pt x="11216" y="0"/>
                    <a:pt x="7204" y="0"/>
                  </a:cubicBezTo>
                  <a:cubicBezTo>
                    <a:pt x="3222" y="0"/>
                    <a:pt x="0" y="3253"/>
                    <a:pt x="0" y="723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7" name="Google Shape;2517;p70"/>
            <p:cNvSpPr/>
            <p:nvPr/>
          </p:nvSpPr>
          <p:spPr>
            <a:xfrm>
              <a:off x="4981575" y="2326322"/>
              <a:ext cx="726213" cy="724769"/>
            </a:xfrm>
            <a:custGeom>
              <a:avLst/>
              <a:gdLst/>
              <a:ahLst/>
              <a:cxnLst/>
              <a:rect l="l" t="t" r="r" b="b"/>
              <a:pathLst>
                <a:path w="15594" h="15563" fill="none" extrusionOk="0">
                  <a:moveTo>
                    <a:pt x="1" y="7781"/>
                  </a:moveTo>
                  <a:cubicBezTo>
                    <a:pt x="1" y="12067"/>
                    <a:pt x="3496" y="15563"/>
                    <a:pt x="7782" y="15563"/>
                  </a:cubicBezTo>
                  <a:cubicBezTo>
                    <a:pt x="12098" y="15563"/>
                    <a:pt x="15594" y="12067"/>
                    <a:pt x="15594" y="7781"/>
                  </a:cubicBezTo>
                  <a:cubicBezTo>
                    <a:pt x="15594" y="3496"/>
                    <a:pt x="12098" y="0"/>
                    <a:pt x="7782" y="0"/>
                  </a:cubicBezTo>
                  <a:cubicBezTo>
                    <a:pt x="3496" y="0"/>
                    <a:pt x="1" y="3465"/>
                    <a:pt x="1" y="7781"/>
                  </a:cubicBezTo>
                  <a:close/>
                </a:path>
              </a:pathLst>
            </a:custGeom>
            <a:noFill/>
            <a:ln w="20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8" name="Google Shape;2518;p70"/>
            <p:cNvSpPr/>
            <p:nvPr/>
          </p:nvSpPr>
          <p:spPr>
            <a:xfrm>
              <a:off x="7012916" y="2351796"/>
              <a:ext cx="672424" cy="672424"/>
            </a:xfrm>
            <a:custGeom>
              <a:avLst/>
              <a:gdLst/>
              <a:ahLst/>
              <a:cxnLst/>
              <a:rect l="l" t="t" r="r" b="b"/>
              <a:pathLst>
                <a:path w="14439" h="14439" fill="none" extrusionOk="0">
                  <a:moveTo>
                    <a:pt x="1" y="7234"/>
                  </a:moveTo>
                  <a:cubicBezTo>
                    <a:pt x="1" y="11216"/>
                    <a:pt x="3253" y="14438"/>
                    <a:pt x="7235" y="14438"/>
                  </a:cubicBezTo>
                  <a:cubicBezTo>
                    <a:pt x="11217" y="14438"/>
                    <a:pt x="14439" y="11216"/>
                    <a:pt x="14439" y="7234"/>
                  </a:cubicBezTo>
                  <a:cubicBezTo>
                    <a:pt x="14439" y="3253"/>
                    <a:pt x="11217" y="0"/>
                    <a:pt x="7235" y="0"/>
                  </a:cubicBezTo>
                  <a:cubicBezTo>
                    <a:pt x="3253" y="0"/>
                    <a:pt x="1" y="3253"/>
                    <a:pt x="1" y="723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9" name="Google Shape;2519;p70"/>
            <p:cNvSpPr/>
            <p:nvPr/>
          </p:nvSpPr>
          <p:spPr>
            <a:xfrm>
              <a:off x="6987441" y="2326322"/>
              <a:ext cx="724815" cy="724769"/>
            </a:xfrm>
            <a:custGeom>
              <a:avLst/>
              <a:gdLst/>
              <a:ahLst/>
              <a:cxnLst/>
              <a:rect l="l" t="t" r="r" b="b"/>
              <a:pathLst>
                <a:path w="15564" h="15563" fill="none" extrusionOk="0">
                  <a:moveTo>
                    <a:pt x="1" y="7781"/>
                  </a:moveTo>
                  <a:cubicBezTo>
                    <a:pt x="1" y="12067"/>
                    <a:pt x="3496" y="15563"/>
                    <a:pt x="7782" y="15563"/>
                  </a:cubicBezTo>
                  <a:cubicBezTo>
                    <a:pt x="12068" y="15563"/>
                    <a:pt x="15563" y="12067"/>
                    <a:pt x="15563" y="7781"/>
                  </a:cubicBezTo>
                  <a:cubicBezTo>
                    <a:pt x="15563" y="3496"/>
                    <a:pt x="12068" y="0"/>
                    <a:pt x="7782" y="0"/>
                  </a:cubicBezTo>
                  <a:cubicBezTo>
                    <a:pt x="3435" y="0"/>
                    <a:pt x="1" y="3465"/>
                    <a:pt x="1" y="7781"/>
                  </a:cubicBezTo>
                  <a:close/>
                </a:path>
              </a:pathLst>
            </a:custGeom>
            <a:noFill/>
            <a:ln w="20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0" name="Google Shape;2520;p70"/>
            <p:cNvSpPr/>
            <p:nvPr/>
          </p:nvSpPr>
          <p:spPr>
            <a:xfrm>
              <a:off x="6700097" y="2511721"/>
              <a:ext cx="72230" cy="177013"/>
            </a:xfrm>
            <a:custGeom>
              <a:avLst/>
              <a:gdLst/>
              <a:ahLst/>
              <a:cxnLst/>
              <a:rect l="l" t="t" r="r" b="b"/>
              <a:pathLst>
                <a:path w="1551" h="3801" fill="none" extrusionOk="0">
                  <a:moveTo>
                    <a:pt x="1550" y="1"/>
                  </a:moveTo>
                  <a:lnTo>
                    <a:pt x="0" y="3800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1" name="Google Shape;2521;p70"/>
            <p:cNvSpPr/>
            <p:nvPr/>
          </p:nvSpPr>
          <p:spPr>
            <a:xfrm>
              <a:off x="6717049" y="2500405"/>
              <a:ext cx="107623" cy="22726"/>
            </a:xfrm>
            <a:custGeom>
              <a:avLst/>
              <a:gdLst/>
              <a:ahLst/>
              <a:cxnLst/>
              <a:rect l="l" t="t" r="r" b="b"/>
              <a:pathLst>
                <a:path w="2311" h="488" extrusionOk="0">
                  <a:moveTo>
                    <a:pt x="1" y="1"/>
                  </a:moveTo>
                  <a:lnTo>
                    <a:pt x="1" y="487"/>
                  </a:lnTo>
                  <a:lnTo>
                    <a:pt x="2311" y="487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rgbClr val="0B2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2" name="Google Shape;2522;p70"/>
            <p:cNvSpPr/>
            <p:nvPr/>
          </p:nvSpPr>
          <p:spPr>
            <a:xfrm>
              <a:off x="7301704" y="2641888"/>
              <a:ext cx="92069" cy="93559"/>
            </a:xfrm>
            <a:custGeom>
              <a:avLst/>
              <a:gdLst/>
              <a:ahLst/>
              <a:cxnLst/>
              <a:rect l="l" t="t" r="r" b="b"/>
              <a:pathLst>
                <a:path w="1977" h="2009" extrusionOk="0">
                  <a:moveTo>
                    <a:pt x="952" y="1"/>
                  </a:moveTo>
                  <a:cubicBezTo>
                    <a:pt x="428" y="1"/>
                    <a:pt x="0" y="446"/>
                    <a:pt x="0" y="1005"/>
                  </a:cubicBezTo>
                  <a:cubicBezTo>
                    <a:pt x="0" y="1583"/>
                    <a:pt x="456" y="2008"/>
                    <a:pt x="1003" y="2008"/>
                  </a:cubicBezTo>
                  <a:cubicBezTo>
                    <a:pt x="1551" y="2008"/>
                    <a:pt x="1976" y="1553"/>
                    <a:pt x="1976" y="1005"/>
                  </a:cubicBezTo>
                  <a:cubicBezTo>
                    <a:pt x="1976" y="428"/>
                    <a:pt x="1520" y="2"/>
                    <a:pt x="1003" y="2"/>
                  </a:cubicBezTo>
                  <a:cubicBezTo>
                    <a:pt x="986" y="1"/>
                    <a:pt x="96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3" name="Google Shape;2523;p70"/>
            <p:cNvSpPr/>
            <p:nvPr/>
          </p:nvSpPr>
          <p:spPr>
            <a:xfrm>
              <a:off x="6007864" y="2511721"/>
              <a:ext cx="73674" cy="177013"/>
            </a:xfrm>
            <a:custGeom>
              <a:avLst/>
              <a:gdLst/>
              <a:ahLst/>
              <a:cxnLst/>
              <a:rect l="l" t="t" r="r" b="b"/>
              <a:pathLst>
                <a:path w="1582" h="3801" fill="none" extrusionOk="0">
                  <a:moveTo>
                    <a:pt x="1581" y="1"/>
                  </a:moveTo>
                  <a:lnTo>
                    <a:pt x="1" y="3800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4" name="Google Shape;2524;p70"/>
            <p:cNvSpPr/>
            <p:nvPr/>
          </p:nvSpPr>
          <p:spPr>
            <a:xfrm>
              <a:off x="6024862" y="2500405"/>
              <a:ext cx="107623" cy="22726"/>
            </a:xfrm>
            <a:custGeom>
              <a:avLst/>
              <a:gdLst/>
              <a:ahLst/>
              <a:cxnLst/>
              <a:rect l="l" t="t" r="r" b="b"/>
              <a:pathLst>
                <a:path w="2311" h="488" extrusionOk="0">
                  <a:moveTo>
                    <a:pt x="0" y="1"/>
                  </a:moveTo>
                  <a:lnTo>
                    <a:pt x="0" y="487"/>
                  </a:lnTo>
                  <a:lnTo>
                    <a:pt x="2311" y="487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rgbClr val="0B2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5" name="Google Shape;2525;p70"/>
            <p:cNvSpPr/>
            <p:nvPr/>
          </p:nvSpPr>
          <p:spPr>
            <a:xfrm>
              <a:off x="5334072" y="2171985"/>
              <a:ext cx="1862893" cy="523819"/>
            </a:xfrm>
            <a:custGeom>
              <a:avLst/>
              <a:gdLst/>
              <a:ahLst/>
              <a:cxnLst/>
              <a:rect l="l" t="t" r="r" b="b"/>
              <a:pathLst>
                <a:path w="40002" h="11248" fill="none" extrusionOk="0">
                  <a:moveTo>
                    <a:pt x="39910" y="1"/>
                  </a:moveTo>
                  <a:lnTo>
                    <a:pt x="11277" y="913"/>
                  </a:lnTo>
                  <a:lnTo>
                    <a:pt x="0" y="11247"/>
                  </a:lnTo>
                  <a:lnTo>
                    <a:pt x="28329" y="11247"/>
                  </a:lnTo>
                  <a:lnTo>
                    <a:pt x="40001" y="1095"/>
                  </a:lnTo>
                </a:path>
              </a:pathLst>
            </a:custGeom>
            <a:noFill/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6" name="Google Shape;2526;p70"/>
            <p:cNvSpPr/>
            <p:nvPr/>
          </p:nvSpPr>
          <p:spPr>
            <a:xfrm>
              <a:off x="6014925" y="2209325"/>
              <a:ext cx="528086" cy="478192"/>
            </a:xfrm>
            <a:custGeom>
              <a:avLst/>
              <a:gdLst/>
              <a:ahLst/>
              <a:cxnLst/>
              <a:rect l="l" t="t" r="r" b="b"/>
              <a:pathLst>
                <a:path w="11339" h="9880" fill="none" extrusionOk="0">
                  <a:moveTo>
                    <a:pt x="1" y="9879"/>
                  </a:moveTo>
                  <a:lnTo>
                    <a:pt x="11338" y="1"/>
                  </a:lnTo>
                </a:path>
              </a:pathLst>
            </a:custGeom>
            <a:noFill/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7" name="Google Shape;2527;p70"/>
            <p:cNvSpPr/>
            <p:nvPr/>
          </p:nvSpPr>
          <p:spPr>
            <a:xfrm>
              <a:off x="5853573" y="2164952"/>
              <a:ext cx="154333" cy="509616"/>
            </a:xfrm>
            <a:custGeom>
              <a:avLst/>
              <a:gdLst/>
              <a:ahLst/>
              <a:cxnLst/>
              <a:rect l="l" t="t" r="r" b="b"/>
              <a:pathLst>
                <a:path w="3314" h="10943" fill="none" extrusionOk="0">
                  <a:moveTo>
                    <a:pt x="3314" y="10942"/>
                  </a:moveTo>
                  <a:lnTo>
                    <a:pt x="1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8" name="Google Shape;2528;p70"/>
            <p:cNvSpPr/>
            <p:nvPr/>
          </p:nvSpPr>
          <p:spPr>
            <a:xfrm>
              <a:off x="6550050" y="2164949"/>
              <a:ext cx="152873" cy="509616"/>
            </a:xfrm>
            <a:custGeom>
              <a:avLst/>
              <a:gdLst/>
              <a:ahLst/>
              <a:cxnLst/>
              <a:rect l="l" t="t" r="r" b="b"/>
              <a:pathLst>
                <a:path w="3283" h="10943" fill="none" extrusionOk="0">
                  <a:moveTo>
                    <a:pt x="3283" y="10942"/>
                  </a:moveTo>
                  <a:lnTo>
                    <a:pt x="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9" name="Google Shape;2529;p70"/>
            <p:cNvSpPr/>
            <p:nvPr/>
          </p:nvSpPr>
          <p:spPr>
            <a:xfrm>
              <a:off x="7145970" y="1980903"/>
              <a:ext cx="198248" cy="693660"/>
            </a:xfrm>
            <a:custGeom>
              <a:avLst/>
              <a:gdLst/>
              <a:ahLst/>
              <a:cxnLst/>
              <a:rect l="l" t="t" r="r" b="b"/>
              <a:pathLst>
                <a:path w="4257" h="14895" fill="none" extrusionOk="0">
                  <a:moveTo>
                    <a:pt x="4256" y="14894"/>
                  </a:moveTo>
                  <a:lnTo>
                    <a:pt x="183" y="1338"/>
                  </a:lnTo>
                  <a:cubicBezTo>
                    <a:pt x="1" y="700"/>
                    <a:pt x="487" y="1"/>
                    <a:pt x="1186" y="1"/>
                  </a:cubicBezTo>
                  <a:lnTo>
                    <a:pt x="2919" y="1"/>
                  </a:lnTo>
                  <a:cubicBezTo>
                    <a:pt x="3344" y="1"/>
                    <a:pt x="3648" y="457"/>
                    <a:pt x="3405" y="852"/>
                  </a:cubicBezTo>
                  <a:lnTo>
                    <a:pt x="2645" y="2219"/>
                  </a:lnTo>
                </a:path>
              </a:pathLst>
            </a:custGeom>
            <a:noFill/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0" name="Google Shape;2530;p70"/>
            <p:cNvSpPr/>
            <p:nvPr/>
          </p:nvSpPr>
          <p:spPr>
            <a:xfrm>
              <a:off x="6582598" y="2854299"/>
              <a:ext cx="107623" cy="22680"/>
            </a:xfrm>
            <a:custGeom>
              <a:avLst/>
              <a:gdLst/>
              <a:ahLst/>
              <a:cxnLst/>
              <a:rect l="l" t="t" r="r" b="b"/>
              <a:pathLst>
                <a:path w="2311" h="487" extrusionOk="0">
                  <a:moveTo>
                    <a:pt x="0" y="1"/>
                  </a:moveTo>
                  <a:lnTo>
                    <a:pt x="0" y="487"/>
                  </a:lnTo>
                  <a:lnTo>
                    <a:pt x="2310" y="487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B2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1" name="Google Shape;2531;p70"/>
            <p:cNvSpPr/>
            <p:nvPr/>
          </p:nvSpPr>
          <p:spPr>
            <a:xfrm>
              <a:off x="6019180" y="2772194"/>
              <a:ext cx="680947" cy="47"/>
            </a:xfrm>
            <a:custGeom>
              <a:avLst/>
              <a:gdLst/>
              <a:ahLst/>
              <a:cxnLst/>
              <a:rect l="l" t="t" r="r" b="b"/>
              <a:pathLst>
                <a:path w="14622" h="1" fill="none" extrusionOk="0">
                  <a:moveTo>
                    <a:pt x="1" y="1"/>
                  </a:moveTo>
                  <a:lnTo>
                    <a:pt x="14621" y="1"/>
                  </a:lnTo>
                </a:path>
              </a:pathLst>
            </a:custGeom>
            <a:noFill/>
            <a:ln w="60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2" name="Google Shape;2532;p70"/>
            <p:cNvSpPr/>
            <p:nvPr/>
          </p:nvSpPr>
          <p:spPr>
            <a:xfrm>
              <a:off x="6019180" y="2599508"/>
              <a:ext cx="680947" cy="47"/>
            </a:xfrm>
            <a:custGeom>
              <a:avLst/>
              <a:gdLst/>
              <a:ahLst/>
              <a:cxnLst/>
              <a:rect l="l" t="t" r="r" b="b"/>
              <a:pathLst>
                <a:path w="14622" h="1" fill="none" extrusionOk="0">
                  <a:moveTo>
                    <a:pt x="1" y="0"/>
                  </a:moveTo>
                  <a:lnTo>
                    <a:pt x="14621" y="0"/>
                  </a:lnTo>
                </a:path>
              </a:pathLst>
            </a:custGeom>
            <a:noFill/>
            <a:ln w="60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3" name="Google Shape;2533;p70"/>
            <p:cNvSpPr/>
            <p:nvPr/>
          </p:nvSpPr>
          <p:spPr>
            <a:xfrm>
              <a:off x="5343992" y="2599508"/>
              <a:ext cx="702136" cy="176966"/>
            </a:xfrm>
            <a:custGeom>
              <a:avLst/>
              <a:gdLst/>
              <a:ahLst/>
              <a:cxnLst/>
              <a:rect l="l" t="t" r="r" b="b"/>
              <a:pathLst>
                <a:path w="15077" h="3800" fill="none" extrusionOk="0">
                  <a:moveTo>
                    <a:pt x="14833" y="0"/>
                  </a:moveTo>
                  <a:lnTo>
                    <a:pt x="0" y="1125"/>
                  </a:lnTo>
                  <a:lnTo>
                    <a:pt x="0" y="2645"/>
                  </a:lnTo>
                  <a:lnTo>
                    <a:pt x="15076" y="3800"/>
                  </a:lnTo>
                </a:path>
              </a:pathLst>
            </a:custGeom>
            <a:noFill/>
            <a:ln w="60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4" name="Google Shape;2534;p70"/>
            <p:cNvSpPr/>
            <p:nvPr/>
          </p:nvSpPr>
          <p:spPr>
            <a:xfrm>
              <a:off x="6598153" y="2585351"/>
              <a:ext cx="203883" cy="206724"/>
            </a:xfrm>
            <a:custGeom>
              <a:avLst/>
              <a:gdLst/>
              <a:ahLst/>
              <a:cxnLst/>
              <a:rect l="l" t="t" r="r" b="b"/>
              <a:pathLst>
                <a:path w="4378" h="4439" extrusionOk="0">
                  <a:moveTo>
                    <a:pt x="2189" y="1"/>
                  </a:moveTo>
                  <a:cubicBezTo>
                    <a:pt x="973" y="31"/>
                    <a:pt x="1" y="1004"/>
                    <a:pt x="1" y="2219"/>
                  </a:cubicBezTo>
                  <a:cubicBezTo>
                    <a:pt x="1" y="3435"/>
                    <a:pt x="973" y="4438"/>
                    <a:pt x="2189" y="4438"/>
                  </a:cubicBezTo>
                  <a:cubicBezTo>
                    <a:pt x="3405" y="4438"/>
                    <a:pt x="4378" y="3435"/>
                    <a:pt x="4378" y="2219"/>
                  </a:cubicBezTo>
                  <a:cubicBezTo>
                    <a:pt x="4378" y="1004"/>
                    <a:pt x="3405" y="1"/>
                    <a:pt x="2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5" name="Google Shape;2535;p70"/>
            <p:cNvSpPr/>
            <p:nvPr/>
          </p:nvSpPr>
          <p:spPr>
            <a:xfrm>
              <a:off x="5297281" y="2641888"/>
              <a:ext cx="92022" cy="93559"/>
            </a:xfrm>
            <a:custGeom>
              <a:avLst/>
              <a:gdLst/>
              <a:ahLst/>
              <a:cxnLst/>
              <a:rect l="l" t="t" r="r" b="b"/>
              <a:pathLst>
                <a:path w="1976" h="2009" extrusionOk="0">
                  <a:moveTo>
                    <a:pt x="924" y="1"/>
                  </a:moveTo>
                  <a:cubicBezTo>
                    <a:pt x="428" y="1"/>
                    <a:pt x="0" y="446"/>
                    <a:pt x="0" y="1005"/>
                  </a:cubicBezTo>
                  <a:cubicBezTo>
                    <a:pt x="0" y="1583"/>
                    <a:pt x="456" y="2008"/>
                    <a:pt x="973" y="2008"/>
                  </a:cubicBezTo>
                  <a:cubicBezTo>
                    <a:pt x="1550" y="2008"/>
                    <a:pt x="1976" y="1553"/>
                    <a:pt x="1976" y="1005"/>
                  </a:cubicBezTo>
                  <a:cubicBezTo>
                    <a:pt x="1976" y="428"/>
                    <a:pt x="1520" y="2"/>
                    <a:pt x="973" y="2"/>
                  </a:cubicBezTo>
                  <a:cubicBezTo>
                    <a:pt x="956" y="1"/>
                    <a:pt x="940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6" name="Google Shape;2536;p70"/>
            <p:cNvSpPr/>
            <p:nvPr/>
          </p:nvSpPr>
          <p:spPr>
            <a:xfrm>
              <a:off x="6627866" y="2688692"/>
              <a:ext cx="72277" cy="176966"/>
            </a:xfrm>
            <a:custGeom>
              <a:avLst/>
              <a:gdLst/>
              <a:ahLst/>
              <a:cxnLst/>
              <a:rect l="l" t="t" r="r" b="b"/>
              <a:pathLst>
                <a:path w="1552" h="3800" fill="none" extrusionOk="0">
                  <a:moveTo>
                    <a:pt x="1551" y="0"/>
                  </a:moveTo>
                  <a:lnTo>
                    <a:pt x="1" y="3800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7" name="Google Shape;2537;p70"/>
            <p:cNvSpPr/>
            <p:nvPr/>
          </p:nvSpPr>
          <p:spPr>
            <a:xfrm>
              <a:off x="5890365" y="2854299"/>
              <a:ext cx="107623" cy="22680"/>
            </a:xfrm>
            <a:custGeom>
              <a:avLst/>
              <a:gdLst/>
              <a:ahLst/>
              <a:cxnLst/>
              <a:rect l="l" t="t" r="r" b="b"/>
              <a:pathLst>
                <a:path w="2311" h="487" extrusionOk="0">
                  <a:moveTo>
                    <a:pt x="1" y="1"/>
                  </a:moveTo>
                  <a:lnTo>
                    <a:pt x="1" y="487"/>
                  </a:lnTo>
                  <a:lnTo>
                    <a:pt x="2311" y="487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rgbClr val="0B2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8" name="Google Shape;2538;p70"/>
            <p:cNvSpPr/>
            <p:nvPr/>
          </p:nvSpPr>
          <p:spPr>
            <a:xfrm>
              <a:off x="5905966" y="2585351"/>
              <a:ext cx="205281" cy="206724"/>
            </a:xfrm>
            <a:custGeom>
              <a:avLst/>
              <a:gdLst/>
              <a:ahLst/>
              <a:cxnLst/>
              <a:rect l="l" t="t" r="r" b="b"/>
              <a:pathLst>
                <a:path w="4408" h="4439" extrusionOk="0">
                  <a:moveTo>
                    <a:pt x="2189" y="1"/>
                  </a:moveTo>
                  <a:cubicBezTo>
                    <a:pt x="973" y="31"/>
                    <a:pt x="0" y="1004"/>
                    <a:pt x="0" y="2219"/>
                  </a:cubicBezTo>
                  <a:cubicBezTo>
                    <a:pt x="0" y="3435"/>
                    <a:pt x="973" y="4438"/>
                    <a:pt x="2189" y="4438"/>
                  </a:cubicBezTo>
                  <a:cubicBezTo>
                    <a:pt x="3405" y="4438"/>
                    <a:pt x="4408" y="3435"/>
                    <a:pt x="4408" y="2219"/>
                  </a:cubicBezTo>
                  <a:cubicBezTo>
                    <a:pt x="4408" y="1004"/>
                    <a:pt x="3405" y="1"/>
                    <a:pt x="2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9" name="Google Shape;2539;p70"/>
            <p:cNvSpPr/>
            <p:nvPr/>
          </p:nvSpPr>
          <p:spPr>
            <a:xfrm>
              <a:off x="5935678" y="2688692"/>
              <a:ext cx="72230" cy="176966"/>
            </a:xfrm>
            <a:custGeom>
              <a:avLst/>
              <a:gdLst/>
              <a:ahLst/>
              <a:cxnLst/>
              <a:rect l="l" t="t" r="r" b="b"/>
              <a:pathLst>
                <a:path w="1551" h="3800" fill="none" extrusionOk="0">
                  <a:moveTo>
                    <a:pt x="1551" y="0"/>
                  </a:moveTo>
                  <a:lnTo>
                    <a:pt x="0" y="3800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0" name="Google Shape;2540;p70"/>
            <p:cNvSpPr/>
            <p:nvPr/>
          </p:nvSpPr>
          <p:spPr>
            <a:xfrm>
              <a:off x="6324245" y="1990428"/>
              <a:ext cx="198248" cy="693660"/>
            </a:xfrm>
            <a:custGeom>
              <a:avLst/>
              <a:gdLst/>
              <a:ahLst/>
              <a:cxnLst/>
              <a:rect l="l" t="t" r="r" b="b"/>
              <a:pathLst>
                <a:path w="4257" h="14895" fill="none" extrusionOk="0">
                  <a:moveTo>
                    <a:pt x="4256" y="14894"/>
                  </a:moveTo>
                  <a:lnTo>
                    <a:pt x="183" y="1338"/>
                  </a:lnTo>
                  <a:cubicBezTo>
                    <a:pt x="1" y="700"/>
                    <a:pt x="487" y="1"/>
                    <a:pt x="1186" y="1"/>
                  </a:cubicBezTo>
                  <a:lnTo>
                    <a:pt x="2919" y="1"/>
                  </a:lnTo>
                  <a:cubicBezTo>
                    <a:pt x="3344" y="1"/>
                    <a:pt x="3648" y="457"/>
                    <a:pt x="3405" y="852"/>
                  </a:cubicBezTo>
                  <a:lnTo>
                    <a:pt x="2645" y="2219"/>
                  </a:lnTo>
                </a:path>
              </a:pathLst>
            </a:custGeom>
            <a:noFill/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1" name="Google Shape;2541;p70"/>
            <p:cNvSpPr/>
            <p:nvPr/>
          </p:nvSpPr>
          <p:spPr>
            <a:xfrm>
              <a:off x="5707803" y="2069835"/>
              <a:ext cx="345398" cy="97278"/>
            </a:xfrm>
            <a:custGeom>
              <a:avLst/>
              <a:gdLst/>
              <a:ahLst/>
              <a:cxnLst/>
              <a:rect l="l" t="t" r="r" b="b"/>
              <a:pathLst>
                <a:path w="8274" h="2330" extrusionOk="0">
                  <a:moveTo>
                    <a:pt x="4196" y="1"/>
                  </a:moveTo>
                  <a:cubicBezTo>
                    <a:pt x="2113" y="1"/>
                    <a:pt x="1" y="299"/>
                    <a:pt x="195" y="1011"/>
                  </a:cubicBezTo>
                  <a:cubicBezTo>
                    <a:pt x="484" y="1986"/>
                    <a:pt x="1588" y="2330"/>
                    <a:pt x="2882" y="2330"/>
                  </a:cubicBezTo>
                  <a:cubicBezTo>
                    <a:pt x="5259" y="2330"/>
                    <a:pt x="8273" y="1167"/>
                    <a:pt x="8037" y="616"/>
                  </a:cubicBezTo>
                  <a:cubicBezTo>
                    <a:pt x="7838" y="232"/>
                    <a:pt x="6028" y="1"/>
                    <a:pt x="4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42" name="Google Shape;2542;p70"/>
          <p:cNvGrpSpPr/>
          <p:nvPr/>
        </p:nvGrpSpPr>
        <p:grpSpPr>
          <a:xfrm>
            <a:off x="3413550" y="3090951"/>
            <a:ext cx="1231750" cy="1320112"/>
            <a:chOff x="3946950" y="3122513"/>
            <a:chExt cx="1231750" cy="1320112"/>
          </a:xfrm>
        </p:grpSpPr>
        <p:sp>
          <p:nvSpPr>
            <p:cNvPr id="2543" name="Google Shape;2543;p70"/>
            <p:cNvSpPr/>
            <p:nvPr/>
          </p:nvSpPr>
          <p:spPr>
            <a:xfrm>
              <a:off x="3946951" y="4398150"/>
              <a:ext cx="471217" cy="44474"/>
            </a:xfrm>
            <a:custGeom>
              <a:avLst/>
              <a:gdLst/>
              <a:ahLst/>
              <a:cxnLst/>
              <a:rect l="l" t="t" r="r" b="b"/>
              <a:pathLst>
                <a:path w="14439" h="1065" extrusionOk="0">
                  <a:moveTo>
                    <a:pt x="7234" y="1"/>
                  </a:moveTo>
                  <a:cubicBezTo>
                    <a:pt x="3222" y="1"/>
                    <a:pt x="0" y="244"/>
                    <a:pt x="0" y="548"/>
                  </a:cubicBezTo>
                  <a:cubicBezTo>
                    <a:pt x="0" y="852"/>
                    <a:pt x="3222" y="1064"/>
                    <a:pt x="7234" y="1064"/>
                  </a:cubicBezTo>
                  <a:cubicBezTo>
                    <a:pt x="11216" y="1064"/>
                    <a:pt x="14438" y="852"/>
                    <a:pt x="14438" y="548"/>
                  </a:cubicBezTo>
                  <a:cubicBezTo>
                    <a:pt x="14438" y="244"/>
                    <a:pt x="11186" y="1"/>
                    <a:pt x="7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4" name="Google Shape;2544;p70"/>
            <p:cNvSpPr/>
            <p:nvPr/>
          </p:nvSpPr>
          <p:spPr>
            <a:xfrm>
              <a:off x="4707476" y="4398150"/>
              <a:ext cx="471217" cy="44474"/>
            </a:xfrm>
            <a:custGeom>
              <a:avLst/>
              <a:gdLst/>
              <a:ahLst/>
              <a:cxnLst/>
              <a:rect l="l" t="t" r="r" b="b"/>
              <a:pathLst>
                <a:path w="14439" h="1065" extrusionOk="0">
                  <a:moveTo>
                    <a:pt x="7234" y="1"/>
                  </a:moveTo>
                  <a:cubicBezTo>
                    <a:pt x="3222" y="1"/>
                    <a:pt x="0" y="244"/>
                    <a:pt x="0" y="548"/>
                  </a:cubicBezTo>
                  <a:cubicBezTo>
                    <a:pt x="0" y="852"/>
                    <a:pt x="3222" y="1064"/>
                    <a:pt x="7234" y="1064"/>
                  </a:cubicBezTo>
                  <a:cubicBezTo>
                    <a:pt x="11216" y="1064"/>
                    <a:pt x="14438" y="852"/>
                    <a:pt x="14438" y="548"/>
                  </a:cubicBezTo>
                  <a:cubicBezTo>
                    <a:pt x="14438" y="244"/>
                    <a:pt x="11186" y="1"/>
                    <a:pt x="7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545" name="Google Shape;2545;p70"/>
            <p:cNvGrpSpPr/>
            <p:nvPr/>
          </p:nvGrpSpPr>
          <p:grpSpPr>
            <a:xfrm>
              <a:off x="3946950" y="3122513"/>
              <a:ext cx="1231750" cy="1285500"/>
              <a:chOff x="3946950" y="3122513"/>
              <a:chExt cx="1231750" cy="1285500"/>
            </a:xfrm>
          </p:grpSpPr>
          <p:sp>
            <p:nvSpPr>
              <p:cNvPr id="2546" name="Google Shape;2546;p70"/>
              <p:cNvSpPr/>
              <p:nvPr/>
            </p:nvSpPr>
            <p:spPr>
              <a:xfrm>
                <a:off x="4364750" y="3398088"/>
                <a:ext cx="222700" cy="211025"/>
              </a:xfrm>
              <a:custGeom>
                <a:avLst/>
                <a:gdLst/>
                <a:ahLst/>
                <a:cxnLst/>
                <a:rect l="l" t="t" r="r" b="b"/>
                <a:pathLst>
                  <a:path w="8908" h="8441" extrusionOk="0">
                    <a:moveTo>
                      <a:pt x="1" y="1"/>
                    </a:moveTo>
                    <a:cubicBezTo>
                      <a:pt x="1" y="1"/>
                      <a:pt x="5538" y="8207"/>
                      <a:pt x="8907" y="8440"/>
                    </a:cubicBezTo>
                    <a:lnTo>
                      <a:pt x="8207" y="20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Google Shape;2547;p70"/>
              <p:cNvSpPr/>
              <p:nvPr/>
            </p:nvSpPr>
            <p:spPr>
              <a:xfrm>
                <a:off x="4550725" y="3634938"/>
                <a:ext cx="174325" cy="603775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4151" extrusionOk="0">
                    <a:moveTo>
                      <a:pt x="1401" y="0"/>
                    </a:moveTo>
                    <a:cubicBezTo>
                      <a:pt x="1401" y="0"/>
                      <a:pt x="0" y="8907"/>
                      <a:pt x="234" y="12042"/>
                    </a:cubicBezTo>
                    <a:cubicBezTo>
                      <a:pt x="434" y="15178"/>
                      <a:pt x="3736" y="24151"/>
                      <a:pt x="3736" y="24151"/>
                    </a:cubicBezTo>
                    <a:lnTo>
                      <a:pt x="5738" y="24084"/>
                    </a:lnTo>
                    <a:cubicBezTo>
                      <a:pt x="5738" y="24084"/>
                      <a:pt x="3670" y="13744"/>
                      <a:pt x="3503" y="12242"/>
                    </a:cubicBezTo>
                    <a:cubicBezTo>
                      <a:pt x="3336" y="10741"/>
                      <a:pt x="6972" y="1201"/>
                      <a:pt x="6972" y="1201"/>
                    </a:cubicBez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Google Shape;2548;p70"/>
              <p:cNvSpPr/>
              <p:nvPr/>
            </p:nvSpPr>
            <p:spPr>
              <a:xfrm>
                <a:off x="4562400" y="3623238"/>
                <a:ext cx="223525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8841" extrusionOk="0">
                    <a:moveTo>
                      <a:pt x="7433" y="0"/>
                    </a:moveTo>
                    <a:cubicBezTo>
                      <a:pt x="5873" y="0"/>
                      <a:pt x="167" y="3804"/>
                      <a:pt x="167" y="3804"/>
                    </a:cubicBezTo>
                    <a:lnTo>
                      <a:pt x="0" y="8040"/>
                    </a:lnTo>
                    <a:lnTo>
                      <a:pt x="4971" y="8841"/>
                    </a:lnTo>
                    <a:cubicBezTo>
                      <a:pt x="4971" y="8841"/>
                      <a:pt x="8940" y="68"/>
                      <a:pt x="7472" y="1"/>
                    </a:cubicBezTo>
                    <a:cubicBezTo>
                      <a:pt x="7460" y="1"/>
                      <a:pt x="7446" y="0"/>
                      <a:pt x="7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Google Shape;2549;p70"/>
              <p:cNvSpPr/>
              <p:nvPr/>
            </p:nvSpPr>
            <p:spPr>
              <a:xfrm>
                <a:off x="4524050" y="4216188"/>
                <a:ext cx="212675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5805" extrusionOk="0">
                    <a:moveTo>
                      <a:pt x="6805" y="0"/>
                    </a:moveTo>
                    <a:lnTo>
                      <a:pt x="4036" y="1235"/>
                    </a:lnTo>
                    <a:cubicBezTo>
                      <a:pt x="4036" y="1235"/>
                      <a:pt x="1201" y="3169"/>
                      <a:pt x="634" y="4070"/>
                    </a:cubicBezTo>
                    <a:cubicBezTo>
                      <a:pt x="0" y="4937"/>
                      <a:pt x="534" y="5804"/>
                      <a:pt x="534" y="5804"/>
                    </a:cubicBezTo>
                    <a:cubicBezTo>
                      <a:pt x="534" y="5804"/>
                      <a:pt x="3569" y="4837"/>
                      <a:pt x="5737" y="3770"/>
                    </a:cubicBezTo>
                    <a:cubicBezTo>
                      <a:pt x="6171" y="3570"/>
                      <a:pt x="8072" y="3002"/>
                      <a:pt x="8206" y="2602"/>
                    </a:cubicBezTo>
                    <a:cubicBezTo>
                      <a:pt x="8506" y="1802"/>
                      <a:pt x="6805" y="0"/>
                      <a:pt x="68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Google Shape;2550;p70"/>
              <p:cNvSpPr/>
              <p:nvPr/>
            </p:nvSpPr>
            <p:spPr>
              <a:xfrm>
                <a:off x="4566575" y="4176138"/>
                <a:ext cx="8007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6740" extrusionOk="0">
                    <a:moveTo>
                      <a:pt x="482" y="0"/>
                    </a:moveTo>
                    <a:cubicBezTo>
                      <a:pt x="431" y="0"/>
                      <a:pt x="381" y="11"/>
                      <a:pt x="334" y="35"/>
                    </a:cubicBezTo>
                    <a:cubicBezTo>
                      <a:pt x="134" y="101"/>
                      <a:pt x="0" y="368"/>
                      <a:pt x="67" y="568"/>
                    </a:cubicBezTo>
                    <a:lnTo>
                      <a:pt x="2335" y="6506"/>
                    </a:lnTo>
                    <a:cubicBezTo>
                      <a:pt x="2369" y="6673"/>
                      <a:pt x="2535" y="6739"/>
                      <a:pt x="2702" y="6739"/>
                    </a:cubicBezTo>
                    <a:lnTo>
                      <a:pt x="2869" y="6739"/>
                    </a:lnTo>
                    <a:cubicBezTo>
                      <a:pt x="3102" y="6639"/>
                      <a:pt x="3203" y="6406"/>
                      <a:pt x="3136" y="6206"/>
                    </a:cubicBezTo>
                    <a:lnTo>
                      <a:pt x="868" y="268"/>
                    </a:lnTo>
                    <a:cubicBezTo>
                      <a:pt x="816" y="115"/>
                      <a:pt x="648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Google Shape;2551;p70"/>
              <p:cNvSpPr/>
              <p:nvPr/>
            </p:nvSpPr>
            <p:spPr>
              <a:xfrm>
                <a:off x="4579900" y="4305413"/>
                <a:ext cx="110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2256" extrusionOk="0">
                    <a:moveTo>
                      <a:pt x="3853" y="1"/>
                    </a:moveTo>
                    <a:cubicBezTo>
                      <a:pt x="3792" y="1"/>
                      <a:pt x="3730" y="11"/>
                      <a:pt x="3670" y="34"/>
                    </a:cubicBezTo>
                    <a:lnTo>
                      <a:pt x="368" y="1335"/>
                    </a:lnTo>
                    <a:cubicBezTo>
                      <a:pt x="134" y="1402"/>
                      <a:pt x="1" y="1702"/>
                      <a:pt x="101" y="1935"/>
                    </a:cubicBezTo>
                    <a:cubicBezTo>
                      <a:pt x="154" y="2149"/>
                      <a:pt x="357" y="2255"/>
                      <a:pt x="573" y="2255"/>
                    </a:cubicBezTo>
                    <a:cubicBezTo>
                      <a:pt x="627" y="2255"/>
                      <a:pt x="681" y="2249"/>
                      <a:pt x="735" y="2235"/>
                    </a:cubicBezTo>
                    <a:lnTo>
                      <a:pt x="4004" y="935"/>
                    </a:lnTo>
                    <a:cubicBezTo>
                      <a:pt x="4271" y="868"/>
                      <a:pt x="4404" y="568"/>
                      <a:pt x="4304" y="334"/>
                    </a:cubicBezTo>
                    <a:cubicBezTo>
                      <a:pt x="4252" y="127"/>
                      <a:pt x="4060" y="1"/>
                      <a:pt x="3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Google Shape;2552;p70"/>
              <p:cNvSpPr/>
              <p:nvPr/>
            </p:nvSpPr>
            <p:spPr>
              <a:xfrm>
                <a:off x="4483175" y="4086088"/>
                <a:ext cx="165150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606" extrusionOk="0">
                    <a:moveTo>
                      <a:pt x="3303" y="1"/>
                    </a:moveTo>
                    <a:cubicBezTo>
                      <a:pt x="1468" y="1"/>
                      <a:pt x="1" y="1468"/>
                      <a:pt x="1" y="3303"/>
                    </a:cubicBezTo>
                    <a:cubicBezTo>
                      <a:pt x="1" y="5104"/>
                      <a:pt x="1468" y="6605"/>
                      <a:pt x="3303" y="6605"/>
                    </a:cubicBezTo>
                    <a:cubicBezTo>
                      <a:pt x="5104" y="6605"/>
                      <a:pt x="6605" y="5104"/>
                      <a:pt x="6605" y="3303"/>
                    </a:cubicBezTo>
                    <a:cubicBezTo>
                      <a:pt x="6605" y="1468"/>
                      <a:pt x="5104" y="1"/>
                      <a:pt x="33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Google Shape;2553;p70"/>
              <p:cNvSpPr/>
              <p:nvPr/>
            </p:nvSpPr>
            <p:spPr>
              <a:xfrm>
                <a:off x="4621600" y="4087138"/>
                <a:ext cx="87600" cy="8550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3420" extrusionOk="0">
                    <a:moveTo>
                      <a:pt x="3003" y="0"/>
                    </a:moveTo>
                    <a:cubicBezTo>
                      <a:pt x="2878" y="0"/>
                      <a:pt x="2753" y="42"/>
                      <a:pt x="2669" y="125"/>
                    </a:cubicBezTo>
                    <a:lnTo>
                      <a:pt x="168" y="2627"/>
                    </a:lnTo>
                    <a:cubicBezTo>
                      <a:pt x="1" y="2794"/>
                      <a:pt x="1" y="3128"/>
                      <a:pt x="168" y="3294"/>
                    </a:cubicBezTo>
                    <a:cubicBezTo>
                      <a:pt x="251" y="3378"/>
                      <a:pt x="376" y="3419"/>
                      <a:pt x="501" y="3419"/>
                    </a:cubicBezTo>
                    <a:cubicBezTo>
                      <a:pt x="626" y="3419"/>
                      <a:pt x="751" y="3378"/>
                      <a:pt x="835" y="3294"/>
                    </a:cubicBezTo>
                    <a:lnTo>
                      <a:pt x="3337" y="793"/>
                    </a:lnTo>
                    <a:cubicBezTo>
                      <a:pt x="3503" y="592"/>
                      <a:pt x="3503" y="292"/>
                      <a:pt x="3337" y="125"/>
                    </a:cubicBezTo>
                    <a:cubicBezTo>
                      <a:pt x="3253" y="42"/>
                      <a:pt x="3128" y="0"/>
                      <a:pt x="3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Google Shape;2554;p70"/>
              <p:cNvSpPr/>
              <p:nvPr/>
            </p:nvSpPr>
            <p:spPr>
              <a:xfrm>
                <a:off x="3957800" y="3936813"/>
                <a:ext cx="471200" cy="47120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18848" fill="none" extrusionOk="0">
                    <a:moveTo>
                      <a:pt x="18847" y="9441"/>
                    </a:moveTo>
                    <a:cubicBezTo>
                      <a:pt x="18847" y="14644"/>
                      <a:pt x="14644" y="18847"/>
                      <a:pt x="9407" y="18847"/>
                    </a:cubicBezTo>
                    <a:cubicBezTo>
                      <a:pt x="4204" y="18847"/>
                      <a:pt x="1" y="14644"/>
                      <a:pt x="1" y="9441"/>
                    </a:cubicBezTo>
                    <a:cubicBezTo>
                      <a:pt x="1" y="4237"/>
                      <a:pt x="4204" y="1"/>
                      <a:pt x="9407" y="1"/>
                    </a:cubicBezTo>
                    <a:cubicBezTo>
                      <a:pt x="14644" y="1"/>
                      <a:pt x="18847" y="4237"/>
                      <a:pt x="18847" y="9441"/>
                    </a:cubicBezTo>
                    <a:close/>
                  </a:path>
                </a:pathLst>
              </a:custGeom>
              <a:noFill/>
              <a:ln w="233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Google Shape;2555;p70"/>
              <p:cNvSpPr/>
              <p:nvPr/>
            </p:nvSpPr>
            <p:spPr>
              <a:xfrm>
                <a:off x="4167950" y="4147813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68" y="0"/>
                      <a:pt x="1" y="434"/>
                      <a:pt x="1" y="1001"/>
                    </a:cubicBezTo>
                    <a:cubicBezTo>
                      <a:pt x="1" y="1534"/>
                      <a:pt x="468" y="2001"/>
                      <a:pt x="1001" y="2001"/>
                    </a:cubicBezTo>
                    <a:cubicBezTo>
                      <a:pt x="1568" y="2001"/>
                      <a:pt x="2002" y="1534"/>
                      <a:pt x="2002" y="1001"/>
                    </a:cubicBezTo>
                    <a:cubicBezTo>
                      <a:pt x="2002" y="434"/>
                      <a:pt x="1568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Google Shape;2556;p70"/>
              <p:cNvSpPr/>
              <p:nvPr/>
            </p:nvSpPr>
            <p:spPr>
              <a:xfrm>
                <a:off x="3969475" y="3948488"/>
                <a:ext cx="447850" cy="448675"/>
              </a:xfrm>
              <a:custGeom>
                <a:avLst/>
                <a:gdLst/>
                <a:ahLst/>
                <a:cxnLst/>
                <a:rect l="l" t="t" r="r" b="b"/>
                <a:pathLst>
                  <a:path w="17914" h="17947" extrusionOk="0">
                    <a:moveTo>
                      <a:pt x="8974" y="868"/>
                    </a:moveTo>
                    <a:cubicBezTo>
                      <a:pt x="13410" y="868"/>
                      <a:pt x="17046" y="4504"/>
                      <a:pt x="17046" y="8974"/>
                    </a:cubicBezTo>
                    <a:cubicBezTo>
                      <a:pt x="17046" y="13444"/>
                      <a:pt x="13410" y="17046"/>
                      <a:pt x="8974" y="17046"/>
                    </a:cubicBezTo>
                    <a:cubicBezTo>
                      <a:pt x="4504" y="17046"/>
                      <a:pt x="868" y="13444"/>
                      <a:pt x="868" y="8974"/>
                    </a:cubicBezTo>
                    <a:cubicBezTo>
                      <a:pt x="868" y="4504"/>
                      <a:pt x="4504" y="868"/>
                      <a:pt x="8974" y="868"/>
                    </a:cubicBezTo>
                    <a:close/>
                    <a:moveTo>
                      <a:pt x="8974" y="1"/>
                    </a:moveTo>
                    <a:cubicBezTo>
                      <a:pt x="4003" y="1"/>
                      <a:pt x="1" y="4004"/>
                      <a:pt x="1" y="8974"/>
                    </a:cubicBezTo>
                    <a:cubicBezTo>
                      <a:pt x="1" y="13944"/>
                      <a:pt x="4037" y="17947"/>
                      <a:pt x="8974" y="17947"/>
                    </a:cubicBezTo>
                    <a:cubicBezTo>
                      <a:pt x="13877" y="17947"/>
                      <a:pt x="17913" y="13944"/>
                      <a:pt x="17913" y="8974"/>
                    </a:cubicBezTo>
                    <a:cubicBezTo>
                      <a:pt x="17913" y="4004"/>
                      <a:pt x="13910" y="1"/>
                      <a:pt x="8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Google Shape;2557;p70"/>
              <p:cNvSpPr/>
              <p:nvPr/>
            </p:nvSpPr>
            <p:spPr>
              <a:xfrm>
                <a:off x="3946950" y="3899288"/>
                <a:ext cx="490375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9615" h="6172" extrusionOk="0">
                    <a:moveTo>
                      <a:pt x="9808" y="1"/>
                    </a:moveTo>
                    <a:cubicBezTo>
                      <a:pt x="5505" y="1"/>
                      <a:pt x="1769" y="2502"/>
                      <a:pt x="1" y="6172"/>
                    </a:cubicBezTo>
                    <a:lnTo>
                      <a:pt x="1202" y="6172"/>
                    </a:lnTo>
                    <a:cubicBezTo>
                      <a:pt x="2870" y="3136"/>
                      <a:pt x="6105" y="1068"/>
                      <a:pt x="9808" y="1068"/>
                    </a:cubicBezTo>
                    <a:cubicBezTo>
                      <a:pt x="13511" y="1068"/>
                      <a:pt x="16780" y="3136"/>
                      <a:pt x="18447" y="6172"/>
                    </a:cubicBezTo>
                    <a:lnTo>
                      <a:pt x="19615" y="6172"/>
                    </a:lnTo>
                    <a:cubicBezTo>
                      <a:pt x="17880" y="2569"/>
                      <a:pt x="14111" y="1"/>
                      <a:pt x="98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Google Shape;2558;p70"/>
              <p:cNvSpPr/>
              <p:nvPr/>
            </p:nvSpPr>
            <p:spPr>
              <a:xfrm>
                <a:off x="4688325" y="3899288"/>
                <a:ext cx="490375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9615" h="6172" extrusionOk="0">
                    <a:moveTo>
                      <a:pt x="9807" y="1"/>
                    </a:moveTo>
                    <a:cubicBezTo>
                      <a:pt x="5504" y="1"/>
                      <a:pt x="1768" y="2502"/>
                      <a:pt x="0" y="6172"/>
                    </a:cubicBezTo>
                    <a:lnTo>
                      <a:pt x="1168" y="6172"/>
                    </a:lnTo>
                    <a:cubicBezTo>
                      <a:pt x="2836" y="3136"/>
                      <a:pt x="6105" y="1068"/>
                      <a:pt x="9807" y="1068"/>
                    </a:cubicBezTo>
                    <a:cubicBezTo>
                      <a:pt x="13510" y="1068"/>
                      <a:pt x="16779" y="3136"/>
                      <a:pt x="18447" y="6172"/>
                    </a:cubicBezTo>
                    <a:lnTo>
                      <a:pt x="19614" y="6172"/>
                    </a:lnTo>
                    <a:cubicBezTo>
                      <a:pt x="17846" y="2569"/>
                      <a:pt x="14110" y="1"/>
                      <a:pt x="98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Google Shape;2559;p70"/>
              <p:cNvSpPr/>
              <p:nvPr/>
            </p:nvSpPr>
            <p:spPr>
              <a:xfrm>
                <a:off x="4696650" y="3936813"/>
                <a:ext cx="471200" cy="47120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18848" fill="none" extrusionOk="0">
                    <a:moveTo>
                      <a:pt x="18848" y="9441"/>
                    </a:moveTo>
                    <a:cubicBezTo>
                      <a:pt x="18848" y="14644"/>
                      <a:pt x="14645" y="18847"/>
                      <a:pt x="9441" y="18847"/>
                    </a:cubicBezTo>
                    <a:cubicBezTo>
                      <a:pt x="4237" y="18847"/>
                      <a:pt x="1" y="14644"/>
                      <a:pt x="1" y="9441"/>
                    </a:cubicBezTo>
                    <a:cubicBezTo>
                      <a:pt x="1" y="4237"/>
                      <a:pt x="4237" y="1"/>
                      <a:pt x="9441" y="1"/>
                    </a:cubicBezTo>
                    <a:cubicBezTo>
                      <a:pt x="14645" y="1"/>
                      <a:pt x="18848" y="4237"/>
                      <a:pt x="18848" y="9441"/>
                    </a:cubicBezTo>
                    <a:close/>
                  </a:path>
                </a:pathLst>
              </a:custGeom>
              <a:noFill/>
              <a:ln w="233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Google Shape;2560;p70"/>
              <p:cNvSpPr/>
              <p:nvPr/>
            </p:nvSpPr>
            <p:spPr>
              <a:xfrm>
                <a:off x="4907650" y="4147813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34"/>
                      <a:pt x="0" y="1001"/>
                    </a:cubicBezTo>
                    <a:cubicBezTo>
                      <a:pt x="0" y="1534"/>
                      <a:pt x="434" y="2001"/>
                      <a:pt x="1001" y="2001"/>
                    </a:cubicBezTo>
                    <a:cubicBezTo>
                      <a:pt x="1535" y="2001"/>
                      <a:pt x="2002" y="1534"/>
                      <a:pt x="2002" y="1001"/>
                    </a:cubicBezTo>
                    <a:cubicBezTo>
                      <a:pt x="2002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Google Shape;2561;p70"/>
              <p:cNvSpPr/>
              <p:nvPr/>
            </p:nvSpPr>
            <p:spPr>
              <a:xfrm>
                <a:off x="4707500" y="3948488"/>
                <a:ext cx="447850" cy="448675"/>
              </a:xfrm>
              <a:custGeom>
                <a:avLst/>
                <a:gdLst/>
                <a:ahLst/>
                <a:cxnLst/>
                <a:rect l="l" t="t" r="r" b="b"/>
                <a:pathLst>
                  <a:path w="17914" h="17947" extrusionOk="0">
                    <a:moveTo>
                      <a:pt x="8974" y="868"/>
                    </a:moveTo>
                    <a:cubicBezTo>
                      <a:pt x="13410" y="868"/>
                      <a:pt x="17046" y="4504"/>
                      <a:pt x="17046" y="8974"/>
                    </a:cubicBezTo>
                    <a:cubicBezTo>
                      <a:pt x="17046" y="13444"/>
                      <a:pt x="13410" y="17046"/>
                      <a:pt x="8974" y="17046"/>
                    </a:cubicBezTo>
                    <a:cubicBezTo>
                      <a:pt x="4504" y="17046"/>
                      <a:pt x="868" y="13444"/>
                      <a:pt x="868" y="8974"/>
                    </a:cubicBezTo>
                    <a:cubicBezTo>
                      <a:pt x="868" y="4504"/>
                      <a:pt x="4504" y="868"/>
                      <a:pt x="8974" y="868"/>
                    </a:cubicBezTo>
                    <a:close/>
                    <a:moveTo>
                      <a:pt x="8974" y="1"/>
                    </a:moveTo>
                    <a:cubicBezTo>
                      <a:pt x="4003" y="1"/>
                      <a:pt x="1" y="4004"/>
                      <a:pt x="1" y="8974"/>
                    </a:cubicBezTo>
                    <a:cubicBezTo>
                      <a:pt x="1" y="13944"/>
                      <a:pt x="4037" y="17947"/>
                      <a:pt x="8974" y="17947"/>
                    </a:cubicBezTo>
                    <a:cubicBezTo>
                      <a:pt x="13911" y="17947"/>
                      <a:pt x="17913" y="13944"/>
                      <a:pt x="17913" y="8974"/>
                    </a:cubicBezTo>
                    <a:cubicBezTo>
                      <a:pt x="17913" y="4004"/>
                      <a:pt x="13911" y="1"/>
                      <a:pt x="8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Google Shape;2562;p70"/>
              <p:cNvSpPr/>
              <p:nvPr/>
            </p:nvSpPr>
            <p:spPr>
              <a:xfrm>
                <a:off x="4091225" y="3731888"/>
                <a:ext cx="711375" cy="108225"/>
              </a:xfrm>
              <a:custGeom>
                <a:avLst/>
                <a:gdLst/>
                <a:ahLst/>
                <a:cxnLst/>
                <a:rect l="l" t="t" r="r" b="b"/>
                <a:pathLst>
                  <a:path w="28455" h="4329" extrusionOk="0">
                    <a:moveTo>
                      <a:pt x="455" y="1"/>
                    </a:moveTo>
                    <a:cubicBezTo>
                      <a:pt x="402" y="1"/>
                      <a:pt x="349" y="9"/>
                      <a:pt x="301" y="25"/>
                    </a:cubicBezTo>
                    <a:cubicBezTo>
                      <a:pt x="101" y="125"/>
                      <a:pt x="1" y="359"/>
                      <a:pt x="101" y="592"/>
                    </a:cubicBezTo>
                    <a:cubicBezTo>
                      <a:pt x="201" y="826"/>
                      <a:pt x="1302" y="3194"/>
                      <a:pt x="2869" y="3494"/>
                    </a:cubicBezTo>
                    <a:cubicBezTo>
                      <a:pt x="3150" y="3548"/>
                      <a:pt x="3846" y="3564"/>
                      <a:pt x="4611" y="3564"/>
                    </a:cubicBezTo>
                    <a:cubicBezTo>
                      <a:pt x="5758" y="3564"/>
                      <a:pt x="7059" y="3528"/>
                      <a:pt x="7339" y="3528"/>
                    </a:cubicBezTo>
                    <a:lnTo>
                      <a:pt x="27954" y="4328"/>
                    </a:lnTo>
                    <a:cubicBezTo>
                      <a:pt x="28154" y="4328"/>
                      <a:pt x="28321" y="4128"/>
                      <a:pt x="28388" y="3928"/>
                    </a:cubicBezTo>
                    <a:cubicBezTo>
                      <a:pt x="28454" y="3694"/>
                      <a:pt x="28221" y="3494"/>
                      <a:pt x="28021" y="3494"/>
                    </a:cubicBezTo>
                    <a:lnTo>
                      <a:pt x="7439" y="2694"/>
                    </a:lnTo>
                    <a:lnTo>
                      <a:pt x="7373" y="2694"/>
                    </a:lnTo>
                    <a:cubicBezTo>
                      <a:pt x="6824" y="2730"/>
                      <a:pt x="5753" y="2757"/>
                      <a:pt x="4798" y="2757"/>
                    </a:cubicBezTo>
                    <a:cubicBezTo>
                      <a:pt x="4013" y="2757"/>
                      <a:pt x="3307" y="2739"/>
                      <a:pt x="3036" y="2694"/>
                    </a:cubicBezTo>
                    <a:cubicBezTo>
                      <a:pt x="2035" y="2527"/>
                      <a:pt x="1135" y="859"/>
                      <a:pt x="835" y="259"/>
                    </a:cubicBezTo>
                    <a:cubicBezTo>
                      <a:pt x="784" y="82"/>
                      <a:pt x="619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Google Shape;2563;p70"/>
              <p:cNvSpPr/>
              <p:nvPr/>
            </p:nvSpPr>
            <p:spPr>
              <a:xfrm>
                <a:off x="4398125" y="3568213"/>
                <a:ext cx="369450" cy="487875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19515" extrusionOk="0">
                    <a:moveTo>
                      <a:pt x="13877" y="1"/>
                    </a:moveTo>
                    <a:lnTo>
                      <a:pt x="7606" y="1635"/>
                    </a:lnTo>
                    <a:cubicBezTo>
                      <a:pt x="7606" y="1635"/>
                      <a:pt x="0" y="9474"/>
                      <a:pt x="234" y="10675"/>
                    </a:cubicBezTo>
                    <a:cubicBezTo>
                      <a:pt x="500" y="11876"/>
                      <a:pt x="8439" y="19515"/>
                      <a:pt x="8439" y="19515"/>
                    </a:cubicBezTo>
                    <a:lnTo>
                      <a:pt x="9907" y="17980"/>
                    </a:lnTo>
                    <a:cubicBezTo>
                      <a:pt x="9907" y="17980"/>
                      <a:pt x="5104" y="12009"/>
                      <a:pt x="4770" y="10842"/>
                    </a:cubicBezTo>
                    <a:cubicBezTo>
                      <a:pt x="4236" y="8907"/>
                      <a:pt x="13009" y="5838"/>
                      <a:pt x="13877" y="3203"/>
                    </a:cubicBezTo>
                    <a:cubicBezTo>
                      <a:pt x="14777" y="601"/>
                      <a:pt x="13877" y="1"/>
                      <a:pt x="13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Google Shape;2564;p70"/>
              <p:cNvSpPr/>
              <p:nvPr/>
            </p:nvSpPr>
            <p:spPr>
              <a:xfrm>
                <a:off x="4179625" y="3801563"/>
                <a:ext cx="105925" cy="379625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15185" extrusionOk="0">
                    <a:moveTo>
                      <a:pt x="3807" y="1"/>
                    </a:moveTo>
                    <a:cubicBezTo>
                      <a:pt x="3589" y="1"/>
                      <a:pt x="3432" y="103"/>
                      <a:pt x="3403" y="307"/>
                    </a:cubicBezTo>
                    <a:lnTo>
                      <a:pt x="67" y="14684"/>
                    </a:lnTo>
                    <a:cubicBezTo>
                      <a:pt x="1" y="14917"/>
                      <a:pt x="134" y="15151"/>
                      <a:pt x="334" y="15184"/>
                    </a:cubicBezTo>
                    <a:lnTo>
                      <a:pt x="434" y="15184"/>
                    </a:lnTo>
                    <a:cubicBezTo>
                      <a:pt x="634" y="15184"/>
                      <a:pt x="801" y="15051"/>
                      <a:pt x="834" y="14884"/>
                    </a:cubicBezTo>
                    <a:lnTo>
                      <a:pt x="4170" y="507"/>
                    </a:lnTo>
                    <a:cubicBezTo>
                      <a:pt x="4237" y="240"/>
                      <a:pt x="4103" y="40"/>
                      <a:pt x="3903" y="7"/>
                    </a:cubicBezTo>
                    <a:cubicBezTo>
                      <a:pt x="3870" y="3"/>
                      <a:pt x="3838" y="1"/>
                      <a:pt x="38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Google Shape;2565;p70"/>
              <p:cNvSpPr/>
              <p:nvPr/>
            </p:nvSpPr>
            <p:spPr>
              <a:xfrm>
                <a:off x="4581575" y="3778713"/>
                <a:ext cx="244375" cy="405800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16232" extrusionOk="0">
                    <a:moveTo>
                      <a:pt x="9343" y="0"/>
                    </a:moveTo>
                    <a:cubicBezTo>
                      <a:pt x="9210" y="0"/>
                      <a:pt x="9073" y="67"/>
                      <a:pt x="9007" y="220"/>
                    </a:cubicBezTo>
                    <a:lnTo>
                      <a:pt x="67" y="15631"/>
                    </a:lnTo>
                    <a:cubicBezTo>
                      <a:pt x="1" y="15798"/>
                      <a:pt x="34" y="16065"/>
                      <a:pt x="234" y="16165"/>
                    </a:cubicBezTo>
                    <a:cubicBezTo>
                      <a:pt x="301" y="16232"/>
                      <a:pt x="368" y="16232"/>
                      <a:pt x="434" y="16232"/>
                    </a:cubicBezTo>
                    <a:cubicBezTo>
                      <a:pt x="568" y="16232"/>
                      <a:pt x="735" y="16132"/>
                      <a:pt x="768" y="15998"/>
                    </a:cubicBezTo>
                    <a:lnTo>
                      <a:pt x="9708" y="587"/>
                    </a:lnTo>
                    <a:cubicBezTo>
                      <a:pt x="9774" y="420"/>
                      <a:pt x="9741" y="154"/>
                      <a:pt x="9541" y="53"/>
                    </a:cubicBezTo>
                    <a:cubicBezTo>
                      <a:pt x="9483" y="19"/>
                      <a:pt x="9414" y="0"/>
                      <a:pt x="93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Google Shape;2566;p70"/>
              <p:cNvSpPr/>
              <p:nvPr/>
            </p:nvSpPr>
            <p:spPr>
              <a:xfrm>
                <a:off x="4718100" y="3722113"/>
                <a:ext cx="256275" cy="83925"/>
              </a:xfrm>
              <a:custGeom>
                <a:avLst/>
                <a:gdLst/>
                <a:ahLst/>
                <a:cxnLst/>
                <a:rect l="l" t="t" r="r" b="b"/>
                <a:pathLst>
                  <a:path w="10251" h="3357" extrusionOk="0">
                    <a:moveTo>
                      <a:pt x="7408" y="1"/>
                    </a:moveTo>
                    <a:cubicBezTo>
                      <a:pt x="6171" y="1"/>
                      <a:pt x="6041" y="799"/>
                      <a:pt x="4216" y="799"/>
                    </a:cubicBezTo>
                    <a:cubicBezTo>
                      <a:pt x="4070" y="799"/>
                      <a:pt x="3914" y="794"/>
                      <a:pt x="3746" y="783"/>
                    </a:cubicBezTo>
                    <a:cubicBezTo>
                      <a:pt x="2867" y="738"/>
                      <a:pt x="2185" y="693"/>
                      <a:pt x="1662" y="693"/>
                    </a:cubicBezTo>
                    <a:cubicBezTo>
                      <a:pt x="638" y="693"/>
                      <a:pt x="221" y="866"/>
                      <a:pt x="110" y="1550"/>
                    </a:cubicBezTo>
                    <a:cubicBezTo>
                      <a:pt x="1" y="2454"/>
                      <a:pt x="4294" y="3357"/>
                      <a:pt x="6576" y="3357"/>
                    </a:cubicBezTo>
                    <a:cubicBezTo>
                      <a:pt x="7074" y="3357"/>
                      <a:pt x="7476" y="3314"/>
                      <a:pt x="7716" y="3218"/>
                    </a:cubicBezTo>
                    <a:cubicBezTo>
                      <a:pt x="10251" y="2184"/>
                      <a:pt x="9951" y="349"/>
                      <a:pt x="7983" y="49"/>
                    </a:cubicBezTo>
                    <a:cubicBezTo>
                      <a:pt x="7766" y="16"/>
                      <a:pt x="7577" y="1"/>
                      <a:pt x="74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Google Shape;2567;p70"/>
              <p:cNvSpPr/>
              <p:nvPr/>
            </p:nvSpPr>
            <p:spPr>
              <a:xfrm>
                <a:off x="4257175" y="3818613"/>
                <a:ext cx="688025" cy="365900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14636" extrusionOk="0">
                    <a:moveTo>
                      <a:pt x="21256" y="0"/>
                    </a:moveTo>
                    <a:cubicBezTo>
                      <a:pt x="21199" y="0"/>
                      <a:pt x="21141" y="9"/>
                      <a:pt x="21082" y="25"/>
                    </a:cubicBezTo>
                    <a:cubicBezTo>
                      <a:pt x="20882" y="125"/>
                      <a:pt x="20816" y="359"/>
                      <a:pt x="20882" y="559"/>
                    </a:cubicBezTo>
                    <a:lnTo>
                      <a:pt x="26486" y="13802"/>
                    </a:lnTo>
                    <a:lnTo>
                      <a:pt x="26486" y="13802"/>
                    </a:lnTo>
                    <a:lnTo>
                      <a:pt x="12476" y="13602"/>
                    </a:lnTo>
                    <a:lnTo>
                      <a:pt x="735" y="1026"/>
                    </a:lnTo>
                    <a:cubicBezTo>
                      <a:pt x="647" y="956"/>
                      <a:pt x="540" y="913"/>
                      <a:pt x="435" y="913"/>
                    </a:cubicBezTo>
                    <a:cubicBezTo>
                      <a:pt x="340" y="913"/>
                      <a:pt x="246" y="947"/>
                      <a:pt x="168" y="1026"/>
                    </a:cubicBezTo>
                    <a:cubicBezTo>
                      <a:pt x="34" y="1193"/>
                      <a:pt x="1" y="1426"/>
                      <a:pt x="168" y="1626"/>
                    </a:cubicBezTo>
                    <a:lnTo>
                      <a:pt x="11976" y="14336"/>
                    </a:lnTo>
                    <a:cubicBezTo>
                      <a:pt x="12043" y="14402"/>
                      <a:pt x="12143" y="14469"/>
                      <a:pt x="12243" y="14469"/>
                    </a:cubicBezTo>
                    <a:lnTo>
                      <a:pt x="27087" y="14636"/>
                    </a:lnTo>
                    <a:cubicBezTo>
                      <a:pt x="27254" y="14636"/>
                      <a:pt x="27387" y="14569"/>
                      <a:pt x="27420" y="14402"/>
                    </a:cubicBezTo>
                    <a:cubicBezTo>
                      <a:pt x="27520" y="14269"/>
                      <a:pt x="27520" y="14169"/>
                      <a:pt x="27487" y="14035"/>
                    </a:cubicBezTo>
                    <a:lnTo>
                      <a:pt x="21650" y="225"/>
                    </a:lnTo>
                    <a:cubicBezTo>
                      <a:pt x="21574" y="75"/>
                      <a:pt x="21424" y="0"/>
                      <a:pt x="2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Google Shape;2568;p70"/>
              <p:cNvSpPr/>
              <p:nvPr/>
            </p:nvSpPr>
            <p:spPr>
              <a:xfrm>
                <a:off x="4544875" y="4016038"/>
                <a:ext cx="164325" cy="19517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7807" extrusionOk="0">
                    <a:moveTo>
                      <a:pt x="4304" y="1"/>
                    </a:moveTo>
                    <a:lnTo>
                      <a:pt x="2236" y="2236"/>
                    </a:lnTo>
                    <a:cubicBezTo>
                      <a:pt x="2236" y="2236"/>
                      <a:pt x="401" y="5138"/>
                      <a:pt x="201" y="6138"/>
                    </a:cubicBezTo>
                    <a:cubicBezTo>
                      <a:pt x="1" y="7172"/>
                      <a:pt x="802" y="7806"/>
                      <a:pt x="802" y="7806"/>
                    </a:cubicBezTo>
                    <a:cubicBezTo>
                      <a:pt x="802" y="7806"/>
                      <a:pt x="3203" y="5771"/>
                      <a:pt x="4738" y="3903"/>
                    </a:cubicBezTo>
                    <a:cubicBezTo>
                      <a:pt x="5038" y="3503"/>
                      <a:pt x="6572" y="2269"/>
                      <a:pt x="6572" y="1835"/>
                    </a:cubicBezTo>
                    <a:cubicBezTo>
                      <a:pt x="6539" y="968"/>
                      <a:pt x="4304" y="1"/>
                      <a:pt x="4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Google Shape;2569;p70"/>
              <p:cNvSpPr/>
              <p:nvPr/>
            </p:nvSpPr>
            <p:spPr>
              <a:xfrm>
                <a:off x="4216325" y="3130413"/>
                <a:ext cx="17765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403" extrusionOk="0">
                    <a:moveTo>
                      <a:pt x="3269" y="0"/>
                    </a:moveTo>
                    <a:cubicBezTo>
                      <a:pt x="1635" y="0"/>
                      <a:pt x="834" y="1568"/>
                      <a:pt x="767" y="3569"/>
                    </a:cubicBezTo>
                    <a:lnTo>
                      <a:pt x="0" y="5304"/>
                    </a:lnTo>
                    <a:lnTo>
                      <a:pt x="801" y="5471"/>
                    </a:lnTo>
                    <a:cubicBezTo>
                      <a:pt x="1068" y="6905"/>
                      <a:pt x="1034" y="7239"/>
                      <a:pt x="1635" y="7372"/>
                    </a:cubicBezTo>
                    <a:cubicBezTo>
                      <a:pt x="1736" y="7392"/>
                      <a:pt x="1846" y="7402"/>
                      <a:pt x="1962" y="7402"/>
                    </a:cubicBezTo>
                    <a:cubicBezTo>
                      <a:pt x="3752" y="7402"/>
                      <a:pt x="7105" y="5072"/>
                      <a:pt x="7105" y="3036"/>
                    </a:cubicBezTo>
                    <a:cubicBezTo>
                      <a:pt x="7105" y="868"/>
                      <a:pt x="4970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Google Shape;2570;p70"/>
              <p:cNvSpPr/>
              <p:nvPr/>
            </p:nvSpPr>
            <p:spPr>
              <a:xfrm>
                <a:off x="4348925" y="3248813"/>
                <a:ext cx="397800" cy="360300"/>
              </a:xfrm>
              <a:custGeom>
                <a:avLst/>
                <a:gdLst/>
                <a:ahLst/>
                <a:cxnLst/>
                <a:rect l="l" t="t" r="r" b="b"/>
                <a:pathLst>
                  <a:path w="15912" h="14412" extrusionOk="0">
                    <a:moveTo>
                      <a:pt x="2001" y="1"/>
                    </a:moveTo>
                    <a:cubicBezTo>
                      <a:pt x="2001" y="1"/>
                      <a:pt x="0" y="2069"/>
                      <a:pt x="167" y="3137"/>
                    </a:cubicBezTo>
                    <a:cubicBezTo>
                      <a:pt x="267" y="4204"/>
                      <a:pt x="2068" y="8007"/>
                      <a:pt x="5004" y="9174"/>
                    </a:cubicBezTo>
                    <a:cubicBezTo>
                      <a:pt x="7872" y="10308"/>
                      <a:pt x="9574" y="14411"/>
                      <a:pt x="9574" y="14411"/>
                    </a:cubicBezTo>
                    <a:lnTo>
                      <a:pt x="15911" y="12777"/>
                    </a:lnTo>
                    <a:cubicBezTo>
                      <a:pt x="15911" y="12777"/>
                      <a:pt x="15244" y="10342"/>
                      <a:pt x="11041" y="5672"/>
                    </a:cubicBezTo>
                    <a:cubicBezTo>
                      <a:pt x="6838" y="1002"/>
                      <a:pt x="2001" y="1"/>
                      <a:pt x="2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Google Shape;2571;p70"/>
              <p:cNvSpPr/>
              <p:nvPr/>
            </p:nvSpPr>
            <p:spPr>
              <a:xfrm>
                <a:off x="4125425" y="3323413"/>
                <a:ext cx="326075" cy="503200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20128" extrusionOk="0">
                    <a:moveTo>
                      <a:pt x="10957" y="0"/>
                    </a:moveTo>
                    <a:cubicBezTo>
                      <a:pt x="9527" y="0"/>
                      <a:pt x="7933" y="4904"/>
                      <a:pt x="6805" y="8158"/>
                    </a:cubicBezTo>
                    <a:cubicBezTo>
                      <a:pt x="5905" y="10827"/>
                      <a:pt x="3036" y="16931"/>
                      <a:pt x="3036" y="16931"/>
                    </a:cubicBezTo>
                    <a:cubicBezTo>
                      <a:pt x="3036" y="16931"/>
                      <a:pt x="0" y="18666"/>
                      <a:pt x="134" y="19666"/>
                    </a:cubicBezTo>
                    <a:cubicBezTo>
                      <a:pt x="173" y="20016"/>
                      <a:pt x="900" y="20128"/>
                      <a:pt x="1665" y="20128"/>
                    </a:cubicBezTo>
                    <a:cubicBezTo>
                      <a:pt x="2216" y="20128"/>
                      <a:pt x="2787" y="20070"/>
                      <a:pt x="3136" y="20000"/>
                    </a:cubicBezTo>
                    <a:cubicBezTo>
                      <a:pt x="3770" y="19867"/>
                      <a:pt x="3870" y="19500"/>
                      <a:pt x="4103" y="19199"/>
                    </a:cubicBezTo>
                    <a:cubicBezTo>
                      <a:pt x="4537" y="18499"/>
                      <a:pt x="4470" y="17698"/>
                      <a:pt x="4470" y="17698"/>
                    </a:cubicBezTo>
                    <a:lnTo>
                      <a:pt x="4418" y="17670"/>
                    </a:lnTo>
                    <a:lnTo>
                      <a:pt x="4418" y="17670"/>
                    </a:lnTo>
                    <a:cubicBezTo>
                      <a:pt x="5099" y="16674"/>
                      <a:pt x="7559" y="12982"/>
                      <a:pt x="9240" y="9192"/>
                    </a:cubicBezTo>
                    <a:cubicBezTo>
                      <a:pt x="11175" y="4789"/>
                      <a:pt x="13043" y="486"/>
                      <a:pt x="11108" y="19"/>
                    </a:cubicBezTo>
                    <a:cubicBezTo>
                      <a:pt x="11058" y="7"/>
                      <a:pt x="11008" y="0"/>
                      <a:pt x="109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Google Shape;2572;p70"/>
              <p:cNvSpPr/>
              <p:nvPr/>
            </p:nvSpPr>
            <p:spPr>
              <a:xfrm>
                <a:off x="4304725" y="3232138"/>
                <a:ext cx="95925" cy="9422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69" extrusionOk="0">
                    <a:moveTo>
                      <a:pt x="2502" y="1"/>
                    </a:moveTo>
                    <a:lnTo>
                      <a:pt x="0" y="2669"/>
                    </a:lnTo>
                    <a:cubicBezTo>
                      <a:pt x="0" y="2669"/>
                      <a:pt x="1635" y="2970"/>
                      <a:pt x="1901" y="3670"/>
                    </a:cubicBezTo>
                    <a:cubicBezTo>
                      <a:pt x="1923" y="3738"/>
                      <a:pt x="1957" y="3769"/>
                      <a:pt x="2001" y="3769"/>
                    </a:cubicBezTo>
                    <a:cubicBezTo>
                      <a:pt x="2435" y="3769"/>
                      <a:pt x="3836" y="801"/>
                      <a:pt x="3836" y="801"/>
                    </a:cubicBezTo>
                    <a:lnTo>
                      <a:pt x="2502" y="1"/>
                    </a:lnTo>
                    <a:close/>
                  </a:path>
                </a:pathLst>
              </a:custGeom>
              <a:solidFill>
                <a:srgbClr val="F2B3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Google Shape;2573;p70"/>
              <p:cNvSpPr/>
              <p:nvPr/>
            </p:nvSpPr>
            <p:spPr>
              <a:xfrm>
                <a:off x="4299700" y="3206738"/>
                <a:ext cx="409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352" extrusionOk="0">
                    <a:moveTo>
                      <a:pt x="913" y="0"/>
                    </a:moveTo>
                    <a:cubicBezTo>
                      <a:pt x="800" y="0"/>
                      <a:pt x="674" y="26"/>
                      <a:pt x="535" y="83"/>
                    </a:cubicBezTo>
                    <a:cubicBezTo>
                      <a:pt x="201" y="250"/>
                      <a:pt x="301" y="350"/>
                      <a:pt x="301" y="983"/>
                    </a:cubicBezTo>
                    <a:cubicBezTo>
                      <a:pt x="301" y="1617"/>
                      <a:pt x="1" y="2351"/>
                      <a:pt x="368" y="2351"/>
                    </a:cubicBezTo>
                    <a:cubicBezTo>
                      <a:pt x="768" y="2351"/>
                      <a:pt x="1635" y="1617"/>
                      <a:pt x="1635" y="983"/>
                    </a:cubicBezTo>
                    <a:cubicBezTo>
                      <a:pt x="1635" y="470"/>
                      <a:pt x="1395" y="0"/>
                      <a:pt x="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Google Shape;2574;p70"/>
              <p:cNvSpPr/>
              <p:nvPr/>
            </p:nvSpPr>
            <p:spPr>
              <a:xfrm>
                <a:off x="4308050" y="3252163"/>
                <a:ext cx="150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568" extrusionOk="0">
                    <a:moveTo>
                      <a:pt x="301" y="0"/>
                    </a:moveTo>
                    <a:cubicBezTo>
                      <a:pt x="134" y="0"/>
                      <a:pt x="1" y="134"/>
                      <a:pt x="1" y="301"/>
                    </a:cubicBezTo>
                    <a:cubicBezTo>
                      <a:pt x="1" y="467"/>
                      <a:pt x="134" y="567"/>
                      <a:pt x="301" y="567"/>
                    </a:cubicBezTo>
                    <a:cubicBezTo>
                      <a:pt x="468" y="567"/>
                      <a:pt x="601" y="467"/>
                      <a:pt x="601" y="301"/>
                    </a:cubicBezTo>
                    <a:cubicBezTo>
                      <a:pt x="601" y="134"/>
                      <a:pt x="468" y="0"/>
                      <a:pt x="3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Google Shape;2575;p70"/>
              <p:cNvSpPr/>
              <p:nvPr/>
            </p:nvSpPr>
            <p:spPr>
              <a:xfrm>
                <a:off x="4383950" y="3311363"/>
                <a:ext cx="155950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5172" fill="none" extrusionOk="0">
                    <a:moveTo>
                      <a:pt x="6238" y="5171"/>
                    </a:moveTo>
                    <a:cubicBezTo>
                      <a:pt x="6238" y="5171"/>
                      <a:pt x="4336" y="3003"/>
                      <a:pt x="3069" y="1569"/>
                    </a:cubicBezTo>
                    <a:cubicBezTo>
                      <a:pt x="1735" y="101"/>
                      <a:pt x="0" y="1"/>
                      <a:pt x="0" y="1"/>
                    </a:cubicBezTo>
                  </a:path>
                </a:pathLst>
              </a:custGeom>
              <a:solidFill>
                <a:schemeClr val="dk2"/>
              </a:solidFill>
              <a:ln w="2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Google Shape;2576;p70"/>
              <p:cNvSpPr/>
              <p:nvPr/>
            </p:nvSpPr>
            <p:spPr>
              <a:xfrm>
                <a:off x="4423125" y="3393088"/>
                <a:ext cx="33945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9014" extrusionOk="0">
                    <a:moveTo>
                      <a:pt x="8540" y="1"/>
                    </a:moveTo>
                    <a:cubicBezTo>
                      <a:pt x="6672" y="1468"/>
                      <a:pt x="1" y="3170"/>
                      <a:pt x="1" y="3170"/>
                    </a:cubicBezTo>
                    <a:cubicBezTo>
                      <a:pt x="1" y="3170"/>
                      <a:pt x="3503" y="8840"/>
                      <a:pt x="5571" y="9007"/>
                    </a:cubicBezTo>
                    <a:cubicBezTo>
                      <a:pt x="5640" y="9011"/>
                      <a:pt x="5713" y="9014"/>
                      <a:pt x="5789" y="9014"/>
                    </a:cubicBezTo>
                    <a:cubicBezTo>
                      <a:pt x="8079" y="9014"/>
                      <a:pt x="13577" y="7139"/>
                      <a:pt x="13577" y="7139"/>
                    </a:cubicBezTo>
                    <a:cubicBezTo>
                      <a:pt x="13577" y="5505"/>
                      <a:pt x="8540" y="1"/>
                      <a:pt x="85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Google Shape;2577;p70"/>
              <p:cNvSpPr/>
              <p:nvPr/>
            </p:nvSpPr>
            <p:spPr>
              <a:xfrm>
                <a:off x="4481500" y="3549888"/>
                <a:ext cx="352775" cy="24852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9941" extrusionOk="0">
                    <a:moveTo>
                      <a:pt x="10201" y="1"/>
                    </a:moveTo>
                    <a:cubicBezTo>
                      <a:pt x="7954" y="1"/>
                      <a:pt x="2703" y="2101"/>
                      <a:pt x="2703" y="2101"/>
                    </a:cubicBezTo>
                    <a:lnTo>
                      <a:pt x="1" y="6605"/>
                    </a:lnTo>
                    <a:lnTo>
                      <a:pt x="5838" y="9940"/>
                    </a:lnTo>
                    <a:cubicBezTo>
                      <a:pt x="5838" y="9940"/>
                      <a:pt x="14111" y="2735"/>
                      <a:pt x="11042" y="200"/>
                    </a:cubicBezTo>
                    <a:cubicBezTo>
                      <a:pt x="10874" y="60"/>
                      <a:pt x="10580" y="1"/>
                      <a:pt x="10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Google Shape;2578;p70"/>
              <p:cNvSpPr/>
              <p:nvPr/>
            </p:nvSpPr>
            <p:spPr>
              <a:xfrm>
                <a:off x="4244675" y="3122513"/>
                <a:ext cx="187650" cy="35227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4091" extrusionOk="0">
                    <a:moveTo>
                      <a:pt x="2933" y="1"/>
                    </a:moveTo>
                    <a:cubicBezTo>
                      <a:pt x="2083" y="1"/>
                      <a:pt x="1107" y="293"/>
                      <a:pt x="0" y="1017"/>
                    </a:cubicBezTo>
                    <a:cubicBezTo>
                      <a:pt x="0" y="1017"/>
                      <a:pt x="1301" y="3785"/>
                      <a:pt x="2702" y="4886"/>
                    </a:cubicBezTo>
                    <a:cubicBezTo>
                      <a:pt x="4137" y="6020"/>
                      <a:pt x="2636" y="5520"/>
                      <a:pt x="2402" y="7054"/>
                    </a:cubicBezTo>
                    <a:cubicBezTo>
                      <a:pt x="2235" y="8622"/>
                      <a:pt x="3069" y="8856"/>
                      <a:pt x="3069" y="8856"/>
                    </a:cubicBezTo>
                    <a:cubicBezTo>
                      <a:pt x="3069" y="8856"/>
                      <a:pt x="1735" y="9389"/>
                      <a:pt x="1835" y="10657"/>
                    </a:cubicBezTo>
                    <a:cubicBezTo>
                      <a:pt x="1888" y="11629"/>
                      <a:pt x="2291" y="11732"/>
                      <a:pt x="2461" y="11732"/>
                    </a:cubicBezTo>
                    <a:cubicBezTo>
                      <a:pt x="2507" y="11732"/>
                      <a:pt x="2536" y="11724"/>
                      <a:pt x="2536" y="11724"/>
                    </a:cubicBezTo>
                    <a:lnTo>
                      <a:pt x="2536" y="11724"/>
                    </a:lnTo>
                    <a:cubicBezTo>
                      <a:pt x="2535" y="11724"/>
                      <a:pt x="1702" y="13726"/>
                      <a:pt x="2302" y="14059"/>
                    </a:cubicBezTo>
                    <a:cubicBezTo>
                      <a:pt x="2338" y="14081"/>
                      <a:pt x="2380" y="14091"/>
                      <a:pt x="2427" y="14091"/>
                    </a:cubicBezTo>
                    <a:cubicBezTo>
                      <a:pt x="3109" y="14091"/>
                      <a:pt x="4804" y="11929"/>
                      <a:pt x="4804" y="11024"/>
                    </a:cubicBezTo>
                    <a:lnTo>
                      <a:pt x="4804" y="10090"/>
                    </a:lnTo>
                    <a:cubicBezTo>
                      <a:pt x="4804" y="10090"/>
                      <a:pt x="6705" y="9189"/>
                      <a:pt x="6338" y="8055"/>
                    </a:cubicBezTo>
                    <a:lnTo>
                      <a:pt x="5971" y="6921"/>
                    </a:lnTo>
                    <a:cubicBezTo>
                      <a:pt x="5971" y="6921"/>
                      <a:pt x="7506" y="6087"/>
                      <a:pt x="7506" y="4920"/>
                    </a:cubicBezTo>
                    <a:cubicBezTo>
                      <a:pt x="7506" y="4000"/>
                      <a:pt x="6079" y="1"/>
                      <a:pt x="29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579" name="Google Shape;2579;p70"/>
          <p:cNvGrpSpPr/>
          <p:nvPr/>
        </p:nvGrpSpPr>
        <p:grpSpPr>
          <a:xfrm>
            <a:off x="6704325" y="2928187"/>
            <a:ext cx="1277607" cy="1493238"/>
            <a:chOff x="6704325" y="3004388"/>
            <a:chExt cx="1277607" cy="1493238"/>
          </a:xfrm>
        </p:grpSpPr>
        <p:sp>
          <p:nvSpPr>
            <p:cNvPr id="2580" name="Google Shape;2580;p70"/>
            <p:cNvSpPr/>
            <p:nvPr/>
          </p:nvSpPr>
          <p:spPr>
            <a:xfrm>
              <a:off x="6704325" y="4453175"/>
              <a:ext cx="496557" cy="44450"/>
            </a:xfrm>
            <a:custGeom>
              <a:avLst/>
              <a:gdLst/>
              <a:ahLst/>
              <a:cxnLst/>
              <a:rect l="l" t="t" r="r" b="b"/>
              <a:pathLst>
                <a:path w="14439" h="1065" extrusionOk="0">
                  <a:moveTo>
                    <a:pt x="7234" y="1"/>
                  </a:moveTo>
                  <a:cubicBezTo>
                    <a:pt x="3222" y="1"/>
                    <a:pt x="0" y="244"/>
                    <a:pt x="0" y="548"/>
                  </a:cubicBezTo>
                  <a:cubicBezTo>
                    <a:pt x="0" y="852"/>
                    <a:pt x="3222" y="1064"/>
                    <a:pt x="7234" y="1064"/>
                  </a:cubicBezTo>
                  <a:cubicBezTo>
                    <a:pt x="11216" y="1064"/>
                    <a:pt x="14438" y="852"/>
                    <a:pt x="14438" y="548"/>
                  </a:cubicBezTo>
                  <a:cubicBezTo>
                    <a:pt x="14438" y="244"/>
                    <a:pt x="11186" y="1"/>
                    <a:pt x="7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1" name="Google Shape;2581;p70"/>
            <p:cNvSpPr/>
            <p:nvPr/>
          </p:nvSpPr>
          <p:spPr>
            <a:xfrm>
              <a:off x="7485375" y="4453175"/>
              <a:ext cx="496557" cy="44450"/>
            </a:xfrm>
            <a:custGeom>
              <a:avLst/>
              <a:gdLst/>
              <a:ahLst/>
              <a:cxnLst/>
              <a:rect l="l" t="t" r="r" b="b"/>
              <a:pathLst>
                <a:path w="14439" h="1065" extrusionOk="0">
                  <a:moveTo>
                    <a:pt x="7234" y="1"/>
                  </a:moveTo>
                  <a:cubicBezTo>
                    <a:pt x="3222" y="1"/>
                    <a:pt x="0" y="244"/>
                    <a:pt x="0" y="548"/>
                  </a:cubicBezTo>
                  <a:cubicBezTo>
                    <a:pt x="0" y="852"/>
                    <a:pt x="3222" y="1064"/>
                    <a:pt x="7234" y="1064"/>
                  </a:cubicBezTo>
                  <a:cubicBezTo>
                    <a:pt x="11216" y="1064"/>
                    <a:pt x="14438" y="852"/>
                    <a:pt x="14438" y="548"/>
                  </a:cubicBezTo>
                  <a:cubicBezTo>
                    <a:pt x="14438" y="244"/>
                    <a:pt x="11186" y="1"/>
                    <a:pt x="7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582" name="Google Shape;2582;p70"/>
            <p:cNvGrpSpPr/>
            <p:nvPr/>
          </p:nvGrpSpPr>
          <p:grpSpPr>
            <a:xfrm>
              <a:off x="6704325" y="3004388"/>
              <a:ext cx="1277600" cy="1470625"/>
              <a:chOff x="6704325" y="3004388"/>
              <a:chExt cx="1277600" cy="1470625"/>
            </a:xfrm>
          </p:grpSpPr>
          <p:sp>
            <p:nvSpPr>
              <p:cNvPr id="2583" name="Google Shape;2583;p70"/>
              <p:cNvSpPr/>
              <p:nvPr/>
            </p:nvSpPr>
            <p:spPr>
              <a:xfrm>
                <a:off x="7329775" y="3136538"/>
                <a:ext cx="775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836" extrusionOk="0">
                    <a:moveTo>
                      <a:pt x="1268" y="1"/>
                    </a:moveTo>
                    <a:cubicBezTo>
                      <a:pt x="1268" y="1"/>
                      <a:pt x="0" y="1835"/>
                      <a:pt x="401" y="1835"/>
                    </a:cubicBezTo>
                    <a:cubicBezTo>
                      <a:pt x="768" y="1835"/>
                      <a:pt x="2335" y="1768"/>
                      <a:pt x="2636" y="1268"/>
                    </a:cubicBezTo>
                    <a:cubicBezTo>
                      <a:pt x="2936" y="768"/>
                      <a:pt x="3103" y="334"/>
                      <a:pt x="3103" y="334"/>
                    </a:cubicBezTo>
                    <a:lnTo>
                      <a:pt x="1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Google Shape;2584;p70"/>
              <p:cNvSpPr/>
              <p:nvPr/>
            </p:nvSpPr>
            <p:spPr>
              <a:xfrm>
                <a:off x="6952825" y="3590863"/>
                <a:ext cx="137625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4311" extrusionOk="0">
                    <a:moveTo>
                      <a:pt x="412" y="1"/>
                    </a:moveTo>
                    <a:cubicBezTo>
                      <a:pt x="386" y="1"/>
                      <a:pt x="360" y="3"/>
                      <a:pt x="335" y="7"/>
                    </a:cubicBezTo>
                    <a:cubicBezTo>
                      <a:pt x="101" y="41"/>
                      <a:pt x="1" y="307"/>
                      <a:pt x="34" y="508"/>
                    </a:cubicBezTo>
                    <a:cubicBezTo>
                      <a:pt x="34" y="541"/>
                      <a:pt x="1068" y="4177"/>
                      <a:pt x="5071" y="4310"/>
                    </a:cubicBezTo>
                    <a:cubicBezTo>
                      <a:pt x="5305" y="4310"/>
                      <a:pt x="5505" y="4143"/>
                      <a:pt x="5505" y="3877"/>
                    </a:cubicBezTo>
                    <a:cubicBezTo>
                      <a:pt x="5505" y="3676"/>
                      <a:pt x="5338" y="3476"/>
                      <a:pt x="5071" y="3476"/>
                    </a:cubicBezTo>
                    <a:cubicBezTo>
                      <a:pt x="1736" y="3376"/>
                      <a:pt x="868" y="407"/>
                      <a:pt x="835" y="307"/>
                    </a:cubicBezTo>
                    <a:cubicBezTo>
                      <a:pt x="806" y="103"/>
                      <a:pt x="598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Google Shape;2585;p70"/>
              <p:cNvSpPr/>
              <p:nvPr/>
            </p:nvSpPr>
            <p:spPr>
              <a:xfrm>
                <a:off x="6973675" y="3611888"/>
                <a:ext cx="107600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3423" extrusionOk="0">
                    <a:moveTo>
                      <a:pt x="2136" y="0"/>
                    </a:moveTo>
                    <a:cubicBezTo>
                      <a:pt x="2136" y="0"/>
                      <a:pt x="1" y="2035"/>
                      <a:pt x="134" y="3002"/>
                    </a:cubicBezTo>
                    <a:cubicBezTo>
                      <a:pt x="154" y="3317"/>
                      <a:pt x="856" y="3423"/>
                      <a:pt x="1594" y="3423"/>
                    </a:cubicBezTo>
                    <a:cubicBezTo>
                      <a:pt x="2109" y="3423"/>
                      <a:pt x="2641" y="3371"/>
                      <a:pt x="2970" y="3302"/>
                    </a:cubicBezTo>
                    <a:cubicBezTo>
                      <a:pt x="3537" y="3169"/>
                      <a:pt x="3670" y="2802"/>
                      <a:pt x="3870" y="2535"/>
                    </a:cubicBezTo>
                    <a:cubicBezTo>
                      <a:pt x="4304" y="1935"/>
                      <a:pt x="4237" y="1134"/>
                      <a:pt x="4237" y="1134"/>
                    </a:cubicBezTo>
                    <a:lnTo>
                      <a:pt x="2903" y="367"/>
                    </a:lnTo>
                    <a:lnTo>
                      <a:pt x="21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Google Shape;2586;p70"/>
              <p:cNvSpPr/>
              <p:nvPr/>
            </p:nvSpPr>
            <p:spPr>
              <a:xfrm>
                <a:off x="7283900" y="3696113"/>
                <a:ext cx="390300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23918" extrusionOk="0">
                    <a:moveTo>
                      <a:pt x="8140" y="0"/>
                    </a:moveTo>
                    <a:cubicBezTo>
                      <a:pt x="8140" y="0"/>
                      <a:pt x="6105" y="4437"/>
                      <a:pt x="4604" y="8473"/>
                    </a:cubicBezTo>
                    <a:cubicBezTo>
                      <a:pt x="3103" y="12509"/>
                      <a:pt x="1" y="23517"/>
                      <a:pt x="1" y="23517"/>
                    </a:cubicBezTo>
                    <a:lnTo>
                      <a:pt x="3503" y="23917"/>
                    </a:lnTo>
                    <a:cubicBezTo>
                      <a:pt x="3503" y="23917"/>
                      <a:pt x="6672" y="13743"/>
                      <a:pt x="8574" y="10107"/>
                    </a:cubicBezTo>
                    <a:cubicBezTo>
                      <a:pt x="10442" y="6505"/>
                      <a:pt x="15612" y="3136"/>
                      <a:pt x="15612" y="3136"/>
                    </a:cubicBezTo>
                    <a:lnTo>
                      <a:pt x="8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Google Shape;2587;p70"/>
              <p:cNvSpPr/>
              <p:nvPr/>
            </p:nvSpPr>
            <p:spPr>
              <a:xfrm>
                <a:off x="7157150" y="4265688"/>
                <a:ext cx="241875" cy="111175"/>
              </a:xfrm>
              <a:custGeom>
                <a:avLst/>
                <a:gdLst/>
                <a:ahLst/>
                <a:cxnLst/>
                <a:rect l="l" t="t" r="r" b="b"/>
                <a:pathLst>
                  <a:path w="9675" h="4447" extrusionOk="0">
                    <a:moveTo>
                      <a:pt x="6705" y="0"/>
                    </a:moveTo>
                    <a:cubicBezTo>
                      <a:pt x="6705" y="0"/>
                      <a:pt x="5381" y="757"/>
                      <a:pt x="3907" y="757"/>
                    </a:cubicBezTo>
                    <a:cubicBezTo>
                      <a:pt x="3630" y="757"/>
                      <a:pt x="3348" y="731"/>
                      <a:pt x="3069" y="667"/>
                    </a:cubicBezTo>
                    <a:cubicBezTo>
                      <a:pt x="2667" y="565"/>
                      <a:pt x="2313" y="523"/>
                      <a:pt x="2002" y="523"/>
                    </a:cubicBezTo>
                    <a:cubicBezTo>
                      <a:pt x="483" y="523"/>
                      <a:pt x="0" y="1535"/>
                      <a:pt x="0" y="1535"/>
                    </a:cubicBezTo>
                    <a:cubicBezTo>
                      <a:pt x="0" y="1535"/>
                      <a:pt x="968" y="2302"/>
                      <a:pt x="3003" y="2836"/>
                    </a:cubicBezTo>
                    <a:cubicBezTo>
                      <a:pt x="4570" y="3236"/>
                      <a:pt x="6138" y="4003"/>
                      <a:pt x="7472" y="4370"/>
                    </a:cubicBezTo>
                    <a:cubicBezTo>
                      <a:pt x="7677" y="4424"/>
                      <a:pt x="7861" y="4446"/>
                      <a:pt x="8025" y="4446"/>
                    </a:cubicBezTo>
                    <a:cubicBezTo>
                      <a:pt x="8879" y="4446"/>
                      <a:pt x="9207" y="3836"/>
                      <a:pt x="9207" y="3836"/>
                    </a:cubicBezTo>
                    <a:cubicBezTo>
                      <a:pt x="9207" y="3836"/>
                      <a:pt x="9674" y="1001"/>
                      <a:pt x="9074" y="534"/>
                    </a:cubicBezTo>
                    <a:cubicBezTo>
                      <a:pt x="9041" y="510"/>
                      <a:pt x="9009" y="499"/>
                      <a:pt x="8977" y="499"/>
                    </a:cubicBezTo>
                    <a:cubicBezTo>
                      <a:pt x="8751" y="499"/>
                      <a:pt x="8505" y="1005"/>
                      <a:pt x="8104" y="1005"/>
                    </a:cubicBezTo>
                    <a:cubicBezTo>
                      <a:pt x="8083" y="1005"/>
                      <a:pt x="8061" y="1004"/>
                      <a:pt x="8040" y="1001"/>
                    </a:cubicBezTo>
                    <a:cubicBezTo>
                      <a:pt x="7506" y="901"/>
                      <a:pt x="6705" y="0"/>
                      <a:pt x="6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Google Shape;2588;p70"/>
              <p:cNvSpPr/>
              <p:nvPr/>
            </p:nvSpPr>
            <p:spPr>
              <a:xfrm>
                <a:off x="6704325" y="3964638"/>
                <a:ext cx="511225" cy="510375"/>
              </a:xfrm>
              <a:custGeom>
                <a:avLst/>
                <a:gdLst/>
                <a:ahLst/>
                <a:cxnLst/>
                <a:rect l="l" t="t" r="r" b="b"/>
                <a:pathLst>
                  <a:path w="20449" h="20415" extrusionOk="0">
                    <a:moveTo>
                      <a:pt x="10241" y="934"/>
                    </a:moveTo>
                    <a:cubicBezTo>
                      <a:pt x="15311" y="934"/>
                      <a:pt x="19481" y="5104"/>
                      <a:pt x="19481" y="10208"/>
                    </a:cubicBezTo>
                    <a:cubicBezTo>
                      <a:pt x="19481" y="15278"/>
                      <a:pt x="15311" y="19447"/>
                      <a:pt x="10241" y="19447"/>
                    </a:cubicBezTo>
                    <a:cubicBezTo>
                      <a:pt x="5138" y="19447"/>
                      <a:pt x="968" y="15278"/>
                      <a:pt x="968" y="10208"/>
                    </a:cubicBezTo>
                    <a:cubicBezTo>
                      <a:pt x="968" y="5104"/>
                      <a:pt x="5138" y="934"/>
                      <a:pt x="10241" y="934"/>
                    </a:cubicBezTo>
                    <a:close/>
                    <a:moveTo>
                      <a:pt x="10241" y="0"/>
                    </a:moveTo>
                    <a:cubicBezTo>
                      <a:pt x="4604" y="0"/>
                      <a:pt x="1" y="4570"/>
                      <a:pt x="1" y="10208"/>
                    </a:cubicBezTo>
                    <a:cubicBezTo>
                      <a:pt x="1" y="15845"/>
                      <a:pt x="4604" y="20415"/>
                      <a:pt x="10241" y="20415"/>
                    </a:cubicBezTo>
                    <a:cubicBezTo>
                      <a:pt x="15845" y="20415"/>
                      <a:pt x="20448" y="15845"/>
                      <a:pt x="20448" y="10208"/>
                    </a:cubicBezTo>
                    <a:cubicBezTo>
                      <a:pt x="20448" y="4570"/>
                      <a:pt x="15845" y="0"/>
                      <a:pt x="10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Google Shape;2589;p70"/>
              <p:cNvSpPr/>
              <p:nvPr/>
            </p:nvSpPr>
            <p:spPr>
              <a:xfrm>
                <a:off x="6935325" y="4193138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Google Shape;2590;p70"/>
              <p:cNvSpPr/>
              <p:nvPr/>
            </p:nvSpPr>
            <p:spPr>
              <a:xfrm>
                <a:off x="7470700" y="3964638"/>
                <a:ext cx="511225" cy="510375"/>
              </a:xfrm>
              <a:custGeom>
                <a:avLst/>
                <a:gdLst/>
                <a:ahLst/>
                <a:cxnLst/>
                <a:rect l="l" t="t" r="r" b="b"/>
                <a:pathLst>
                  <a:path w="20449" h="20415" extrusionOk="0">
                    <a:moveTo>
                      <a:pt x="10208" y="934"/>
                    </a:moveTo>
                    <a:cubicBezTo>
                      <a:pt x="15312" y="934"/>
                      <a:pt x="19481" y="5104"/>
                      <a:pt x="19481" y="10208"/>
                    </a:cubicBezTo>
                    <a:cubicBezTo>
                      <a:pt x="19481" y="15278"/>
                      <a:pt x="15312" y="19447"/>
                      <a:pt x="10208" y="19447"/>
                    </a:cubicBezTo>
                    <a:cubicBezTo>
                      <a:pt x="5138" y="19447"/>
                      <a:pt x="968" y="15278"/>
                      <a:pt x="968" y="10208"/>
                    </a:cubicBezTo>
                    <a:cubicBezTo>
                      <a:pt x="968" y="5104"/>
                      <a:pt x="5138" y="934"/>
                      <a:pt x="10208" y="934"/>
                    </a:cubicBezTo>
                    <a:close/>
                    <a:moveTo>
                      <a:pt x="10208" y="0"/>
                    </a:moveTo>
                    <a:cubicBezTo>
                      <a:pt x="4604" y="0"/>
                      <a:pt x="1" y="4570"/>
                      <a:pt x="1" y="10208"/>
                    </a:cubicBezTo>
                    <a:cubicBezTo>
                      <a:pt x="1" y="15845"/>
                      <a:pt x="4604" y="20415"/>
                      <a:pt x="10208" y="20415"/>
                    </a:cubicBezTo>
                    <a:cubicBezTo>
                      <a:pt x="15845" y="20415"/>
                      <a:pt x="20449" y="15845"/>
                      <a:pt x="20449" y="10208"/>
                    </a:cubicBezTo>
                    <a:cubicBezTo>
                      <a:pt x="20449" y="4570"/>
                      <a:pt x="15845" y="0"/>
                      <a:pt x="10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Google Shape;2591;p70"/>
              <p:cNvSpPr/>
              <p:nvPr/>
            </p:nvSpPr>
            <p:spPr>
              <a:xfrm>
                <a:off x="7700875" y="4193138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67" y="0"/>
                      <a:pt x="0" y="467"/>
                      <a:pt x="0" y="1001"/>
                    </a:cubicBezTo>
                    <a:cubicBezTo>
                      <a:pt x="0" y="1568"/>
                      <a:pt x="467" y="2002"/>
                      <a:pt x="1001" y="2002"/>
                    </a:cubicBezTo>
                    <a:cubicBezTo>
                      <a:pt x="1568" y="2002"/>
                      <a:pt x="2002" y="1568"/>
                      <a:pt x="2002" y="1001"/>
                    </a:cubicBezTo>
                    <a:cubicBezTo>
                      <a:pt x="2002" y="467"/>
                      <a:pt x="1568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Google Shape;2592;p70"/>
              <p:cNvSpPr/>
              <p:nvPr/>
            </p:nvSpPr>
            <p:spPr>
              <a:xfrm>
                <a:off x="7032900" y="3832863"/>
                <a:ext cx="55457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22183" h="1669" extrusionOk="0">
                    <a:moveTo>
                      <a:pt x="434" y="1"/>
                    </a:moveTo>
                    <a:cubicBezTo>
                      <a:pt x="200" y="1"/>
                      <a:pt x="0" y="168"/>
                      <a:pt x="0" y="434"/>
                    </a:cubicBezTo>
                    <a:cubicBezTo>
                      <a:pt x="0" y="635"/>
                      <a:pt x="167" y="835"/>
                      <a:pt x="434" y="835"/>
                    </a:cubicBezTo>
                    <a:lnTo>
                      <a:pt x="21782" y="1669"/>
                    </a:lnTo>
                    <a:cubicBezTo>
                      <a:pt x="21983" y="1669"/>
                      <a:pt x="22183" y="1502"/>
                      <a:pt x="22183" y="1268"/>
                    </a:cubicBezTo>
                    <a:cubicBezTo>
                      <a:pt x="22183" y="1035"/>
                      <a:pt x="22016" y="835"/>
                      <a:pt x="21782" y="835"/>
                    </a:cubicBez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Google Shape;2593;p70"/>
              <p:cNvSpPr/>
              <p:nvPr/>
            </p:nvSpPr>
            <p:spPr>
              <a:xfrm>
                <a:off x="7273900" y="4198538"/>
                <a:ext cx="72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7090" extrusionOk="0">
                    <a:moveTo>
                      <a:pt x="2450" y="0"/>
                    </a:moveTo>
                    <a:cubicBezTo>
                      <a:pt x="2269" y="0"/>
                      <a:pt x="2118" y="125"/>
                      <a:pt x="2035" y="318"/>
                    </a:cubicBezTo>
                    <a:lnTo>
                      <a:pt x="34" y="6556"/>
                    </a:lnTo>
                    <a:cubicBezTo>
                      <a:pt x="0" y="6822"/>
                      <a:pt x="134" y="7023"/>
                      <a:pt x="334" y="7089"/>
                    </a:cubicBezTo>
                    <a:lnTo>
                      <a:pt x="467" y="7089"/>
                    </a:lnTo>
                    <a:cubicBezTo>
                      <a:pt x="634" y="7089"/>
                      <a:pt x="801" y="7023"/>
                      <a:pt x="868" y="6822"/>
                    </a:cubicBezTo>
                    <a:lnTo>
                      <a:pt x="2869" y="551"/>
                    </a:lnTo>
                    <a:cubicBezTo>
                      <a:pt x="2903" y="318"/>
                      <a:pt x="2802" y="84"/>
                      <a:pt x="2569" y="18"/>
                    </a:cubicBezTo>
                    <a:cubicBezTo>
                      <a:pt x="2528" y="6"/>
                      <a:pt x="2489" y="0"/>
                      <a:pt x="2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Google Shape;2594;p70"/>
              <p:cNvSpPr/>
              <p:nvPr/>
            </p:nvSpPr>
            <p:spPr>
              <a:xfrm>
                <a:off x="7227200" y="4339988"/>
                <a:ext cx="115100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2095" extrusionOk="0">
                    <a:moveTo>
                      <a:pt x="542" y="1"/>
                    </a:moveTo>
                    <a:cubicBezTo>
                      <a:pt x="334" y="1"/>
                      <a:pt x="147" y="150"/>
                      <a:pt x="67" y="364"/>
                    </a:cubicBezTo>
                    <a:cubicBezTo>
                      <a:pt x="0" y="597"/>
                      <a:pt x="167" y="898"/>
                      <a:pt x="401" y="964"/>
                    </a:cubicBezTo>
                    <a:lnTo>
                      <a:pt x="3903" y="2065"/>
                    </a:lnTo>
                    <a:cubicBezTo>
                      <a:pt x="3957" y="2085"/>
                      <a:pt x="4010" y="2094"/>
                      <a:pt x="4062" y="2094"/>
                    </a:cubicBezTo>
                    <a:cubicBezTo>
                      <a:pt x="4270" y="2094"/>
                      <a:pt x="4457" y="1945"/>
                      <a:pt x="4537" y="1732"/>
                    </a:cubicBezTo>
                    <a:cubicBezTo>
                      <a:pt x="4604" y="1465"/>
                      <a:pt x="4437" y="1198"/>
                      <a:pt x="4203" y="1098"/>
                    </a:cubicBezTo>
                    <a:lnTo>
                      <a:pt x="701" y="30"/>
                    </a:lnTo>
                    <a:cubicBezTo>
                      <a:pt x="648" y="10"/>
                      <a:pt x="594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Google Shape;2595;p70"/>
              <p:cNvSpPr/>
              <p:nvPr/>
            </p:nvSpPr>
            <p:spPr>
              <a:xfrm>
                <a:off x="7260550" y="4128913"/>
                <a:ext cx="170975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839" extrusionOk="0">
                    <a:moveTo>
                      <a:pt x="3403" y="1"/>
                    </a:moveTo>
                    <a:cubicBezTo>
                      <a:pt x="1502" y="1"/>
                      <a:pt x="1" y="1535"/>
                      <a:pt x="1" y="3403"/>
                    </a:cubicBezTo>
                    <a:cubicBezTo>
                      <a:pt x="1" y="5304"/>
                      <a:pt x="1502" y="6839"/>
                      <a:pt x="3403" y="6839"/>
                    </a:cubicBezTo>
                    <a:cubicBezTo>
                      <a:pt x="5305" y="6839"/>
                      <a:pt x="6839" y="5304"/>
                      <a:pt x="6839" y="3403"/>
                    </a:cubicBezTo>
                    <a:cubicBezTo>
                      <a:pt x="6839" y="1535"/>
                      <a:pt x="5305" y="1"/>
                      <a:pt x="34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Google Shape;2596;p70"/>
              <p:cNvSpPr/>
              <p:nvPr/>
            </p:nvSpPr>
            <p:spPr>
              <a:xfrm>
                <a:off x="6946175" y="3534788"/>
                <a:ext cx="144275" cy="693400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27736" extrusionOk="0">
                    <a:moveTo>
                      <a:pt x="1545" y="1"/>
                    </a:moveTo>
                    <a:cubicBezTo>
                      <a:pt x="1378" y="1"/>
                      <a:pt x="1224" y="155"/>
                      <a:pt x="1168" y="382"/>
                    </a:cubicBezTo>
                    <a:cubicBezTo>
                      <a:pt x="1168" y="449"/>
                      <a:pt x="834" y="3218"/>
                      <a:pt x="2335" y="4819"/>
                    </a:cubicBezTo>
                    <a:cubicBezTo>
                      <a:pt x="2969" y="5486"/>
                      <a:pt x="3803" y="5853"/>
                      <a:pt x="4804" y="5919"/>
                    </a:cubicBezTo>
                    <a:lnTo>
                      <a:pt x="67" y="27235"/>
                    </a:lnTo>
                    <a:cubicBezTo>
                      <a:pt x="0" y="27435"/>
                      <a:pt x="167" y="27702"/>
                      <a:pt x="400" y="27735"/>
                    </a:cubicBezTo>
                    <a:lnTo>
                      <a:pt x="467" y="27735"/>
                    </a:lnTo>
                    <a:cubicBezTo>
                      <a:pt x="634" y="27735"/>
                      <a:pt x="834" y="27602"/>
                      <a:pt x="901" y="27402"/>
                    </a:cubicBezTo>
                    <a:lnTo>
                      <a:pt x="5738" y="5619"/>
                    </a:lnTo>
                    <a:cubicBezTo>
                      <a:pt x="5771" y="5519"/>
                      <a:pt x="5738" y="5352"/>
                      <a:pt x="5637" y="5252"/>
                    </a:cubicBezTo>
                    <a:cubicBezTo>
                      <a:pt x="5571" y="5119"/>
                      <a:pt x="5437" y="5086"/>
                      <a:pt x="5304" y="5086"/>
                    </a:cubicBezTo>
                    <a:cubicBezTo>
                      <a:pt x="5248" y="5087"/>
                      <a:pt x="5194" y="5088"/>
                      <a:pt x="5139" y="5088"/>
                    </a:cubicBezTo>
                    <a:cubicBezTo>
                      <a:pt x="4215" y="5088"/>
                      <a:pt x="3473" y="4819"/>
                      <a:pt x="2969" y="4252"/>
                    </a:cubicBezTo>
                    <a:cubicBezTo>
                      <a:pt x="1735" y="2951"/>
                      <a:pt x="2002" y="516"/>
                      <a:pt x="2002" y="449"/>
                    </a:cubicBezTo>
                    <a:cubicBezTo>
                      <a:pt x="2002" y="249"/>
                      <a:pt x="1901" y="49"/>
                      <a:pt x="1635" y="15"/>
                    </a:cubicBezTo>
                    <a:cubicBezTo>
                      <a:pt x="1605" y="5"/>
                      <a:pt x="1575" y="1"/>
                      <a:pt x="15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Google Shape;2597;p70"/>
              <p:cNvSpPr/>
              <p:nvPr/>
            </p:nvSpPr>
            <p:spPr>
              <a:xfrm>
                <a:off x="7362300" y="3810038"/>
                <a:ext cx="253525" cy="419800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16792" extrusionOk="0">
                    <a:moveTo>
                      <a:pt x="9683" y="1"/>
                    </a:moveTo>
                    <a:cubicBezTo>
                      <a:pt x="9539" y="1"/>
                      <a:pt x="9399" y="75"/>
                      <a:pt x="9307" y="213"/>
                    </a:cubicBezTo>
                    <a:lnTo>
                      <a:pt x="100" y="16191"/>
                    </a:lnTo>
                    <a:cubicBezTo>
                      <a:pt x="0" y="16392"/>
                      <a:pt x="34" y="16625"/>
                      <a:pt x="267" y="16758"/>
                    </a:cubicBezTo>
                    <a:cubicBezTo>
                      <a:pt x="334" y="16792"/>
                      <a:pt x="367" y="16792"/>
                      <a:pt x="467" y="16792"/>
                    </a:cubicBezTo>
                    <a:cubicBezTo>
                      <a:pt x="601" y="16792"/>
                      <a:pt x="768" y="16758"/>
                      <a:pt x="834" y="16592"/>
                    </a:cubicBezTo>
                    <a:lnTo>
                      <a:pt x="10041" y="614"/>
                    </a:lnTo>
                    <a:cubicBezTo>
                      <a:pt x="10141" y="413"/>
                      <a:pt x="10108" y="180"/>
                      <a:pt x="9874" y="47"/>
                    </a:cubicBezTo>
                    <a:cubicBezTo>
                      <a:pt x="9812" y="16"/>
                      <a:pt x="9747" y="1"/>
                      <a:pt x="96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Google Shape;2598;p70"/>
              <p:cNvSpPr/>
              <p:nvPr/>
            </p:nvSpPr>
            <p:spPr>
              <a:xfrm>
                <a:off x="7503825" y="3752488"/>
                <a:ext cx="26377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10551" h="3498" extrusionOk="0">
                    <a:moveTo>
                      <a:pt x="7648" y="1"/>
                    </a:moveTo>
                    <a:cubicBezTo>
                      <a:pt x="6342" y="1"/>
                      <a:pt x="6239" y="863"/>
                      <a:pt x="4311" y="863"/>
                    </a:cubicBezTo>
                    <a:cubicBezTo>
                      <a:pt x="4167" y="863"/>
                      <a:pt x="4012" y="858"/>
                      <a:pt x="3846" y="847"/>
                    </a:cubicBezTo>
                    <a:cubicBezTo>
                      <a:pt x="2923" y="790"/>
                      <a:pt x="2211" y="736"/>
                      <a:pt x="1669" y="736"/>
                    </a:cubicBezTo>
                    <a:cubicBezTo>
                      <a:pt x="642" y="736"/>
                      <a:pt x="219" y="928"/>
                      <a:pt x="110" y="1648"/>
                    </a:cubicBezTo>
                    <a:cubicBezTo>
                      <a:pt x="1" y="2550"/>
                      <a:pt x="4396" y="3497"/>
                      <a:pt x="6719" y="3497"/>
                    </a:cubicBezTo>
                    <a:cubicBezTo>
                      <a:pt x="7231" y="3497"/>
                      <a:pt x="7642" y="3451"/>
                      <a:pt x="7882" y="3349"/>
                    </a:cubicBezTo>
                    <a:cubicBezTo>
                      <a:pt x="10551" y="2248"/>
                      <a:pt x="10284" y="380"/>
                      <a:pt x="8216" y="47"/>
                    </a:cubicBezTo>
                    <a:cubicBezTo>
                      <a:pt x="8003" y="15"/>
                      <a:pt x="7815" y="1"/>
                      <a:pt x="76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Google Shape;2599;p70"/>
              <p:cNvSpPr/>
              <p:nvPr/>
            </p:nvSpPr>
            <p:spPr>
              <a:xfrm>
                <a:off x="7027050" y="3853938"/>
                <a:ext cx="710550" cy="377575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15103" extrusionOk="0">
                    <a:moveTo>
                      <a:pt x="21999" y="1"/>
                    </a:moveTo>
                    <a:cubicBezTo>
                      <a:pt x="21949" y="1"/>
                      <a:pt x="21898" y="9"/>
                      <a:pt x="21850" y="25"/>
                    </a:cubicBezTo>
                    <a:cubicBezTo>
                      <a:pt x="21616" y="125"/>
                      <a:pt x="21549" y="359"/>
                      <a:pt x="21616" y="592"/>
                    </a:cubicBezTo>
                    <a:lnTo>
                      <a:pt x="27387" y="14269"/>
                    </a:lnTo>
                    <a:lnTo>
                      <a:pt x="12877" y="14102"/>
                    </a:lnTo>
                    <a:lnTo>
                      <a:pt x="768" y="1093"/>
                    </a:lnTo>
                    <a:cubicBezTo>
                      <a:pt x="678" y="966"/>
                      <a:pt x="577" y="908"/>
                      <a:pt x="473" y="908"/>
                    </a:cubicBezTo>
                    <a:cubicBezTo>
                      <a:pt x="384" y="908"/>
                      <a:pt x="293" y="949"/>
                      <a:pt x="201" y="1026"/>
                    </a:cubicBezTo>
                    <a:cubicBezTo>
                      <a:pt x="1" y="1193"/>
                      <a:pt x="1" y="1459"/>
                      <a:pt x="168" y="1626"/>
                    </a:cubicBezTo>
                    <a:lnTo>
                      <a:pt x="12376" y="14802"/>
                    </a:lnTo>
                    <a:cubicBezTo>
                      <a:pt x="12443" y="14869"/>
                      <a:pt x="12543" y="14936"/>
                      <a:pt x="12676" y="14936"/>
                    </a:cubicBezTo>
                    <a:lnTo>
                      <a:pt x="28021" y="15103"/>
                    </a:lnTo>
                    <a:cubicBezTo>
                      <a:pt x="28188" y="15103"/>
                      <a:pt x="28288" y="15002"/>
                      <a:pt x="28354" y="14936"/>
                    </a:cubicBezTo>
                    <a:cubicBezTo>
                      <a:pt x="28421" y="14802"/>
                      <a:pt x="28421" y="14636"/>
                      <a:pt x="28388" y="14502"/>
                    </a:cubicBezTo>
                    <a:lnTo>
                      <a:pt x="22383" y="259"/>
                    </a:lnTo>
                    <a:cubicBezTo>
                      <a:pt x="22308" y="82"/>
                      <a:pt x="22155" y="1"/>
                      <a:pt x="219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Google Shape;2600;p70"/>
              <p:cNvSpPr/>
              <p:nvPr/>
            </p:nvSpPr>
            <p:spPr>
              <a:xfrm>
                <a:off x="7271400" y="4058863"/>
                <a:ext cx="66725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1936" extrusionOk="0">
                    <a:moveTo>
                      <a:pt x="2602" y="1"/>
                    </a:moveTo>
                    <a:lnTo>
                      <a:pt x="0" y="301"/>
                    </a:lnTo>
                    <a:lnTo>
                      <a:pt x="234" y="1935"/>
                    </a:lnTo>
                    <a:lnTo>
                      <a:pt x="2669" y="1735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Google Shape;2601;p70"/>
              <p:cNvSpPr/>
              <p:nvPr/>
            </p:nvSpPr>
            <p:spPr>
              <a:xfrm>
                <a:off x="7133800" y="4069488"/>
                <a:ext cx="2352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4704" extrusionOk="0">
                    <a:moveTo>
                      <a:pt x="7879" y="1"/>
                    </a:moveTo>
                    <a:cubicBezTo>
                      <a:pt x="7579" y="1"/>
                      <a:pt x="7612" y="718"/>
                      <a:pt x="7172" y="843"/>
                    </a:cubicBezTo>
                    <a:cubicBezTo>
                      <a:pt x="7100" y="866"/>
                      <a:pt x="7018" y="875"/>
                      <a:pt x="6931" y="875"/>
                    </a:cubicBezTo>
                    <a:cubicBezTo>
                      <a:pt x="6370" y="875"/>
                      <a:pt x="5571" y="476"/>
                      <a:pt x="5571" y="476"/>
                    </a:cubicBezTo>
                    <a:cubicBezTo>
                      <a:pt x="5571" y="476"/>
                      <a:pt x="4270" y="2211"/>
                      <a:pt x="2502" y="2544"/>
                    </a:cubicBezTo>
                    <a:cubicBezTo>
                      <a:pt x="101" y="2978"/>
                      <a:pt x="0" y="4579"/>
                      <a:pt x="0" y="4579"/>
                    </a:cubicBezTo>
                    <a:cubicBezTo>
                      <a:pt x="0" y="4579"/>
                      <a:pt x="483" y="4703"/>
                      <a:pt x="1395" y="4703"/>
                    </a:cubicBezTo>
                    <a:cubicBezTo>
                      <a:pt x="1901" y="4703"/>
                      <a:pt x="2540" y="4665"/>
                      <a:pt x="3303" y="4546"/>
                    </a:cubicBezTo>
                    <a:cubicBezTo>
                      <a:pt x="4937" y="4279"/>
                      <a:pt x="6639" y="4346"/>
                      <a:pt x="8006" y="4146"/>
                    </a:cubicBezTo>
                    <a:cubicBezTo>
                      <a:pt x="9307" y="3912"/>
                      <a:pt x="9407" y="2978"/>
                      <a:pt x="9407" y="2978"/>
                    </a:cubicBezTo>
                    <a:cubicBezTo>
                      <a:pt x="9407" y="2978"/>
                      <a:pt x="8673" y="176"/>
                      <a:pt x="7939" y="9"/>
                    </a:cubicBezTo>
                    <a:cubicBezTo>
                      <a:pt x="7918" y="3"/>
                      <a:pt x="7898" y="1"/>
                      <a:pt x="78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Google Shape;2602;p70"/>
              <p:cNvSpPr/>
              <p:nvPr/>
            </p:nvSpPr>
            <p:spPr>
              <a:xfrm>
                <a:off x="7180025" y="3614838"/>
                <a:ext cx="530400" cy="461200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18448" extrusionOk="0">
                    <a:moveTo>
                      <a:pt x="19615" y="1"/>
                    </a:moveTo>
                    <a:lnTo>
                      <a:pt x="11209" y="268"/>
                    </a:lnTo>
                    <a:cubicBezTo>
                      <a:pt x="11209" y="268"/>
                      <a:pt x="1768" y="3737"/>
                      <a:pt x="868" y="6672"/>
                    </a:cubicBezTo>
                    <a:cubicBezTo>
                      <a:pt x="1" y="9541"/>
                      <a:pt x="3636" y="18447"/>
                      <a:pt x="3636" y="18447"/>
                    </a:cubicBezTo>
                    <a:lnTo>
                      <a:pt x="6438" y="18180"/>
                    </a:lnTo>
                    <a:cubicBezTo>
                      <a:pt x="6438" y="18180"/>
                      <a:pt x="5438" y="10108"/>
                      <a:pt x="5871" y="8273"/>
                    </a:cubicBezTo>
                    <a:cubicBezTo>
                      <a:pt x="6305" y="6606"/>
                      <a:pt x="16479" y="8007"/>
                      <a:pt x="18847" y="6439"/>
                    </a:cubicBezTo>
                    <a:cubicBezTo>
                      <a:pt x="21216" y="4904"/>
                      <a:pt x="19615" y="1"/>
                      <a:pt x="19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Google Shape;2603;p70"/>
              <p:cNvSpPr/>
              <p:nvPr/>
            </p:nvSpPr>
            <p:spPr>
              <a:xfrm>
                <a:off x="7314750" y="3191463"/>
                <a:ext cx="437850" cy="542950"/>
              </a:xfrm>
              <a:custGeom>
                <a:avLst/>
                <a:gdLst/>
                <a:ahLst/>
                <a:cxnLst/>
                <a:rect l="l" t="t" r="r" b="b"/>
                <a:pathLst>
                  <a:path w="17514" h="21718" extrusionOk="0">
                    <a:moveTo>
                      <a:pt x="3143" y="1"/>
                    </a:moveTo>
                    <a:cubicBezTo>
                      <a:pt x="909" y="1"/>
                      <a:pt x="368" y="2307"/>
                      <a:pt x="368" y="2307"/>
                    </a:cubicBezTo>
                    <a:cubicBezTo>
                      <a:pt x="368" y="2307"/>
                      <a:pt x="1" y="4575"/>
                      <a:pt x="902" y="7110"/>
                    </a:cubicBezTo>
                    <a:cubicBezTo>
                      <a:pt x="2002" y="10146"/>
                      <a:pt x="3604" y="11613"/>
                      <a:pt x="4371" y="13648"/>
                    </a:cubicBezTo>
                    <a:cubicBezTo>
                      <a:pt x="5005" y="15349"/>
                      <a:pt x="5738" y="17551"/>
                      <a:pt x="5738" y="17551"/>
                    </a:cubicBezTo>
                    <a:cubicBezTo>
                      <a:pt x="5738" y="17551"/>
                      <a:pt x="10808" y="21717"/>
                      <a:pt x="13619" y="21717"/>
                    </a:cubicBezTo>
                    <a:cubicBezTo>
                      <a:pt x="14266" y="21717"/>
                      <a:pt x="14793" y="21496"/>
                      <a:pt x="15112" y="20953"/>
                    </a:cubicBezTo>
                    <a:cubicBezTo>
                      <a:pt x="17513" y="16850"/>
                      <a:pt x="11576" y="5042"/>
                      <a:pt x="7273" y="1806"/>
                    </a:cubicBezTo>
                    <a:cubicBezTo>
                      <a:pt x="5487" y="464"/>
                      <a:pt x="4145" y="1"/>
                      <a:pt x="3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Google Shape;2604;p70"/>
              <p:cNvSpPr/>
              <p:nvPr/>
            </p:nvSpPr>
            <p:spPr>
              <a:xfrm>
                <a:off x="7078750" y="3386713"/>
                <a:ext cx="312750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10008" extrusionOk="0">
                    <a:moveTo>
                      <a:pt x="9274" y="1"/>
                    </a:moveTo>
                    <a:cubicBezTo>
                      <a:pt x="9274" y="1"/>
                      <a:pt x="8173" y="2202"/>
                      <a:pt x="5138" y="4971"/>
                    </a:cubicBezTo>
                    <a:cubicBezTo>
                      <a:pt x="3603" y="6339"/>
                      <a:pt x="1" y="7673"/>
                      <a:pt x="1" y="7673"/>
                    </a:cubicBezTo>
                    <a:lnTo>
                      <a:pt x="635" y="10008"/>
                    </a:lnTo>
                    <a:cubicBezTo>
                      <a:pt x="635" y="10008"/>
                      <a:pt x="7540" y="7940"/>
                      <a:pt x="9007" y="5872"/>
                    </a:cubicBezTo>
                    <a:cubicBezTo>
                      <a:pt x="10508" y="3837"/>
                      <a:pt x="12510" y="1035"/>
                      <a:pt x="12510" y="1035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Google Shape;2605;p70"/>
              <p:cNvSpPr/>
              <p:nvPr/>
            </p:nvSpPr>
            <p:spPr>
              <a:xfrm>
                <a:off x="7279725" y="3272913"/>
                <a:ext cx="178500" cy="181375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7255" extrusionOk="0">
                    <a:moveTo>
                      <a:pt x="4576" y="0"/>
                    </a:moveTo>
                    <a:cubicBezTo>
                      <a:pt x="2554" y="0"/>
                      <a:pt x="1" y="5020"/>
                      <a:pt x="1" y="5020"/>
                    </a:cubicBezTo>
                    <a:lnTo>
                      <a:pt x="3670" y="7255"/>
                    </a:lnTo>
                    <a:cubicBezTo>
                      <a:pt x="3670" y="7255"/>
                      <a:pt x="7139" y="917"/>
                      <a:pt x="5005" y="83"/>
                    </a:cubicBezTo>
                    <a:cubicBezTo>
                      <a:pt x="4865" y="27"/>
                      <a:pt x="4722" y="0"/>
                      <a:pt x="4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Google Shape;2606;p70"/>
              <p:cNvSpPr/>
              <p:nvPr/>
            </p:nvSpPr>
            <p:spPr>
              <a:xfrm>
                <a:off x="6971175" y="3576863"/>
                <a:ext cx="129300" cy="110875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4435" extrusionOk="0">
                    <a:moveTo>
                      <a:pt x="4337" y="0"/>
                    </a:moveTo>
                    <a:cubicBezTo>
                      <a:pt x="4337" y="0"/>
                      <a:pt x="1135" y="834"/>
                      <a:pt x="735" y="1201"/>
                    </a:cubicBezTo>
                    <a:cubicBezTo>
                      <a:pt x="301" y="1568"/>
                      <a:pt x="1" y="2402"/>
                      <a:pt x="835" y="3102"/>
                    </a:cubicBezTo>
                    <a:cubicBezTo>
                      <a:pt x="1580" y="3728"/>
                      <a:pt x="2272" y="4435"/>
                      <a:pt x="2887" y="4435"/>
                    </a:cubicBezTo>
                    <a:cubicBezTo>
                      <a:pt x="2960" y="4435"/>
                      <a:pt x="3032" y="4425"/>
                      <a:pt x="3103" y="4403"/>
                    </a:cubicBezTo>
                    <a:cubicBezTo>
                      <a:pt x="3770" y="4203"/>
                      <a:pt x="5171" y="2402"/>
                      <a:pt x="5171" y="2402"/>
                    </a:cubicBez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Google Shape;2607;p70"/>
              <p:cNvSpPr/>
              <p:nvPr/>
            </p:nvSpPr>
            <p:spPr>
              <a:xfrm>
                <a:off x="7296425" y="3157388"/>
                <a:ext cx="9842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304" extrusionOk="0">
                    <a:moveTo>
                      <a:pt x="2168" y="0"/>
                    </a:moveTo>
                    <a:lnTo>
                      <a:pt x="0" y="2369"/>
                    </a:lnTo>
                    <a:lnTo>
                      <a:pt x="1234" y="4304"/>
                    </a:lnTo>
                    <a:lnTo>
                      <a:pt x="3936" y="1335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Google Shape;2608;p70"/>
              <p:cNvSpPr/>
              <p:nvPr/>
            </p:nvSpPr>
            <p:spPr>
              <a:xfrm>
                <a:off x="7231375" y="3088413"/>
                <a:ext cx="1342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368" h="5768" extrusionOk="0">
                    <a:moveTo>
                      <a:pt x="1727" y="0"/>
                    </a:moveTo>
                    <a:cubicBezTo>
                      <a:pt x="1472" y="0"/>
                      <a:pt x="1207" y="19"/>
                      <a:pt x="934" y="58"/>
                    </a:cubicBezTo>
                    <a:cubicBezTo>
                      <a:pt x="934" y="58"/>
                      <a:pt x="868" y="958"/>
                      <a:pt x="834" y="2059"/>
                    </a:cubicBezTo>
                    <a:lnTo>
                      <a:pt x="0" y="3360"/>
                    </a:lnTo>
                    <a:lnTo>
                      <a:pt x="701" y="3727"/>
                    </a:lnTo>
                    <a:cubicBezTo>
                      <a:pt x="701" y="4794"/>
                      <a:pt x="868" y="5595"/>
                      <a:pt x="1101" y="5728"/>
                    </a:cubicBezTo>
                    <a:cubicBezTo>
                      <a:pt x="1155" y="5755"/>
                      <a:pt x="1226" y="5768"/>
                      <a:pt x="1310" y="5768"/>
                    </a:cubicBezTo>
                    <a:cubicBezTo>
                      <a:pt x="2167" y="5768"/>
                      <a:pt x="4436" y="4456"/>
                      <a:pt x="4770" y="3393"/>
                    </a:cubicBezTo>
                    <a:cubicBezTo>
                      <a:pt x="5368" y="1363"/>
                      <a:pt x="3906" y="0"/>
                      <a:pt x="1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Google Shape;2609;p70"/>
              <p:cNvSpPr/>
              <p:nvPr/>
            </p:nvSpPr>
            <p:spPr>
              <a:xfrm>
                <a:off x="7332275" y="3114538"/>
                <a:ext cx="44225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80" extrusionOk="0">
                    <a:moveTo>
                      <a:pt x="1003" y="0"/>
                    </a:moveTo>
                    <a:cubicBezTo>
                      <a:pt x="669" y="0"/>
                      <a:pt x="336" y="274"/>
                      <a:pt x="201" y="680"/>
                    </a:cubicBezTo>
                    <a:cubicBezTo>
                      <a:pt x="0" y="1181"/>
                      <a:pt x="167" y="1681"/>
                      <a:pt x="568" y="1848"/>
                    </a:cubicBezTo>
                    <a:cubicBezTo>
                      <a:pt x="627" y="1869"/>
                      <a:pt x="689" y="1880"/>
                      <a:pt x="752" y="1880"/>
                    </a:cubicBezTo>
                    <a:cubicBezTo>
                      <a:pt x="1079" y="1880"/>
                      <a:pt x="1434" y="1605"/>
                      <a:pt x="1602" y="1214"/>
                    </a:cubicBezTo>
                    <a:cubicBezTo>
                      <a:pt x="1768" y="714"/>
                      <a:pt x="1602" y="180"/>
                      <a:pt x="1235" y="47"/>
                    </a:cubicBezTo>
                    <a:cubicBezTo>
                      <a:pt x="1159" y="15"/>
                      <a:pt x="108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Google Shape;2610;p70"/>
              <p:cNvSpPr/>
              <p:nvPr/>
            </p:nvSpPr>
            <p:spPr>
              <a:xfrm>
                <a:off x="7327275" y="3077338"/>
                <a:ext cx="23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203" extrusionOk="0">
                    <a:moveTo>
                      <a:pt x="167" y="0"/>
                    </a:moveTo>
                    <a:lnTo>
                      <a:pt x="0" y="3202"/>
                    </a:lnTo>
                    <a:lnTo>
                      <a:pt x="934" y="2002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Google Shape;2611;p70"/>
              <p:cNvSpPr/>
              <p:nvPr/>
            </p:nvSpPr>
            <p:spPr>
              <a:xfrm>
                <a:off x="7253050" y="3004388"/>
                <a:ext cx="179025" cy="148050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5922" extrusionOk="0">
                    <a:moveTo>
                      <a:pt x="4205" y="1"/>
                    </a:moveTo>
                    <a:cubicBezTo>
                      <a:pt x="3315" y="1"/>
                      <a:pt x="2577" y="522"/>
                      <a:pt x="2035" y="750"/>
                    </a:cubicBezTo>
                    <a:cubicBezTo>
                      <a:pt x="167" y="1450"/>
                      <a:pt x="1" y="3752"/>
                      <a:pt x="1" y="3752"/>
                    </a:cubicBezTo>
                    <a:cubicBezTo>
                      <a:pt x="134" y="4152"/>
                      <a:pt x="5404" y="5787"/>
                      <a:pt x="5971" y="5920"/>
                    </a:cubicBezTo>
                    <a:cubicBezTo>
                      <a:pt x="5977" y="5921"/>
                      <a:pt x="5983" y="5922"/>
                      <a:pt x="5989" y="5922"/>
                    </a:cubicBezTo>
                    <a:cubicBezTo>
                      <a:pt x="6395" y="5922"/>
                      <a:pt x="7160" y="3697"/>
                      <a:pt x="6338" y="2218"/>
                    </a:cubicBezTo>
                    <a:cubicBezTo>
                      <a:pt x="5971" y="1484"/>
                      <a:pt x="5571" y="250"/>
                      <a:pt x="4671" y="49"/>
                    </a:cubicBezTo>
                    <a:cubicBezTo>
                      <a:pt x="4511" y="16"/>
                      <a:pt x="4356" y="1"/>
                      <a:pt x="4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612" name="Google Shape;2612;p70"/>
          <p:cNvGrpSpPr/>
          <p:nvPr/>
        </p:nvGrpSpPr>
        <p:grpSpPr>
          <a:xfrm>
            <a:off x="5178275" y="3052676"/>
            <a:ext cx="1211725" cy="1396662"/>
            <a:chOff x="5178275" y="3056525"/>
            <a:chExt cx="1211725" cy="1396662"/>
          </a:xfrm>
        </p:grpSpPr>
        <p:sp>
          <p:nvSpPr>
            <p:cNvPr id="2613" name="Google Shape;2613;p70"/>
            <p:cNvSpPr/>
            <p:nvPr/>
          </p:nvSpPr>
          <p:spPr>
            <a:xfrm>
              <a:off x="5178276" y="4408713"/>
              <a:ext cx="471217" cy="44474"/>
            </a:xfrm>
            <a:custGeom>
              <a:avLst/>
              <a:gdLst/>
              <a:ahLst/>
              <a:cxnLst/>
              <a:rect l="l" t="t" r="r" b="b"/>
              <a:pathLst>
                <a:path w="14439" h="1065" extrusionOk="0">
                  <a:moveTo>
                    <a:pt x="7234" y="1"/>
                  </a:moveTo>
                  <a:cubicBezTo>
                    <a:pt x="3222" y="1"/>
                    <a:pt x="0" y="244"/>
                    <a:pt x="0" y="548"/>
                  </a:cubicBezTo>
                  <a:cubicBezTo>
                    <a:pt x="0" y="852"/>
                    <a:pt x="3222" y="1064"/>
                    <a:pt x="7234" y="1064"/>
                  </a:cubicBezTo>
                  <a:cubicBezTo>
                    <a:pt x="11216" y="1064"/>
                    <a:pt x="14438" y="852"/>
                    <a:pt x="14438" y="548"/>
                  </a:cubicBezTo>
                  <a:cubicBezTo>
                    <a:pt x="14438" y="244"/>
                    <a:pt x="11186" y="1"/>
                    <a:pt x="7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4" name="Google Shape;2614;p70"/>
            <p:cNvSpPr/>
            <p:nvPr/>
          </p:nvSpPr>
          <p:spPr>
            <a:xfrm>
              <a:off x="5918776" y="4408713"/>
              <a:ext cx="471217" cy="44474"/>
            </a:xfrm>
            <a:custGeom>
              <a:avLst/>
              <a:gdLst/>
              <a:ahLst/>
              <a:cxnLst/>
              <a:rect l="l" t="t" r="r" b="b"/>
              <a:pathLst>
                <a:path w="14439" h="1065" extrusionOk="0">
                  <a:moveTo>
                    <a:pt x="7234" y="1"/>
                  </a:moveTo>
                  <a:cubicBezTo>
                    <a:pt x="3222" y="1"/>
                    <a:pt x="0" y="244"/>
                    <a:pt x="0" y="548"/>
                  </a:cubicBezTo>
                  <a:cubicBezTo>
                    <a:pt x="0" y="852"/>
                    <a:pt x="3222" y="1064"/>
                    <a:pt x="7234" y="1064"/>
                  </a:cubicBezTo>
                  <a:cubicBezTo>
                    <a:pt x="11216" y="1064"/>
                    <a:pt x="14438" y="852"/>
                    <a:pt x="14438" y="548"/>
                  </a:cubicBezTo>
                  <a:cubicBezTo>
                    <a:pt x="14438" y="244"/>
                    <a:pt x="11186" y="1"/>
                    <a:pt x="7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15" name="Google Shape;2615;p70"/>
            <p:cNvGrpSpPr/>
            <p:nvPr/>
          </p:nvGrpSpPr>
          <p:grpSpPr>
            <a:xfrm>
              <a:off x="5178275" y="3056525"/>
              <a:ext cx="1211725" cy="1366350"/>
              <a:chOff x="5378300" y="2848300"/>
              <a:chExt cx="1211725" cy="1366350"/>
            </a:xfrm>
          </p:grpSpPr>
          <p:sp>
            <p:nvSpPr>
              <p:cNvPr id="2616" name="Google Shape;2616;p70"/>
              <p:cNvSpPr/>
              <p:nvPr/>
            </p:nvSpPr>
            <p:spPr>
              <a:xfrm>
                <a:off x="6052950" y="3438250"/>
                <a:ext cx="284375" cy="607125"/>
              </a:xfrm>
              <a:custGeom>
                <a:avLst/>
                <a:gdLst/>
                <a:ahLst/>
                <a:cxnLst/>
                <a:rect l="l" t="t" r="r" b="b"/>
                <a:pathLst>
                  <a:path w="11375" h="24285" extrusionOk="0">
                    <a:moveTo>
                      <a:pt x="6638" y="0"/>
                    </a:moveTo>
                    <a:lnTo>
                      <a:pt x="967" y="11675"/>
                    </a:lnTo>
                    <a:lnTo>
                      <a:pt x="0" y="24284"/>
                    </a:lnTo>
                    <a:lnTo>
                      <a:pt x="2135" y="24218"/>
                    </a:lnTo>
                    <a:lnTo>
                      <a:pt x="3503" y="12776"/>
                    </a:lnTo>
                    <a:lnTo>
                      <a:pt x="11375" y="3036"/>
                    </a:lnTo>
                    <a:lnTo>
                      <a:pt x="66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Google Shape;2617;p70"/>
              <p:cNvSpPr/>
              <p:nvPr/>
            </p:nvSpPr>
            <p:spPr>
              <a:xfrm>
                <a:off x="5945375" y="4012000"/>
                <a:ext cx="209325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6072" extrusionOk="0">
                    <a:moveTo>
                      <a:pt x="6605" y="0"/>
                    </a:moveTo>
                    <a:lnTo>
                      <a:pt x="3936" y="1401"/>
                    </a:lnTo>
                    <a:cubicBezTo>
                      <a:pt x="3936" y="1401"/>
                      <a:pt x="1168" y="3436"/>
                      <a:pt x="600" y="4303"/>
                    </a:cubicBezTo>
                    <a:cubicBezTo>
                      <a:pt x="0" y="5170"/>
                      <a:pt x="534" y="6071"/>
                      <a:pt x="534" y="6071"/>
                    </a:cubicBezTo>
                    <a:cubicBezTo>
                      <a:pt x="534" y="6071"/>
                      <a:pt x="3536" y="5004"/>
                      <a:pt x="5671" y="3803"/>
                    </a:cubicBezTo>
                    <a:cubicBezTo>
                      <a:pt x="6104" y="3603"/>
                      <a:pt x="7972" y="2969"/>
                      <a:pt x="8106" y="2569"/>
                    </a:cubicBezTo>
                    <a:cubicBezTo>
                      <a:pt x="8373" y="1735"/>
                      <a:pt x="6605" y="0"/>
                      <a:pt x="66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Google Shape;2618;p70"/>
              <p:cNvSpPr/>
              <p:nvPr/>
            </p:nvSpPr>
            <p:spPr>
              <a:xfrm>
                <a:off x="5987050" y="3982375"/>
                <a:ext cx="80100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6756" extrusionOk="0">
                    <a:moveTo>
                      <a:pt x="446" y="0"/>
                    </a:moveTo>
                    <a:cubicBezTo>
                      <a:pt x="407" y="0"/>
                      <a:pt x="370" y="6"/>
                      <a:pt x="334" y="18"/>
                    </a:cubicBezTo>
                    <a:cubicBezTo>
                      <a:pt x="134" y="118"/>
                      <a:pt x="1" y="351"/>
                      <a:pt x="101" y="585"/>
                    </a:cubicBezTo>
                    <a:lnTo>
                      <a:pt x="2336" y="6489"/>
                    </a:lnTo>
                    <a:cubicBezTo>
                      <a:pt x="2369" y="6656"/>
                      <a:pt x="2536" y="6756"/>
                      <a:pt x="2703" y="6756"/>
                    </a:cubicBezTo>
                    <a:lnTo>
                      <a:pt x="2870" y="6756"/>
                    </a:lnTo>
                    <a:cubicBezTo>
                      <a:pt x="3103" y="6656"/>
                      <a:pt x="3203" y="6422"/>
                      <a:pt x="3136" y="6189"/>
                    </a:cubicBezTo>
                    <a:lnTo>
                      <a:pt x="868" y="284"/>
                    </a:lnTo>
                    <a:cubicBezTo>
                      <a:pt x="813" y="120"/>
                      <a:pt x="623" y="0"/>
                      <a:pt x="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Google Shape;2619;p70"/>
              <p:cNvSpPr/>
              <p:nvPr/>
            </p:nvSpPr>
            <p:spPr>
              <a:xfrm>
                <a:off x="6000400" y="4112900"/>
                <a:ext cx="1101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2256" extrusionOk="0">
                    <a:moveTo>
                      <a:pt x="3856" y="0"/>
                    </a:moveTo>
                    <a:cubicBezTo>
                      <a:pt x="3794" y="0"/>
                      <a:pt x="3731" y="11"/>
                      <a:pt x="3670" y="34"/>
                    </a:cubicBezTo>
                    <a:lnTo>
                      <a:pt x="401" y="1301"/>
                    </a:lnTo>
                    <a:cubicBezTo>
                      <a:pt x="134" y="1401"/>
                      <a:pt x="1" y="1702"/>
                      <a:pt x="101" y="1935"/>
                    </a:cubicBezTo>
                    <a:cubicBezTo>
                      <a:pt x="154" y="2149"/>
                      <a:pt x="357" y="2255"/>
                      <a:pt x="573" y="2255"/>
                    </a:cubicBezTo>
                    <a:cubicBezTo>
                      <a:pt x="626" y="2255"/>
                      <a:pt x="681" y="2249"/>
                      <a:pt x="734" y="2235"/>
                    </a:cubicBezTo>
                    <a:lnTo>
                      <a:pt x="4003" y="934"/>
                    </a:lnTo>
                    <a:cubicBezTo>
                      <a:pt x="4270" y="801"/>
                      <a:pt x="4404" y="567"/>
                      <a:pt x="4304" y="301"/>
                    </a:cubicBezTo>
                    <a:cubicBezTo>
                      <a:pt x="4252" y="121"/>
                      <a:pt x="4062" y="0"/>
                      <a:pt x="3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Google Shape;2620;p70"/>
              <p:cNvSpPr/>
              <p:nvPr/>
            </p:nvSpPr>
            <p:spPr>
              <a:xfrm>
                <a:off x="5903675" y="3892750"/>
                <a:ext cx="16430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303" y="0"/>
                    </a:moveTo>
                    <a:cubicBezTo>
                      <a:pt x="1468" y="0"/>
                      <a:pt x="0" y="1468"/>
                      <a:pt x="0" y="3269"/>
                    </a:cubicBezTo>
                    <a:cubicBezTo>
                      <a:pt x="0" y="5104"/>
                      <a:pt x="1468" y="6571"/>
                      <a:pt x="3303" y="6571"/>
                    </a:cubicBezTo>
                    <a:cubicBezTo>
                      <a:pt x="5104" y="6571"/>
                      <a:pt x="6572" y="5104"/>
                      <a:pt x="6572" y="3269"/>
                    </a:cubicBezTo>
                    <a:cubicBezTo>
                      <a:pt x="6572" y="1468"/>
                      <a:pt x="5104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Google Shape;2621;p70"/>
              <p:cNvSpPr/>
              <p:nvPr/>
            </p:nvSpPr>
            <p:spPr>
              <a:xfrm>
                <a:off x="5957050" y="3903925"/>
                <a:ext cx="10842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375" extrusionOk="0">
                    <a:moveTo>
                      <a:pt x="3790" y="0"/>
                    </a:moveTo>
                    <a:cubicBezTo>
                      <a:pt x="3718" y="0"/>
                      <a:pt x="3642" y="17"/>
                      <a:pt x="3569" y="53"/>
                    </a:cubicBezTo>
                    <a:lnTo>
                      <a:pt x="367" y="1454"/>
                    </a:lnTo>
                    <a:cubicBezTo>
                      <a:pt x="133" y="1554"/>
                      <a:pt x="0" y="1821"/>
                      <a:pt x="133" y="2088"/>
                    </a:cubicBezTo>
                    <a:cubicBezTo>
                      <a:pt x="182" y="2258"/>
                      <a:pt x="354" y="2375"/>
                      <a:pt x="534" y="2375"/>
                    </a:cubicBezTo>
                    <a:cubicBezTo>
                      <a:pt x="601" y="2375"/>
                      <a:pt x="670" y="2358"/>
                      <a:pt x="734" y="2322"/>
                    </a:cubicBezTo>
                    <a:lnTo>
                      <a:pt x="3970" y="921"/>
                    </a:lnTo>
                    <a:cubicBezTo>
                      <a:pt x="4203" y="821"/>
                      <a:pt x="4336" y="554"/>
                      <a:pt x="4203" y="287"/>
                    </a:cubicBezTo>
                    <a:cubicBezTo>
                      <a:pt x="4155" y="117"/>
                      <a:pt x="3983" y="0"/>
                      <a:pt x="37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Google Shape;2622;p70"/>
              <p:cNvSpPr/>
              <p:nvPr/>
            </p:nvSpPr>
            <p:spPr>
              <a:xfrm>
                <a:off x="5378300" y="3743475"/>
                <a:ext cx="471175" cy="471175"/>
              </a:xfrm>
              <a:custGeom>
                <a:avLst/>
                <a:gdLst/>
                <a:ahLst/>
                <a:cxnLst/>
                <a:rect l="l" t="t" r="r" b="b"/>
                <a:pathLst>
                  <a:path w="18847" h="18847" fill="none" extrusionOk="0">
                    <a:moveTo>
                      <a:pt x="18847" y="9407"/>
                    </a:moveTo>
                    <a:cubicBezTo>
                      <a:pt x="18847" y="14611"/>
                      <a:pt x="14644" y="18847"/>
                      <a:pt x="9440" y="18847"/>
                    </a:cubicBezTo>
                    <a:cubicBezTo>
                      <a:pt x="4203" y="18847"/>
                      <a:pt x="0" y="14611"/>
                      <a:pt x="0" y="9407"/>
                    </a:cubicBezTo>
                    <a:cubicBezTo>
                      <a:pt x="0" y="4203"/>
                      <a:pt x="4203" y="0"/>
                      <a:pt x="9440" y="0"/>
                    </a:cubicBezTo>
                    <a:cubicBezTo>
                      <a:pt x="14644" y="0"/>
                      <a:pt x="18847" y="4203"/>
                      <a:pt x="18847" y="9407"/>
                    </a:cubicBezTo>
                    <a:close/>
                  </a:path>
                </a:pathLst>
              </a:custGeom>
              <a:noFill/>
              <a:ln w="233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Google Shape;2623;p70"/>
              <p:cNvSpPr/>
              <p:nvPr/>
            </p:nvSpPr>
            <p:spPr>
              <a:xfrm>
                <a:off x="5589275" y="39536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1" y="467"/>
                      <a:pt x="1" y="1001"/>
                    </a:cubicBezTo>
                    <a:cubicBezTo>
                      <a:pt x="1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Google Shape;2624;p70"/>
              <p:cNvSpPr/>
              <p:nvPr/>
            </p:nvSpPr>
            <p:spPr>
              <a:xfrm>
                <a:off x="5389975" y="3755150"/>
                <a:ext cx="447825" cy="447825"/>
              </a:xfrm>
              <a:custGeom>
                <a:avLst/>
                <a:gdLst/>
                <a:ahLst/>
                <a:cxnLst/>
                <a:rect l="l" t="t" r="r" b="b"/>
                <a:pathLst>
                  <a:path w="17913" h="17913" extrusionOk="0">
                    <a:moveTo>
                      <a:pt x="8973" y="334"/>
                    </a:moveTo>
                    <a:cubicBezTo>
                      <a:pt x="13710" y="334"/>
                      <a:pt x="17579" y="4203"/>
                      <a:pt x="17579" y="8940"/>
                    </a:cubicBezTo>
                    <a:cubicBezTo>
                      <a:pt x="17579" y="13710"/>
                      <a:pt x="13710" y="17579"/>
                      <a:pt x="8973" y="17579"/>
                    </a:cubicBezTo>
                    <a:cubicBezTo>
                      <a:pt x="4203" y="17579"/>
                      <a:pt x="334" y="13710"/>
                      <a:pt x="334" y="8940"/>
                    </a:cubicBezTo>
                    <a:cubicBezTo>
                      <a:pt x="334" y="4203"/>
                      <a:pt x="4203" y="334"/>
                      <a:pt x="8973" y="334"/>
                    </a:cubicBezTo>
                    <a:close/>
                    <a:moveTo>
                      <a:pt x="8973" y="0"/>
                    </a:moveTo>
                    <a:cubicBezTo>
                      <a:pt x="4003" y="0"/>
                      <a:pt x="0" y="4003"/>
                      <a:pt x="0" y="8940"/>
                    </a:cubicBezTo>
                    <a:cubicBezTo>
                      <a:pt x="0" y="13910"/>
                      <a:pt x="4036" y="17913"/>
                      <a:pt x="8973" y="17913"/>
                    </a:cubicBezTo>
                    <a:cubicBezTo>
                      <a:pt x="13877" y="17913"/>
                      <a:pt x="17913" y="13910"/>
                      <a:pt x="17913" y="8940"/>
                    </a:cubicBezTo>
                    <a:cubicBezTo>
                      <a:pt x="17913" y="4003"/>
                      <a:pt x="13910" y="0"/>
                      <a:pt x="8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Google Shape;2625;p70"/>
              <p:cNvSpPr/>
              <p:nvPr/>
            </p:nvSpPr>
            <p:spPr>
              <a:xfrm>
                <a:off x="5405800" y="3709275"/>
                <a:ext cx="417000" cy="11677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4671" extrusionOk="0">
                    <a:moveTo>
                      <a:pt x="8340" y="0"/>
                    </a:moveTo>
                    <a:cubicBezTo>
                      <a:pt x="5171" y="0"/>
                      <a:pt x="2336" y="1401"/>
                      <a:pt x="368" y="3603"/>
                    </a:cubicBezTo>
                    <a:cubicBezTo>
                      <a:pt x="1" y="4037"/>
                      <a:pt x="268" y="4670"/>
                      <a:pt x="835" y="4670"/>
                    </a:cubicBezTo>
                    <a:cubicBezTo>
                      <a:pt x="2569" y="2435"/>
                      <a:pt x="5271" y="1034"/>
                      <a:pt x="8340" y="1034"/>
                    </a:cubicBezTo>
                    <a:cubicBezTo>
                      <a:pt x="11376" y="1034"/>
                      <a:pt x="14078" y="2435"/>
                      <a:pt x="15846" y="4670"/>
                    </a:cubicBezTo>
                    <a:cubicBezTo>
                      <a:pt x="16379" y="4670"/>
                      <a:pt x="16680" y="4037"/>
                      <a:pt x="16279" y="3603"/>
                    </a:cubicBezTo>
                    <a:cubicBezTo>
                      <a:pt x="14345" y="1401"/>
                      <a:pt x="11509" y="0"/>
                      <a:pt x="83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Google Shape;2626;p70"/>
              <p:cNvSpPr/>
              <p:nvPr/>
            </p:nvSpPr>
            <p:spPr>
              <a:xfrm>
                <a:off x="6118825" y="3743475"/>
                <a:ext cx="471200" cy="471175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18847" fill="none" extrusionOk="0">
                    <a:moveTo>
                      <a:pt x="18847" y="9407"/>
                    </a:moveTo>
                    <a:cubicBezTo>
                      <a:pt x="18847" y="14611"/>
                      <a:pt x="14611" y="18847"/>
                      <a:pt x="9407" y="18847"/>
                    </a:cubicBezTo>
                    <a:cubicBezTo>
                      <a:pt x="4203" y="18847"/>
                      <a:pt x="0" y="14611"/>
                      <a:pt x="0" y="9407"/>
                    </a:cubicBezTo>
                    <a:cubicBezTo>
                      <a:pt x="0" y="4203"/>
                      <a:pt x="4203" y="0"/>
                      <a:pt x="9407" y="0"/>
                    </a:cubicBezTo>
                    <a:cubicBezTo>
                      <a:pt x="14611" y="0"/>
                      <a:pt x="18847" y="4203"/>
                      <a:pt x="18847" y="9407"/>
                    </a:cubicBezTo>
                    <a:close/>
                  </a:path>
                </a:pathLst>
              </a:custGeom>
              <a:noFill/>
              <a:ln w="233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Google Shape;2627;p70"/>
              <p:cNvSpPr/>
              <p:nvPr/>
            </p:nvSpPr>
            <p:spPr>
              <a:xfrm>
                <a:off x="6328975" y="39536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68" y="2002"/>
                      <a:pt x="2002" y="1568"/>
                      <a:pt x="2002" y="1001"/>
                    </a:cubicBezTo>
                    <a:cubicBezTo>
                      <a:pt x="2002" y="467"/>
                      <a:pt x="1568" y="0"/>
                      <a:pt x="1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Google Shape;2628;p70"/>
              <p:cNvSpPr/>
              <p:nvPr/>
            </p:nvSpPr>
            <p:spPr>
              <a:xfrm>
                <a:off x="6128000" y="3755150"/>
                <a:ext cx="447850" cy="447825"/>
              </a:xfrm>
              <a:custGeom>
                <a:avLst/>
                <a:gdLst/>
                <a:ahLst/>
                <a:cxnLst/>
                <a:rect l="l" t="t" r="r" b="b"/>
                <a:pathLst>
                  <a:path w="17914" h="17913" extrusionOk="0">
                    <a:moveTo>
                      <a:pt x="8973" y="400"/>
                    </a:moveTo>
                    <a:cubicBezTo>
                      <a:pt x="13677" y="400"/>
                      <a:pt x="17513" y="4236"/>
                      <a:pt x="17513" y="8940"/>
                    </a:cubicBezTo>
                    <a:cubicBezTo>
                      <a:pt x="17513" y="13677"/>
                      <a:pt x="13677" y="17513"/>
                      <a:pt x="8973" y="17513"/>
                    </a:cubicBezTo>
                    <a:cubicBezTo>
                      <a:pt x="4237" y="17513"/>
                      <a:pt x="401" y="13677"/>
                      <a:pt x="401" y="8940"/>
                    </a:cubicBezTo>
                    <a:cubicBezTo>
                      <a:pt x="401" y="4236"/>
                      <a:pt x="4237" y="400"/>
                      <a:pt x="8973" y="400"/>
                    </a:cubicBezTo>
                    <a:close/>
                    <a:moveTo>
                      <a:pt x="8973" y="0"/>
                    </a:moveTo>
                    <a:cubicBezTo>
                      <a:pt x="4003" y="0"/>
                      <a:pt x="0" y="4003"/>
                      <a:pt x="0" y="8940"/>
                    </a:cubicBezTo>
                    <a:cubicBezTo>
                      <a:pt x="0" y="13910"/>
                      <a:pt x="4036" y="17913"/>
                      <a:pt x="8973" y="17913"/>
                    </a:cubicBezTo>
                    <a:cubicBezTo>
                      <a:pt x="13910" y="17913"/>
                      <a:pt x="17913" y="13910"/>
                      <a:pt x="17913" y="8940"/>
                    </a:cubicBezTo>
                    <a:cubicBezTo>
                      <a:pt x="17913" y="4003"/>
                      <a:pt x="13910" y="0"/>
                      <a:pt x="8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Google Shape;2629;p70"/>
              <p:cNvSpPr/>
              <p:nvPr/>
            </p:nvSpPr>
            <p:spPr>
              <a:xfrm>
                <a:off x="6148000" y="3705925"/>
                <a:ext cx="415325" cy="116775"/>
              </a:xfrm>
              <a:custGeom>
                <a:avLst/>
                <a:gdLst/>
                <a:ahLst/>
                <a:cxnLst/>
                <a:rect l="l" t="t" r="r" b="b"/>
                <a:pathLst>
                  <a:path w="16613" h="4671" extrusionOk="0">
                    <a:moveTo>
                      <a:pt x="8273" y="1"/>
                    </a:moveTo>
                    <a:cubicBezTo>
                      <a:pt x="5104" y="1"/>
                      <a:pt x="2269" y="1402"/>
                      <a:pt x="334" y="3637"/>
                    </a:cubicBezTo>
                    <a:cubicBezTo>
                      <a:pt x="1" y="4037"/>
                      <a:pt x="268" y="4671"/>
                      <a:pt x="768" y="4671"/>
                    </a:cubicBezTo>
                    <a:cubicBezTo>
                      <a:pt x="2536" y="2436"/>
                      <a:pt x="5238" y="1035"/>
                      <a:pt x="8273" y="1035"/>
                    </a:cubicBezTo>
                    <a:cubicBezTo>
                      <a:pt x="11342" y="1035"/>
                      <a:pt x="14044" y="2469"/>
                      <a:pt x="15779" y="4671"/>
                    </a:cubicBezTo>
                    <a:cubicBezTo>
                      <a:pt x="16346" y="4671"/>
                      <a:pt x="16613" y="4037"/>
                      <a:pt x="16246" y="3637"/>
                    </a:cubicBezTo>
                    <a:cubicBezTo>
                      <a:pt x="14278" y="1402"/>
                      <a:pt x="11442" y="1"/>
                      <a:pt x="8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Google Shape;2630;p70"/>
              <p:cNvSpPr/>
              <p:nvPr/>
            </p:nvSpPr>
            <p:spPr>
              <a:xfrm>
                <a:off x="5600950" y="3388875"/>
                <a:ext cx="177650" cy="598125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23925" extrusionOk="0">
                    <a:moveTo>
                      <a:pt x="6685" y="1"/>
                    </a:moveTo>
                    <a:cubicBezTo>
                      <a:pt x="6483" y="1"/>
                      <a:pt x="6301" y="103"/>
                      <a:pt x="6272" y="307"/>
                    </a:cubicBezTo>
                    <a:lnTo>
                      <a:pt x="67" y="23424"/>
                    </a:lnTo>
                    <a:cubicBezTo>
                      <a:pt x="1" y="23691"/>
                      <a:pt x="134" y="23891"/>
                      <a:pt x="367" y="23924"/>
                    </a:cubicBezTo>
                    <a:lnTo>
                      <a:pt x="434" y="23924"/>
                    </a:lnTo>
                    <a:cubicBezTo>
                      <a:pt x="601" y="23924"/>
                      <a:pt x="768" y="23824"/>
                      <a:pt x="834" y="23658"/>
                    </a:cubicBezTo>
                    <a:lnTo>
                      <a:pt x="7072" y="508"/>
                    </a:lnTo>
                    <a:cubicBezTo>
                      <a:pt x="7106" y="241"/>
                      <a:pt x="6972" y="41"/>
                      <a:pt x="6772" y="7"/>
                    </a:cubicBezTo>
                    <a:cubicBezTo>
                      <a:pt x="6743" y="3"/>
                      <a:pt x="6714" y="1"/>
                      <a:pt x="66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Google Shape;2631;p70"/>
              <p:cNvSpPr/>
              <p:nvPr/>
            </p:nvSpPr>
            <p:spPr>
              <a:xfrm>
                <a:off x="6008750" y="3583875"/>
                <a:ext cx="237675" cy="3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15725" extrusionOk="0">
                    <a:moveTo>
                      <a:pt x="9098" y="0"/>
                    </a:moveTo>
                    <a:cubicBezTo>
                      <a:pt x="8957" y="0"/>
                      <a:pt x="8809" y="75"/>
                      <a:pt x="8740" y="213"/>
                    </a:cubicBezTo>
                    <a:lnTo>
                      <a:pt x="100" y="15124"/>
                    </a:lnTo>
                    <a:cubicBezTo>
                      <a:pt x="0" y="15290"/>
                      <a:pt x="67" y="15557"/>
                      <a:pt x="267" y="15691"/>
                    </a:cubicBezTo>
                    <a:cubicBezTo>
                      <a:pt x="334" y="15724"/>
                      <a:pt x="400" y="15724"/>
                      <a:pt x="467" y="15724"/>
                    </a:cubicBezTo>
                    <a:cubicBezTo>
                      <a:pt x="601" y="15724"/>
                      <a:pt x="767" y="15691"/>
                      <a:pt x="801" y="15524"/>
                    </a:cubicBezTo>
                    <a:lnTo>
                      <a:pt x="9440" y="580"/>
                    </a:lnTo>
                    <a:cubicBezTo>
                      <a:pt x="9507" y="413"/>
                      <a:pt x="9474" y="180"/>
                      <a:pt x="9273" y="46"/>
                    </a:cubicBezTo>
                    <a:cubicBezTo>
                      <a:pt x="9222" y="15"/>
                      <a:pt x="9161" y="0"/>
                      <a:pt x="90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Google Shape;2632;p70"/>
              <p:cNvSpPr/>
              <p:nvPr/>
            </p:nvSpPr>
            <p:spPr>
              <a:xfrm>
                <a:off x="6138575" y="3529600"/>
                <a:ext cx="256300" cy="83800"/>
              </a:xfrm>
              <a:custGeom>
                <a:avLst/>
                <a:gdLst/>
                <a:ahLst/>
                <a:cxnLst/>
                <a:rect l="l" t="t" r="r" b="b"/>
                <a:pathLst>
                  <a:path w="10252" h="3352" extrusionOk="0">
                    <a:moveTo>
                      <a:pt x="7409" y="1"/>
                    </a:moveTo>
                    <a:cubicBezTo>
                      <a:pt x="6171" y="1"/>
                      <a:pt x="6041" y="799"/>
                      <a:pt x="4216" y="799"/>
                    </a:cubicBezTo>
                    <a:cubicBezTo>
                      <a:pt x="4071" y="799"/>
                      <a:pt x="3915" y="794"/>
                      <a:pt x="3747" y="783"/>
                    </a:cubicBezTo>
                    <a:cubicBezTo>
                      <a:pt x="2868" y="727"/>
                      <a:pt x="2187" y="678"/>
                      <a:pt x="1665" y="678"/>
                    </a:cubicBezTo>
                    <a:cubicBezTo>
                      <a:pt x="639" y="678"/>
                      <a:pt x="221" y="865"/>
                      <a:pt x="111" y="1550"/>
                    </a:cubicBezTo>
                    <a:cubicBezTo>
                      <a:pt x="1" y="2405"/>
                      <a:pt x="4362" y="3352"/>
                      <a:pt x="6629" y="3352"/>
                    </a:cubicBezTo>
                    <a:cubicBezTo>
                      <a:pt x="7103" y="3352"/>
                      <a:pt x="7486" y="3310"/>
                      <a:pt x="7716" y="3218"/>
                    </a:cubicBezTo>
                    <a:cubicBezTo>
                      <a:pt x="10252" y="2150"/>
                      <a:pt x="9951" y="316"/>
                      <a:pt x="7983" y="49"/>
                    </a:cubicBezTo>
                    <a:cubicBezTo>
                      <a:pt x="7767" y="15"/>
                      <a:pt x="7578" y="1"/>
                      <a:pt x="74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Google Shape;2633;p70"/>
              <p:cNvSpPr/>
              <p:nvPr/>
            </p:nvSpPr>
            <p:spPr>
              <a:xfrm>
                <a:off x="5720200" y="3534875"/>
                <a:ext cx="5095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20382" h="4408" extrusionOk="0">
                    <a:moveTo>
                      <a:pt x="475" y="0"/>
                    </a:moveTo>
                    <a:cubicBezTo>
                      <a:pt x="267" y="0"/>
                      <a:pt x="95" y="155"/>
                      <a:pt x="34" y="338"/>
                    </a:cubicBezTo>
                    <a:cubicBezTo>
                      <a:pt x="1" y="572"/>
                      <a:pt x="167" y="805"/>
                      <a:pt x="368" y="839"/>
                    </a:cubicBezTo>
                    <a:lnTo>
                      <a:pt x="19848" y="4408"/>
                    </a:lnTo>
                    <a:lnTo>
                      <a:pt x="19948" y="4408"/>
                    </a:lnTo>
                    <a:cubicBezTo>
                      <a:pt x="20148" y="4408"/>
                      <a:pt x="20315" y="4274"/>
                      <a:pt x="20348" y="4074"/>
                    </a:cubicBezTo>
                    <a:cubicBezTo>
                      <a:pt x="20382" y="3841"/>
                      <a:pt x="20215" y="3641"/>
                      <a:pt x="20015" y="3574"/>
                    </a:cubicBezTo>
                    <a:lnTo>
                      <a:pt x="534" y="5"/>
                    </a:lnTo>
                    <a:cubicBezTo>
                      <a:pt x="514" y="2"/>
                      <a:pt x="494" y="0"/>
                      <a:pt x="4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Google Shape;2634;p70"/>
              <p:cNvSpPr/>
              <p:nvPr/>
            </p:nvSpPr>
            <p:spPr>
              <a:xfrm>
                <a:off x="5685175" y="3625725"/>
                <a:ext cx="681350" cy="3646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4584" extrusionOk="0">
                    <a:moveTo>
                      <a:pt x="21014" y="1"/>
                    </a:moveTo>
                    <a:cubicBezTo>
                      <a:pt x="20958" y="1"/>
                      <a:pt x="20902" y="13"/>
                      <a:pt x="20849" y="40"/>
                    </a:cubicBezTo>
                    <a:cubicBezTo>
                      <a:pt x="20615" y="107"/>
                      <a:pt x="20549" y="374"/>
                      <a:pt x="20615" y="574"/>
                    </a:cubicBezTo>
                    <a:lnTo>
                      <a:pt x="26119" y="13750"/>
                    </a:lnTo>
                    <a:lnTo>
                      <a:pt x="12109" y="13583"/>
                    </a:lnTo>
                    <a:lnTo>
                      <a:pt x="734" y="1374"/>
                    </a:lnTo>
                    <a:cubicBezTo>
                      <a:pt x="647" y="1304"/>
                      <a:pt x="521" y="1261"/>
                      <a:pt x="403" y="1261"/>
                    </a:cubicBezTo>
                    <a:cubicBezTo>
                      <a:pt x="297" y="1261"/>
                      <a:pt x="197" y="1296"/>
                      <a:pt x="134" y="1374"/>
                    </a:cubicBezTo>
                    <a:cubicBezTo>
                      <a:pt x="34" y="1541"/>
                      <a:pt x="1" y="1775"/>
                      <a:pt x="134" y="1941"/>
                    </a:cubicBezTo>
                    <a:lnTo>
                      <a:pt x="11676" y="14284"/>
                    </a:lnTo>
                    <a:cubicBezTo>
                      <a:pt x="11742" y="14384"/>
                      <a:pt x="11809" y="14417"/>
                      <a:pt x="11942" y="14417"/>
                    </a:cubicBezTo>
                    <a:lnTo>
                      <a:pt x="26786" y="14584"/>
                    </a:lnTo>
                    <a:cubicBezTo>
                      <a:pt x="26953" y="14584"/>
                      <a:pt x="27087" y="14550"/>
                      <a:pt x="27187" y="14417"/>
                    </a:cubicBezTo>
                    <a:cubicBezTo>
                      <a:pt x="27253" y="14284"/>
                      <a:pt x="27253" y="14184"/>
                      <a:pt x="27220" y="14050"/>
                    </a:cubicBezTo>
                    <a:lnTo>
                      <a:pt x="21383" y="240"/>
                    </a:lnTo>
                    <a:cubicBezTo>
                      <a:pt x="21309" y="94"/>
                      <a:pt x="21165" y="1"/>
                      <a:pt x="21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Google Shape;2635;p70"/>
              <p:cNvSpPr/>
              <p:nvPr/>
            </p:nvSpPr>
            <p:spPr>
              <a:xfrm>
                <a:off x="5994575" y="2867750"/>
                <a:ext cx="166750" cy="183575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7343" extrusionOk="0">
                    <a:moveTo>
                      <a:pt x="3102" y="0"/>
                    </a:moveTo>
                    <a:cubicBezTo>
                      <a:pt x="2806" y="0"/>
                      <a:pt x="2513" y="25"/>
                      <a:pt x="2235" y="71"/>
                    </a:cubicBezTo>
                    <a:cubicBezTo>
                      <a:pt x="701" y="338"/>
                      <a:pt x="234" y="1939"/>
                      <a:pt x="467" y="3873"/>
                    </a:cubicBezTo>
                    <a:lnTo>
                      <a:pt x="0" y="5641"/>
                    </a:lnTo>
                    <a:lnTo>
                      <a:pt x="734" y="5675"/>
                    </a:lnTo>
                    <a:cubicBezTo>
                      <a:pt x="1001" y="6742"/>
                      <a:pt x="1301" y="7343"/>
                      <a:pt x="1835" y="7343"/>
                    </a:cubicBezTo>
                    <a:cubicBezTo>
                      <a:pt x="1844" y="7343"/>
                      <a:pt x="1853" y="7343"/>
                      <a:pt x="1862" y="7343"/>
                    </a:cubicBezTo>
                    <a:cubicBezTo>
                      <a:pt x="3505" y="7343"/>
                      <a:pt x="6670" y="4396"/>
                      <a:pt x="6338" y="2372"/>
                    </a:cubicBezTo>
                    <a:cubicBezTo>
                      <a:pt x="6089" y="600"/>
                      <a:pt x="4552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Google Shape;2636;p70"/>
              <p:cNvSpPr/>
              <p:nvPr/>
            </p:nvSpPr>
            <p:spPr>
              <a:xfrm>
                <a:off x="6045425" y="3048800"/>
                <a:ext cx="295250" cy="378625"/>
              </a:xfrm>
              <a:custGeom>
                <a:avLst/>
                <a:gdLst/>
                <a:ahLst/>
                <a:cxnLst/>
                <a:rect l="l" t="t" r="r" b="b"/>
                <a:pathLst>
                  <a:path w="11810" h="15145" extrusionOk="0">
                    <a:moveTo>
                      <a:pt x="4504" y="1"/>
                    </a:moveTo>
                    <a:cubicBezTo>
                      <a:pt x="4504" y="1"/>
                      <a:pt x="1969" y="801"/>
                      <a:pt x="1602" y="1802"/>
                    </a:cubicBezTo>
                    <a:cubicBezTo>
                      <a:pt x="1202" y="2803"/>
                      <a:pt x="1" y="7406"/>
                      <a:pt x="2002" y="9808"/>
                    </a:cubicBezTo>
                    <a:cubicBezTo>
                      <a:pt x="4004" y="12243"/>
                      <a:pt x="4971" y="14844"/>
                      <a:pt x="4971" y="14844"/>
                    </a:cubicBezTo>
                    <a:lnTo>
                      <a:pt x="11809" y="15145"/>
                    </a:lnTo>
                    <a:cubicBezTo>
                      <a:pt x="11809" y="15145"/>
                      <a:pt x="10709" y="13610"/>
                      <a:pt x="9308" y="7473"/>
                    </a:cubicBezTo>
                    <a:cubicBezTo>
                      <a:pt x="7873" y="1335"/>
                      <a:pt x="4504" y="1"/>
                      <a:pt x="45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Google Shape;2637;p70"/>
              <p:cNvSpPr/>
              <p:nvPr/>
            </p:nvSpPr>
            <p:spPr>
              <a:xfrm>
                <a:off x="6072950" y="2979575"/>
                <a:ext cx="87600" cy="11530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4612" extrusionOk="0">
                    <a:moveTo>
                      <a:pt x="2603" y="1"/>
                    </a:moveTo>
                    <a:lnTo>
                      <a:pt x="1" y="2002"/>
                    </a:lnTo>
                    <a:cubicBezTo>
                      <a:pt x="1" y="2002"/>
                      <a:pt x="901" y="3837"/>
                      <a:pt x="534" y="4504"/>
                    </a:cubicBezTo>
                    <a:cubicBezTo>
                      <a:pt x="489" y="4579"/>
                      <a:pt x="501" y="4612"/>
                      <a:pt x="557" y="4612"/>
                    </a:cubicBezTo>
                    <a:cubicBezTo>
                      <a:pt x="949" y="4612"/>
                      <a:pt x="3503" y="3003"/>
                      <a:pt x="3503" y="3003"/>
                    </a:cubicBezTo>
                    <a:lnTo>
                      <a:pt x="26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Google Shape;2638;p70"/>
              <p:cNvSpPr/>
              <p:nvPr/>
            </p:nvSpPr>
            <p:spPr>
              <a:xfrm>
                <a:off x="6064625" y="2929500"/>
                <a:ext cx="51725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175" extrusionOk="0">
                    <a:moveTo>
                      <a:pt x="966" y="0"/>
                    </a:moveTo>
                    <a:cubicBezTo>
                      <a:pt x="792" y="0"/>
                      <a:pt x="602" y="62"/>
                      <a:pt x="400" y="203"/>
                    </a:cubicBezTo>
                    <a:cubicBezTo>
                      <a:pt x="0" y="436"/>
                      <a:pt x="167" y="603"/>
                      <a:pt x="267" y="1403"/>
                    </a:cubicBezTo>
                    <a:cubicBezTo>
                      <a:pt x="396" y="2179"/>
                      <a:pt x="212" y="3174"/>
                      <a:pt x="626" y="3174"/>
                    </a:cubicBezTo>
                    <a:cubicBezTo>
                      <a:pt x="639" y="3174"/>
                      <a:pt x="653" y="3173"/>
                      <a:pt x="667" y="3171"/>
                    </a:cubicBezTo>
                    <a:cubicBezTo>
                      <a:pt x="1101" y="3071"/>
                      <a:pt x="2068" y="1904"/>
                      <a:pt x="1935" y="1103"/>
                    </a:cubicBezTo>
                    <a:cubicBezTo>
                      <a:pt x="1812" y="488"/>
                      <a:pt x="1453" y="0"/>
                      <a:pt x="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Google Shape;2639;p70"/>
              <p:cNvSpPr/>
              <p:nvPr/>
            </p:nvSpPr>
            <p:spPr>
              <a:xfrm>
                <a:off x="5823600" y="3120025"/>
                <a:ext cx="393650" cy="262375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10495" extrusionOk="0">
                    <a:moveTo>
                      <a:pt x="13002" y="1"/>
                    </a:moveTo>
                    <a:cubicBezTo>
                      <a:pt x="11400" y="1"/>
                      <a:pt x="9064" y="6474"/>
                      <a:pt x="7573" y="7426"/>
                    </a:cubicBezTo>
                    <a:cubicBezTo>
                      <a:pt x="6039" y="8426"/>
                      <a:pt x="1" y="8893"/>
                      <a:pt x="1" y="8893"/>
                    </a:cubicBezTo>
                    <a:lnTo>
                      <a:pt x="68" y="10494"/>
                    </a:lnTo>
                    <a:cubicBezTo>
                      <a:pt x="68" y="10494"/>
                      <a:pt x="8007" y="10428"/>
                      <a:pt x="9308" y="9494"/>
                    </a:cubicBezTo>
                    <a:cubicBezTo>
                      <a:pt x="10575" y="8593"/>
                      <a:pt x="15745" y="1121"/>
                      <a:pt x="13244" y="54"/>
                    </a:cubicBezTo>
                    <a:cubicBezTo>
                      <a:pt x="13165" y="18"/>
                      <a:pt x="13085" y="1"/>
                      <a:pt x="13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Google Shape;2640;p70"/>
              <p:cNvSpPr/>
              <p:nvPr/>
            </p:nvSpPr>
            <p:spPr>
              <a:xfrm>
                <a:off x="5745225" y="3334850"/>
                <a:ext cx="11092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803" extrusionOk="0">
                    <a:moveTo>
                      <a:pt x="1268" y="0"/>
                    </a:moveTo>
                    <a:lnTo>
                      <a:pt x="0" y="1635"/>
                    </a:lnTo>
                    <a:lnTo>
                      <a:pt x="1702" y="2802"/>
                    </a:lnTo>
                    <a:lnTo>
                      <a:pt x="3336" y="1801"/>
                    </a:lnTo>
                    <a:lnTo>
                      <a:pt x="4437" y="3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Google Shape;2641;p70"/>
              <p:cNvSpPr/>
              <p:nvPr/>
            </p:nvSpPr>
            <p:spPr>
              <a:xfrm>
                <a:off x="5778575" y="3379875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835" y="0"/>
                    </a:moveTo>
                    <a:cubicBezTo>
                      <a:pt x="368" y="0"/>
                      <a:pt x="1" y="367"/>
                      <a:pt x="1" y="834"/>
                    </a:cubicBezTo>
                    <a:cubicBezTo>
                      <a:pt x="1" y="1268"/>
                      <a:pt x="368" y="1668"/>
                      <a:pt x="835" y="1668"/>
                    </a:cubicBezTo>
                    <a:cubicBezTo>
                      <a:pt x="1302" y="1668"/>
                      <a:pt x="1668" y="1268"/>
                      <a:pt x="1668" y="834"/>
                    </a:cubicBezTo>
                    <a:cubicBezTo>
                      <a:pt x="1668" y="367"/>
                      <a:pt x="1302" y="0"/>
                      <a:pt x="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Google Shape;2642;p70"/>
              <p:cNvSpPr/>
              <p:nvPr/>
            </p:nvSpPr>
            <p:spPr>
              <a:xfrm>
                <a:off x="5928675" y="3398225"/>
                <a:ext cx="450350" cy="44117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647" extrusionOk="0">
                    <a:moveTo>
                      <a:pt x="15712" y="0"/>
                    </a:moveTo>
                    <a:lnTo>
                      <a:pt x="9708" y="801"/>
                    </a:lnTo>
                    <a:cubicBezTo>
                      <a:pt x="9708" y="801"/>
                      <a:pt x="501" y="4270"/>
                      <a:pt x="268" y="5171"/>
                    </a:cubicBezTo>
                    <a:cubicBezTo>
                      <a:pt x="1" y="6138"/>
                      <a:pt x="3303" y="17646"/>
                      <a:pt x="3303" y="17646"/>
                    </a:cubicBezTo>
                    <a:lnTo>
                      <a:pt x="5838" y="16645"/>
                    </a:lnTo>
                    <a:cubicBezTo>
                      <a:pt x="5838" y="16645"/>
                      <a:pt x="4004" y="8373"/>
                      <a:pt x="4337" y="7606"/>
                    </a:cubicBezTo>
                    <a:cubicBezTo>
                      <a:pt x="4671" y="6805"/>
                      <a:pt x="14011" y="7139"/>
                      <a:pt x="16012" y="5204"/>
                    </a:cubicBezTo>
                    <a:cubicBezTo>
                      <a:pt x="18014" y="3303"/>
                      <a:pt x="15712" y="0"/>
                      <a:pt x="15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Google Shape;2643;p70"/>
              <p:cNvSpPr/>
              <p:nvPr/>
            </p:nvSpPr>
            <p:spPr>
              <a:xfrm>
                <a:off x="5903675" y="3815175"/>
                <a:ext cx="2168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5372" extrusionOk="0">
                    <a:moveTo>
                      <a:pt x="7039" y="1"/>
                    </a:moveTo>
                    <a:lnTo>
                      <a:pt x="4203" y="1035"/>
                    </a:lnTo>
                    <a:cubicBezTo>
                      <a:pt x="4203" y="1035"/>
                      <a:pt x="1268" y="2836"/>
                      <a:pt x="634" y="3637"/>
                    </a:cubicBezTo>
                    <a:cubicBezTo>
                      <a:pt x="0" y="4404"/>
                      <a:pt x="434" y="5371"/>
                      <a:pt x="434" y="5371"/>
                    </a:cubicBezTo>
                    <a:cubicBezTo>
                      <a:pt x="434" y="5371"/>
                      <a:pt x="3503" y="4637"/>
                      <a:pt x="5771" y="3670"/>
                    </a:cubicBezTo>
                    <a:cubicBezTo>
                      <a:pt x="6171" y="3503"/>
                      <a:pt x="8139" y="3036"/>
                      <a:pt x="8306" y="2669"/>
                    </a:cubicBezTo>
                    <a:cubicBezTo>
                      <a:pt x="8673" y="1869"/>
                      <a:pt x="7039" y="1"/>
                      <a:pt x="70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Google Shape;2644;p70"/>
              <p:cNvSpPr/>
              <p:nvPr/>
            </p:nvSpPr>
            <p:spPr>
              <a:xfrm>
                <a:off x="6077125" y="3111000"/>
                <a:ext cx="125950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5152" extrusionOk="0">
                    <a:moveTo>
                      <a:pt x="3264" y="0"/>
                    </a:moveTo>
                    <a:cubicBezTo>
                      <a:pt x="1850" y="0"/>
                      <a:pt x="0" y="3617"/>
                      <a:pt x="0" y="3617"/>
                    </a:cubicBezTo>
                    <a:lnTo>
                      <a:pt x="2936" y="5151"/>
                    </a:lnTo>
                    <a:cubicBezTo>
                      <a:pt x="2936" y="5151"/>
                      <a:pt x="5037" y="982"/>
                      <a:pt x="3670" y="114"/>
                    </a:cubicBezTo>
                    <a:cubicBezTo>
                      <a:pt x="3540" y="36"/>
                      <a:pt x="3404" y="0"/>
                      <a:pt x="32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Google Shape;2645;p70"/>
              <p:cNvSpPr/>
              <p:nvPr/>
            </p:nvSpPr>
            <p:spPr>
              <a:xfrm>
                <a:off x="5950375" y="3379875"/>
                <a:ext cx="465350" cy="377800"/>
              </a:xfrm>
              <a:custGeom>
                <a:avLst/>
                <a:gdLst/>
                <a:ahLst/>
                <a:cxnLst/>
                <a:rect l="l" t="t" r="r" b="b"/>
                <a:pathLst>
                  <a:path w="18614" h="15112" extrusionOk="0">
                    <a:moveTo>
                      <a:pt x="14744" y="0"/>
                    </a:moveTo>
                    <a:lnTo>
                      <a:pt x="8673" y="1601"/>
                    </a:lnTo>
                    <a:lnTo>
                      <a:pt x="0" y="4937"/>
                    </a:lnTo>
                    <a:cubicBezTo>
                      <a:pt x="0" y="4937"/>
                      <a:pt x="100" y="5571"/>
                      <a:pt x="1268" y="7639"/>
                    </a:cubicBezTo>
                    <a:cubicBezTo>
                      <a:pt x="2402" y="9741"/>
                      <a:pt x="7606" y="15111"/>
                      <a:pt x="7606" y="15111"/>
                    </a:cubicBezTo>
                    <a:cubicBezTo>
                      <a:pt x="7606" y="15111"/>
                      <a:pt x="11942" y="11375"/>
                      <a:pt x="15278" y="9207"/>
                    </a:cubicBezTo>
                    <a:cubicBezTo>
                      <a:pt x="18613" y="7039"/>
                      <a:pt x="14744" y="0"/>
                      <a:pt x="147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Google Shape;2646;p70"/>
              <p:cNvSpPr/>
              <p:nvPr/>
            </p:nvSpPr>
            <p:spPr>
              <a:xfrm>
                <a:off x="6000400" y="2848300"/>
                <a:ext cx="281900" cy="35312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14125" extrusionOk="0">
                    <a:moveTo>
                      <a:pt x="3527" y="1"/>
                    </a:moveTo>
                    <a:cubicBezTo>
                      <a:pt x="1990" y="1"/>
                      <a:pt x="307" y="807"/>
                      <a:pt x="1" y="2316"/>
                    </a:cubicBezTo>
                    <a:cubicBezTo>
                      <a:pt x="1" y="2316"/>
                      <a:pt x="935" y="4618"/>
                      <a:pt x="2803" y="4651"/>
                    </a:cubicBezTo>
                    <a:cubicBezTo>
                      <a:pt x="4737" y="4685"/>
                      <a:pt x="4437" y="9955"/>
                      <a:pt x="3470" y="11290"/>
                    </a:cubicBezTo>
                    <a:cubicBezTo>
                      <a:pt x="2569" y="12624"/>
                      <a:pt x="3069" y="14125"/>
                      <a:pt x="3069" y="14125"/>
                    </a:cubicBezTo>
                    <a:cubicBezTo>
                      <a:pt x="3069" y="14125"/>
                      <a:pt x="4337" y="10989"/>
                      <a:pt x="5671" y="10956"/>
                    </a:cubicBezTo>
                    <a:cubicBezTo>
                      <a:pt x="5683" y="10956"/>
                      <a:pt x="5694" y="10956"/>
                      <a:pt x="5706" y="10956"/>
                    </a:cubicBezTo>
                    <a:cubicBezTo>
                      <a:pt x="7027" y="10956"/>
                      <a:pt x="8917" y="12824"/>
                      <a:pt x="10078" y="12824"/>
                    </a:cubicBezTo>
                    <a:cubicBezTo>
                      <a:pt x="10088" y="12824"/>
                      <a:pt x="10098" y="12824"/>
                      <a:pt x="10108" y="12824"/>
                    </a:cubicBezTo>
                    <a:cubicBezTo>
                      <a:pt x="10108" y="12824"/>
                      <a:pt x="11275" y="9688"/>
                      <a:pt x="9674" y="7954"/>
                    </a:cubicBezTo>
                    <a:cubicBezTo>
                      <a:pt x="8106" y="6186"/>
                      <a:pt x="7139" y="1949"/>
                      <a:pt x="5605" y="682"/>
                    </a:cubicBezTo>
                    <a:cubicBezTo>
                      <a:pt x="5099" y="223"/>
                      <a:pt x="4333" y="1"/>
                      <a:pt x="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Google Shape;2647;p70"/>
              <p:cNvSpPr/>
              <p:nvPr/>
            </p:nvSpPr>
            <p:spPr>
              <a:xfrm>
                <a:off x="6086300" y="2976250"/>
                <a:ext cx="1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1"/>
                    </a:cubicBezTo>
                    <a:cubicBezTo>
                      <a:pt x="0" y="434"/>
                      <a:pt x="134" y="568"/>
                      <a:pt x="301" y="568"/>
                    </a:cubicBezTo>
                    <a:cubicBezTo>
                      <a:pt x="434" y="568"/>
                      <a:pt x="567" y="434"/>
                      <a:pt x="567" y="301"/>
                    </a:cubicBezTo>
                    <a:cubicBezTo>
                      <a:pt x="567" y="134"/>
                      <a:pt x="434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7"/>
          <p:cNvSpPr txBox="1">
            <a:spLocks noGrp="1"/>
          </p:cNvSpPr>
          <p:nvPr>
            <p:ph type="title"/>
          </p:nvPr>
        </p:nvSpPr>
        <p:spPr>
          <a:xfrm>
            <a:off x="713225" y="37239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>
                <a:latin typeface="Calibri" panose="020F0502020204030204" pitchFamily="34" charset="0"/>
                <a:cs typeface="Calibri" panose="020F0502020204030204" pitchFamily="34" charset="0"/>
              </a:rPr>
              <a:t>About Cyclistic</a:t>
            </a:r>
            <a:endParaRPr sz="4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8" name="Google Shape;1058;p37"/>
          <p:cNvSpPr txBox="1">
            <a:spLocks noGrp="1"/>
          </p:cNvSpPr>
          <p:nvPr>
            <p:ph type="body" idx="1"/>
          </p:nvPr>
        </p:nvSpPr>
        <p:spPr>
          <a:xfrm>
            <a:off x="713225" y="1219150"/>
            <a:ext cx="76992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Chicago based company 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was launched in 2016 with a successful bike-share offering. Since then, the program has grown to a fleet of 5,824 bicycles that are </a:t>
            </a:r>
            <a:r>
              <a:rPr lang="en-US" sz="1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geotracked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locked into a network of 692 stations across the city.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offer different types of bike like classic, electric and docked. The bikes can be unlocked from one station and returned to any other station in the system anytime.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also offer flexibility of its pricing plans: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single-ride passes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full-day passes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annual memberships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oogle Shape;1786;p61">
            <a:extLst>
              <a:ext uri="{FF2B5EF4-FFF2-40B4-BE49-F238E27FC236}">
                <a16:creationId xmlns:a16="http://schemas.microsoft.com/office/drawing/2014/main" id="{50F36A4D-AC6F-52E0-0588-DF428403FE46}"/>
              </a:ext>
            </a:extLst>
          </p:cNvPr>
          <p:cNvGrpSpPr/>
          <p:nvPr/>
        </p:nvGrpSpPr>
        <p:grpSpPr>
          <a:xfrm flipH="1">
            <a:off x="5595773" y="3294453"/>
            <a:ext cx="2379384" cy="1476657"/>
            <a:chOff x="2743091" y="1757851"/>
            <a:chExt cx="4705566" cy="2926902"/>
          </a:xfrm>
        </p:grpSpPr>
        <p:sp>
          <p:nvSpPr>
            <p:cNvPr id="3" name="Google Shape;1787;p61">
              <a:extLst>
                <a:ext uri="{FF2B5EF4-FFF2-40B4-BE49-F238E27FC236}">
                  <a16:creationId xmlns:a16="http://schemas.microsoft.com/office/drawing/2014/main" id="{C2F96241-B350-7D7B-7B3F-280DAF53D85C}"/>
                </a:ext>
              </a:extLst>
            </p:cNvPr>
            <p:cNvSpPr/>
            <p:nvPr/>
          </p:nvSpPr>
          <p:spPr>
            <a:xfrm>
              <a:off x="2743091" y="4564101"/>
              <a:ext cx="1683074" cy="120653"/>
            </a:xfrm>
            <a:custGeom>
              <a:avLst/>
              <a:gdLst/>
              <a:ahLst/>
              <a:cxnLst/>
              <a:rect l="l" t="t" r="r" b="b"/>
              <a:pathLst>
                <a:path w="14438" h="1035" extrusionOk="0">
                  <a:moveTo>
                    <a:pt x="7234" y="1"/>
                  </a:moveTo>
                  <a:cubicBezTo>
                    <a:pt x="3252" y="1"/>
                    <a:pt x="0" y="213"/>
                    <a:pt x="0" y="517"/>
                  </a:cubicBezTo>
                  <a:cubicBezTo>
                    <a:pt x="0" y="821"/>
                    <a:pt x="3252" y="1034"/>
                    <a:pt x="7234" y="1034"/>
                  </a:cubicBezTo>
                  <a:cubicBezTo>
                    <a:pt x="11216" y="1034"/>
                    <a:pt x="14438" y="821"/>
                    <a:pt x="14438" y="517"/>
                  </a:cubicBezTo>
                  <a:cubicBezTo>
                    <a:pt x="14438" y="213"/>
                    <a:pt x="11186" y="1"/>
                    <a:pt x="7234" y="1"/>
                  </a:cubicBezTo>
                  <a:close/>
                </a:path>
              </a:pathLst>
            </a:custGeom>
            <a:solidFill>
              <a:srgbClr val="CFB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Google Shape;1788;p61">
              <a:extLst>
                <a:ext uri="{FF2B5EF4-FFF2-40B4-BE49-F238E27FC236}">
                  <a16:creationId xmlns:a16="http://schemas.microsoft.com/office/drawing/2014/main" id="{055F071D-E480-0101-7207-CFF31B51DA73}"/>
                </a:ext>
              </a:extLst>
            </p:cNvPr>
            <p:cNvSpPr/>
            <p:nvPr/>
          </p:nvSpPr>
          <p:spPr>
            <a:xfrm>
              <a:off x="5765466" y="4564101"/>
              <a:ext cx="1683190" cy="120653"/>
            </a:xfrm>
            <a:custGeom>
              <a:avLst/>
              <a:gdLst/>
              <a:ahLst/>
              <a:cxnLst/>
              <a:rect l="l" t="t" r="r" b="b"/>
              <a:pathLst>
                <a:path w="14439" h="1035" extrusionOk="0">
                  <a:moveTo>
                    <a:pt x="7204" y="1"/>
                  </a:moveTo>
                  <a:cubicBezTo>
                    <a:pt x="3223" y="1"/>
                    <a:pt x="1" y="213"/>
                    <a:pt x="1" y="517"/>
                  </a:cubicBezTo>
                  <a:cubicBezTo>
                    <a:pt x="1" y="821"/>
                    <a:pt x="3223" y="1034"/>
                    <a:pt x="7204" y="1034"/>
                  </a:cubicBezTo>
                  <a:cubicBezTo>
                    <a:pt x="11217" y="1034"/>
                    <a:pt x="14439" y="821"/>
                    <a:pt x="14439" y="517"/>
                  </a:cubicBezTo>
                  <a:cubicBezTo>
                    <a:pt x="14439" y="213"/>
                    <a:pt x="11217" y="1"/>
                    <a:pt x="7204" y="1"/>
                  </a:cubicBezTo>
                  <a:close/>
                </a:path>
              </a:pathLst>
            </a:custGeom>
            <a:solidFill>
              <a:srgbClr val="CFB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Google Shape;1789;p61">
              <a:extLst>
                <a:ext uri="{FF2B5EF4-FFF2-40B4-BE49-F238E27FC236}">
                  <a16:creationId xmlns:a16="http://schemas.microsoft.com/office/drawing/2014/main" id="{828BFC6A-F180-FE70-451D-ECC78331643A}"/>
                </a:ext>
              </a:extLst>
            </p:cNvPr>
            <p:cNvSpPr/>
            <p:nvPr/>
          </p:nvSpPr>
          <p:spPr>
            <a:xfrm>
              <a:off x="2895451" y="3217689"/>
              <a:ext cx="1346529" cy="1343032"/>
            </a:xfrm>
            <a:custGeom>
              <a:avLst/>
              <a:gdLst/>
              <a:ahLst/>
              <a:cxnLst/>
              <a:rect l="l" t="t" r="r" b="b"/>
              <a:pathLst>
                <a:path w="11551" h="11521" fill="none" extrusionOk="0">
                  <a:moveTo>
                    <a:pt x="0" y="5745"/>
                  </a:moveTo>
                  <a:cubicBezTo>
                    <a:pt x="0" y="8937"/>
                    <a:pt x="2584" y="11520"/>
                    <a:pt x="5775" y="11520"/>
                  </a:cubicBezTo>
                  <a:cubicBezTo>
                    <a:pt x="8967" y="11520"/>
                    <a:pt x="11550" y="8937"/>
                    <a:pt x="11550" y="5745"/>
                  </a:cubicBezTo>
                  <a:cubicBezTo>
                    <a:pt x="11550" y="2584"/>
                    <a:pt x="8967" y="0"/>
                    <a:pt x="5775" y="0"/>
                  </a:cubicBezTo>
                  <a:cubicBezTo>
                    <a:pt x="2584" y="0"/>
                    <a:pt x="0" y="2584"/>
                    <a:pt x="0" y="5745"/>
                  </a:cubicBezTo>
                  <a:close/>
                </a:path>
              </a:pathLst>
            </a:custGeom>
            <a:noFill/>
            <a:ln w="20525" cap="flat" cmpd="sng">
              <a:solidFill>
                <a:srgbClr val="ED0F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Google Shape;1790;p61">
              <a:extLst>
                <a:ext uri="{FF2B5EF4-FFF2-40B4-BE49-F238E27FC236}">
                  <a16:creationId xmlns:a16="http://schemas.microsoft.com/office/drawing/2014/main" id="{21F38BCE-D7D5-6AFA-43A5-696923D83AA1}"/>
                </a:ext>
              </a:extLst>
            </p:cNvPr>
            <p:cNvSpPr/>
            <p:nvPr/>
          </p:nvSpPr>
          <p:spPr>
            <a:xfrm>
              <a:off x="3263937" y="3075936"/>
              <a:ext cx="1119795" cy="811578"/>
            </a:xfrm>
            <a:custGeom>
              <a:avLst/>
              <a:gdLst/>
              <a:ahLst/>
              <a:cxnLst/>
              <a:rect l="l" t="t" r="r" b="b"/>
              <a:pathLst>
                <a:path w="9606" h="6962" fill="none" extrusionOk="0">
                  <a:moveTo>
                    <a:pt x="9605" y="6961"/>
                  </a:moveTo>
                  <a:cubicBezTo>
                    <a:pt x="9605" y="3101"/>
                    <a:pt x="6474" y="0"/>
                    <a:pt x="2614" y="0"/>
                  </a:cubicBezTo>
                  <a:cubicBezTo>
                    <a:pt x="1702" y="0"/>
                    <a:pt x="790" y="183"/>
                    <a:pt x="0" y="487"/>
                  </a:cubicBezTo>
                </a:path>
              </a:pathLst>
            </a:custGeom>
            <a:noFill/>
            <a:ln w="19000" cap="flat" cmpd="sng">
              <a:solidFill>
                <a:srgbClr val="E0994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Google Shape;1791;p61">
              <a:extLst>
                <a:ext uri="{FF2B5EF4-FFF2-40B4-BE49-F238E27FC236}">
                  <a16:creationId xmlns:a16="http://schemas.microsoft.com/office/drawing/2014/main" id="{425C834A-77BB-753D-FAA9-5666FA6E65A0}"/>
                </a:ext>
              </a:extLst>
            </p:cNvPr>
            <p:cNvSpPr/>
            <p:nvPr/>
          </p:nvSpPr>
          <p:spPr>
            <a:xfrm>
              <a:off x="5790296" y="3075936"/>
              <a:ext cx="1630033" cy="811578"/>
            </a:xfrm>
            <a:custGeom>
              <a:avLst/>
              <a:gdLst/>
              <a:ahLst/>
              <a:cxnLst/>
              <a:rect l="l" t="t" r="r" b="b"/>
              <a:pathLst>
                <a:path w="13983" h="6962" fill="none" extrusionOk="0">
                  <a:moveTo>
                    <a:pt x="13982" y="6961"/>
                  </a:moveTo>
                  <a:cubicBezTo>
                    <a:pt x="13982" y="3101"/>
                    <a:pt x="10882" y="0"/>
                    <a:pt x="6991" y="0"/>
                  </a:cubicBezTo>
                  <a:cubicBezTo>
                    <a:pt x="3131" y="0"/>
                    <a:pt x="0" y="3101"/>
                    <a:pt x="0" y="6961"/>
                  </a:cubicBezTo>
                </a:path>
              </a:pathLst>
            </a:custGeom>
            <a:noFill/>
            <a:ln w="19000" cap="rnd" cmpd="sng">
              <a:solidFill>
                <a:srgbClr val="E099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1792;p61">
              <a:extLst>
                <a:ext uri="{FF2B5EF4-FFF2-40B4-BE49-F238E27FC236}">
                  <a16:creationId xmlns:a16="http://schemas.microsoft.com/office/drawing/2014/main" id="{77F796EC-0409-D4D0-045D-0508D0AC99BB}"/>
                </a:ext>
              </a:extLst>
            </p:cNvPr>
            <p:cNvSpPr/>
            <p:nvPr/>
          </p:nvSpPr>
          <p:spPr>
            <a:xfrm>
              <a:off x="3448121" y="3773739"/>
              <a:ext cx="230464" cy="230697"/>
            </a:xfrm>
            <a:custGeom>
              <a:avLst/>
              <a:gdLst/>
              <a:ahLst/>
              <a:cxnLst/>
              <a:rect l="l" t="t" r="r" b="b"/>
              <a:pathLst>
                <a:path w="1977" h="1979" extrusionOk="0">
                  <a:moveTo>
                    <a:pt x="952" y="1"/>
                  </a:moveTo>
                  <a:cubicBezTo>
                    <a:pt x="428" y="1"/>
                    <a:pt x="1" y="445"/>
                    <a:pt x="1" y="975"/>
                  </a:cubicBezTo>
                  <a:cubicBezTo>
                    <a:pt x="1" y="1553"/>
                    <a:pt x="457" y="1978"/>
                    <a:pt x="1004" y="1978"/>
                  </a:cubicBezTo>
                  <a:cubicBezTo>
                    <a:pt x="1551" y="1978"/>
                    <a:pt x="1976" y="1522"/>
                    <a:pt x="1976" y="975"/>
                  </a:cubicBezTo>
                  <a:cubicBezTo>
                    <a:pt x="1976" y="428"/>
                    <a:pt x="1521" y="2"/>
                    <a:pt x="1004" y="2"/>
                  </a:cubicBezTo>
                  <a:cubicBezTo>
                    <a:pt x="987" y="1"/>
                    <a:pt x="969" y="1"/>
                    <a:pt x="952" y="1"/>
                  </a:cubicBezTo>
                  <a:close/>
                </a:path>
              </a:pathLst>
            </a:custGeom>
            <a:solidFill>
              <a:srgbClr val="006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793;p61">
              <a:extLst>
                <a:ext uri="{FF2B5EF4-FFF2-40B4-BE49-F238E27FC236}">
                  <a16:creationId xmlns:a16="http://schemas.microsoft.com/office/drawing/2014/main" id="{33A82A11-48C1-2367-8889-DD4A05C3BC17}"/>
                </a:ext>
              </a:extLst>
            </p:cNvPr>
            <p:cNvSpPr/>
            <p:nvPr/>
          </p:nvSpPr>
          <p:spPr>
            <a:xfrm>
              <a:off x="2944994" y="3263735"/>
              <a:ext cx="1247326" cy="1250939"/>
            </a:xfrm>
            <a:custGeom>
              <a:avLst/>
              <a:gdLst/>
              <a:ahLst/>
              <a:cxnLst/>
              <a:rect l="l" t="t" r="r" b="b"/>
              <a:pathLst>
                <a:path w="10700" h="10731" fill="none" extrusionOk="0">
                  <a:moveTo>
                    <a:pt x="1" y="5350"/>
                  </a:moveTo>
                  <a:cubicBezTo>
                    <a:pt x="1" y="8329"/>
                    <a:pt x="2371" y="10730"/>
                    <a:pt x="5350" y="10730"/>
                  </a:cubicBezTo>
                  <a:cubicBezTo>
                    <a:pt x="8299" y="10730"/>
                    <a:pt x="10700" y="8329"/>
                    <a:pt x="10700" y="5350"/>
                  </a:cubicBezTo>
                  <a:cubicBezTo>
                    <a:pt x="10700" y="2402"/>
                    <a:pt x="8299" y="0"/>
                    <a:pt x="5350" y="0"/>
                  </a:cubicBezTo>
                  <a:cubicBezTo>
                    <a:pt x="2371" y="0"/>
                    <a:pt x="1" y="2402"/>
                    <a:pt x="1" y="5350"/>
                  </a:cubicBezTo>
                  <a:close/>
                </a:path>
              </a:pathLst>
            </a:custGeom>
            <a:noFill/>
            <a:ln w="7600" cap="flat" cmpd="sng">
              <a:solidFill>
                <a:srgbClr val="09224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794;p61">
              <a:extLst>
                <a:ext uri="{FF2B5EF4-FFF2-40B4-BE49-F238E27FC236}">
                  <a16:creationId xmlns:a16="http://schemas.microsoft.com/office/drawing/2014/main" id="{4C436174-221E-5160-44DF-814DCFD644F0}"/>
                </a:ext>
              </a:extLst>
            </p:cNvPr>
            <p:cNvSpPr/>
            <p:nvPr/>
          </p:nvSpPr>
          <p:spPr>
            <a:xfrm>
              <a:off x="5932048" y="3217689"/>
              <a:ext cx="1346529" cy="1343032"/>
            </a:xfrm>
            <a:custGeom>
              <a:avLst/>
              <a:gdLst/>
              <a:ahLst/>
              <a:cxnLst/>
              <a:rect l="l" t="t" r="r" b="b"/>
              <a:pathLst>
                <a:path w="11551" h="11521" fill="none" extrusionOk="0">
                  <a:moveTo>
                    <a:pt x="0" y="5745"/>
                  </a:moveTo>
                  <a:cubicBezTo>
                    <a:pt x="0" y="8937"/>
                    <a:pt x="2584" y="11520"/>
                    <a:pt x="5775" y="11520"/>
                  </a:cubicBezTo>
                  <a:cubicBezTo>
                    <a:pt x="8967" y="11520"/>
                    <a:pt x="11551" y="8937"/>
                    <a:pt x="11551" y="5745"/>
                  </a:cubicBezTo>
                  <a:cubicBezTo>
                    <a:pt x="11551" y="2584"/>
                    <a:pt x="8967" y="0"/>
                    <a:pt x="5775" y="0"/>
                  </a:cubicBezTo>
                  <a:cubicBezTo>
                    <a:pt x="2584" y="0"/>
                    <a:pt x="0" y="2584"/>
                    <a:pt x="0" y="5745"/>
                  </a:cubicBezTo>
                  <a:close/>
                </a:path>
              </a:pathLst>
            </a:custGeom>
            <a:noFill/>
            <a:ln w="20525" cap="flat" cmpd="sng">
              <a:solidFill>
                <a:srgbClr val="ED0F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795;p61">
              <a:extLst>
                <a:ext uri="{FF2B5EF4-FFF2-40B4-BE49-F238E27FC236}">
                  <a16:creationId xmlns:a16="http://schemas.microsoft.com/office/drawing/2014/main" id="{425F9264-F711-E062-251B-C75289FB07E3}"/>
                </a:ext>
              </a:extLst>
            </p:cNvPr>
            <p:cNvSpPr/>
            <p:nvPr/>
          </p:nvSpPr>
          <p:spPr>
            <a:xfrm>
              <a:off x="5981592" y="3263735"/>
              <a:ext cx="1250939" cy="1250939"/>
            </a:xfrm>
            <a:custGeom>
              <a:avLst/>
              <a:gdLst/>
              <a:ahLst/>
              <a:cxnLst/>
              <a:rect l="l" t="t" r="r" b="b"/>
              <a:pathLst>
                <a:path w="10731" h="10731" fill="none" extrusionOk="0">
                  <a:moveTo>
                    <a:pt x="1" y="5350"/>
                  </a:moveTo>
                  <a:cubicBezTo>
                    <a:pt x="1" y="8329"/>
                    <a:pt x="2402" y="10730"/>
                    <a:pt x="5350" y="10730"/>
                  </a:cubicBezTo>
                  <a:cubicBezTo>
                    <a:pt x="8329" y="10730"/>
                    <a:pt x="10730" y="8329"/>
                    <a:pt x="10730" y="5350"/>
                  </a:cubicBezTo>
                  <a:cubicBezTo>
                    <a:pt x="10730" y="2402"/>
                    <a:pt x="8329" y="0"/>
                    <a:pt x="5350" y="0"/>
                  </a:cubicBezTo>
                  <a:cubicBezTo>
                    <a:pt x="2402" y="0"/>
                    <a:pt x="1" y="2402"/>
                    <a:pt x="1" y="5350"/>
                  </a:cubicBezTo>
                  <a:close/>
                </a:path>
              </a:pathLst>
            </a:custGeom>
            <a:noFill/>
            <a:ln w="7600" cap="flat" cmpd="sng">
              <a:solidFill>
                <a:srgbClr val="09224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796;p61">
              <a:extLst>
                <a:ext uri="{FF2B5EF4-FFF2-40B4-BE49-F238E27FC236}">
                  <a16:creationId xmlns:a16="http://schemas.microsoft.com/office/drawing/2014/main" id="{232B52E2-49E1-1B5D-E28A-DA27BE6B224E}"/>
                </a:ext>
              </a:extLst>
            </p:cNvPr>
            <p:cNvSpPr/>
            <p:nvPr/>
          </p:nvSpPr>
          <p:spPr>
            <a:xfrm>
              <a:off x="3568657" y="1757851"/>
              <a:ext cx="907167" cy="2129663"/>
            </a:xfrm>
            <a:custGeom>
              <a:avLst/>
              <a:gdLst/>
              <a:ahLst/>
              <a:cxnLst/>
              <a:rect l="l" t="t" r="r" b="b"/>
              <a:pathLst>
                <a:path w="7782" h="18269" fill="none" extrusionOk="0">
                  <a:moveTo>
                    <a:pt x="0" y="18268"/>
                  </a:moveTo>
                  <a:lnTo>
                    <a:pt x="1581" y="14256"/>
                  </a:lnTo>
                  <a:lnTo>
                    <a:pt x="4164" y="0"/>
                  </a:lnTo>
                  <a:lnTo>
                    <a:pt x="7782" y="0"/>
                  </a:lnTo>
                </a:path>
              </a:pathLst>
            </a:custGeom>
            <a:noFill/>
            <a:ln w="19000" cap="rnd" cmpd="sng">
              <a:solidFill>
                <a:srgbClr val="E099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797;p61">
              <a:extLst>
                <a:ext uri="{FF2B5EF4-FFF2-40B4-BE49-F238E27FC236}">
                  <a16:creationId xmlns:a16="http://schemas.microsoft.com/office/drawing/2014/main" id="{920390CE-DD97-83E0-569C-8A038086191C}"/>
                </a:ext>
              </a:extLst>
            </p:cNvPr>
            <p:cNvSpPr/>
            <p:nvPr/>
          </p:nvSpPr>
          <p:spPr>
            <a:xfrm>
              <a:off x="5216300" y="2767724"/>
              <a:ext cx="269403" cy="1045276"/>
            </a:xfrm>
            <a:custGeom>
              <a:avLst/>
              <a:gdLst/>
              <a:ahLst/>
              <a:cxnLst/>
              <a:rect l="l" t="t" r="r" b="b"/>
              <a:pathLst>
                <a:path w="3223" h="14074" fill="none" extrusionOk="0">
                  <a:moveTo>
                    <a:pt x="3222" y="1"/>
                  </a:moveTo>
                  <a:lnTo>
                    <a:pt x="0" y="14074"/>
                  </a:lnTo>
                </a:path>
              </a:pathLst>
            </a:custGeom>
            <a:noFill/>
            <a:ln w="19000" cap="rnd" cmpd="sng">
              <a:solidFill>
                <a:srgbClr val="E099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798;p61">
              <a:extLst>
                <a:ext uri="{FF2B5EF4-FFF2-40B4-BE49-F238E27FC236}">
                  <a16:creationId xmlns:a16="http://schemas.microsoft.com/office/drawing/2014/main" id="{2637775C-02D8-32C5-43A2-8B448D47B7B2}"/>
                </a:ext>
              </a:extLst>
            </p:cNvPr>
            <p:cNvSpPr/>
            <p:nvPr/>
          </p:nvSpPr>
          <p:spPr>
            <a:xfrm>
              <a:off x="5159522" y="3667658"/>
              <a:ext cx="1445849" cy="442975"/>
            </a:xfrm>
            <a:custGeom>
              <a:avLst/>
              <a:gdLst/>
              <a:ahLst/>
              <a:cxnLst/>
              <a:rect l="l" t="t" r="r" b="b"/>
              <a:pathLst>
                <a:path w="12403" h="3800" fill="none" extrusionOk="0">
                  <a:moveTo>
                    <a:pt x="183" y="0"/>
                  </a:moveTo>
                  <a:lnTo>
                    <a:pt x="12402" y="1064"/>
                  </a:lnTo>
                  <a:lnTo>
                    <a:pt x="12402" y="2554"/>
                  </a:lnTo>
                  <a:lnTo>
                    <a:pt x="1" y="3800"/>
                  </a:lnTo>
                </a:path>
              </a:pathLst>
            </a:custGeom>
            <a:noFill/>
            <a:ln w="6075" cap="flat" cmpd="sng">
              <a:solidFill>
                <a:srgbClr val="78787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799;p61">
              <a:extLst>
                <a:ext uri="{FF2B5EF4-FFF2-40B4-BE49-F238E27FC236}">
                  <a16:creationId xmlns:a16="http://schemas.microsoft.com/office/drawing/2014/main" id="{D665C104-B7F6-5A72-9306-442793436A0D}"/>
                </a:ext>
              </a:extLst>
            </p:cNvPr>
            <p:cNvSpPr/>
            <p:nvPr/>
          </p:nvSpPr>
          <p:spPr>
            <a:xfrm>
              <a:off x="4971724" y="3444422"/>
              <a:ext cx="187915" cy="443092"/>
            </a:xfrm>
            <a:custGeom>
              <a:avLst/>
              <a:gdLst/>
              <a:ahLst/>
              <a:cxnLst/>
              <a:rect l="l" t="t" r="r" b="b"/>
              <a:pathLst>
                <a:path w="1612" h="3801" fill="none" extrusionOk="0">
                  <a:moveTo>
                    <a:pt x="1" y="1"/>
                  </a:moveTo>
                  <a:lnTo>
                    <a:pt x="1612" y="3800"/>
                  </a:lnTo>
                </a:path>
              </a:pathLst>
            </a:custGeom>
            <a:noFill/>
            <a:ln w="7600" cap="flat" cmpd="sng">
              <a:solidFill>
                <a:srgbClr val="0B2B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800;p61">
              <a:extLst>
                <a:ext uri="{FF2B5EF4-FFF2-40B4-BE49-F238E27FC236}">
                  <a16:creationId xmlns:a16="http://schemas.microsoft.com/office/drawing/2014/main" id="{D0BF93D6-321A-C92D-5CC8-1D856CE25FC7}"/>
                </a:ext>
              </a:extLst>
            </p:cNvPr>
            <p:cNvSpPr/>
            <p:nvPr/>
          </p:nvSpPr>
          <p:spPr>
            <a:xfrm>
              <a:off x="4844194" y="3419592"/>
              <a:ext cx="269399" cy="56887"/>
            </a:xfrm>
            <a:custGeom>
              <a:avLst/>
              <a:gdLst/>
              <a:ahLst/>
              <a:cxnLst/>
              <a:rect l="l" t="t" r="r" b="b"/>
              <a:pathLst>
                <a:path w="2311" h="488" extrusionOk="0">
                  <a:moveTo>
                    <a:pt x="1" y="1"/>
                  </a:moveTo>
                  <a:lnTo>
                    <a:pt x="1" y="487"/>
                  </a:lnTo>
                  <a:lnTo>
                    <a:pt x="2311" y="487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rgbClr val="0B2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801;p61">
              <a:extLst>
                <a:ext uri="{FF2B5EF4-FFF2-40B4-BE49-F238E27FC236}">
                  <a16:creationId xmlns:a16="http://schemas.microsoft.com/office/drawing/2014/main" id="{94D04E92-2150-BAA8-1ECB-B0F7E2810EFE}"/>
                </a:ext>
              </a:extLst>
            </p:cNvPr>
            <p:cNvSpPr/>
            <p:nvPr/>
          </p:nvSpPr>
          <p:spPr>
            <a:xfrm>
              <a:off x="3954862" y="2307024"/>
              <a:ext cx="1371359" cy="1013481"/>
            </a:xfrm>
            <a:custGeom>
              <a:avLst/>
              <a:gdLst/>
              <a:ahLst/>
              <a:cxnLst/>
              <a:rect l="l" t="t" r="r" b="b"/>
              <a:pathLst>
                <a:path w="11764" h="8694" fill="none" extrusionOk="0">
                  <a:moveTo>
                    <a:pt x="0" y="1"/>
                  </a:moveTo>
                  <a:cubicBezTo>
                    <a:pt x="0" y="1"/>
                    <a:pt x="3709" y="8694"/>
                    <a:pt x="11763" y="8694"/>
                  </a:cubicBezTo>
                </a:path>
              </a:pathLst>
            </a:custGeom>
            <a:noFill/>
            <a:ln w="19000" cap="rnd" cmpd="sng">
              <a:solidFill>
                <a:srgbClr val="E099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802;p61">
              <a:extLst>
                <a:ext uri="{FF2B5EF4-FFF2-40B4-BE49-F238E27FC236}">
                  <a16:creationId xmlns:a16="http://schemas.microsoft.com/office/drawing/2014/main" id="{61DAEA0E-7368-6C65-1B91-93AA3A77C19E}"/>
                </a:ext>
              </a:extLst>
            </p:cNvPr>
            <p:cNvSpPr/>
            <p:nvPr/>
          </p:nvSpPr>
          <p:spPr>
            <a:xfrm>
              <a:off x="3876875" y="2728667"/>
              <a:ext cx="1304097" cy="1109187"/>
            </a:xfrm>
            <a:custGeom>
              <a:avLst/>
              <a:gdLst/>
              <a:ahLst/>
              <a:cxnLst/>
              <a:rect l="l" t="t" r="r" b="b"/>
              <a:pathLst>
                <a:path w="11187" h="9515" fill="none" extrusionOk="0">
                  <a:moveTo>
                    <a:pt x="1" y="1"/>
                  </a:moveTo>
                  <a:lnTo>
                    <a:pt x="11186" y="9514"/>
                  </a:lnTo>
                </a:path>
              </a:pathLst>
            </a:custGeom>
            <a:noFill/>
            <a:ln w="19000" cap="rnd" cmpd="sng">
              <a:solidFill>
                <a:srgbClr val="E099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803;p61">
              <a:extLst>
                <a:ext uri="{FF2B5EF4-FFF2-40B4-BE49-F238E27FC236}">
                  <a16:creationId xmlns:a16="http://schemas.microsoft.com/office/drawing/2014/main" id="{4CB65B6D-B757-64FB-C43A-248302A9DCE4}"/>
                </a:ext>
              </a:extLst>
            </p:cNvPr>
            <p:cNvSpPr/>
            <p:nvPr/>
          </p:nvSpPr>
          <p:spPr>
            <a:xfrm>
              <a:off x="5258850" y="2778350"/>
              <a:ext cx="1346538" cy="1109181"/>
            </a:xfrm>
            <a:custGeom>
              <a:avLst/>
              <a:gdLst/>
              <a:ahLst/>
              <a:cxnLst/>
              <a:rect l="l" t="t" r="r" b="b"/>
              <a:pathLst>
                <a:path w="11916" h="9606" fill="none" extrusionOk="0">
                  <a:moveTo>
                    <a:pt x="2037" y="0"/>
                  </a:moveTo>
                  <a:lnTo>
                    <a:pt x="11915" y="9605"/>
                  </a:lnTo>
                  <a:lnTo>
                    <a:pt x="0" y="9605"/>
                  </a:lnTo>
                </a:path>
              </a:pathLst>
            </a:custGeom>
            <a:noFill/>
            <a:ln w="19000" cap="rnd" cmpd="sng">
              <a:solidFill>
                <a:srgbClr val="E099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804;p61">
              <a:extLst>
                <a:ext uri="{FF2B5EF4-FFF2-40B4-BE49-F238E27FC236}">
                  <a16:creationId xmlns:a16="http://schemas.microsoft.com/office/drawing/2014/main" id="{D01B4E01-653E-E3B3-A92C-A61C4176CAEF}"/>
                </a:ext>
              </a:extLst>
            </p:cNvPr>
            <p:cNvSpPr/>
            <p:nvPr/>
          </p:nvSpPr>
          <p:spPr>
            <a:xfrm>
              <a:off x="6488332" y="3773739"/>
              <a:ext cx="230347" cy="230697"/>
            </a:xfrm>
            <a:custGeom>
              <a:avLst/>
              <a:gdLst/>
              <a:ahLst/>
              <a:cxnLst/>
              <a:rect l="l" t="t" r="r" b="b"/>
              <a:pathLst>
                <a:path w="1976" h="1979" extrusionOk="0">
                  <a:moveTo>
                    <a:pt x="924" y="1"/>
                  </a:moveTo>
                  <a:cubicBezTo>
                    <a:pt x="428" y="1"/>
                    <a:pt x="0" y="445"/>
                    <a:pt x="0" y="975"/>
                  </a:cubicBezTo>
                  <a:cubicBezTo>
                    <a:pt x="0" y="1553"/>
                    <a:pt x="456" y="1978"/>
                    <a:pt x="973" y="1978"/>
                  </a:cubicBezTo>
                  <a:cubicBezTo>
                    <a:pt x="1550" y="1978"/>
                    <a:pt x="1976" y="1522"/>
                    <a:pt x="1976" y="975"/>
                  </a:cubicBezTo>
                  <a:cubicBezTo>
                    <a:pt x="1976" y="428"/>
                    <a:pt x="1520" y="2"/>
                    <a:pt x="973" y="2"/>
                  </a:cubicBezTo>
                  <a:cubicBezTo>
                    <a:pt x="957" y="1"/>
                    <a:pt x="940" y="1"/>
                    <a:pt x="924" y="1"/>
                  </a:cubicBezTo>
                  <a:close/>
                </a:path>
              </a:pathLst>
            </a:custGeom>
            <a:solidFill>
              <a:srgbClr val="006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805;p61">
              <a:extLst>
                <a:ext uri="{FF2B5EF4-FFF2-40B4-BE49-F238E27FC236}">
                  <a16:creationId xmlns:a16="http://schemas.microsoft.com/office/drawing/2014/main" id="{7AA3D3CE-B909-7285-81A4-9AC5053AE79C}"/>
                </a:ext>
              </a:extLst>
            </p:cNvPr>
            <p:cNvSpPr/>
            <p:nvPr/>
          </p:nvSpPr>
          <p:spPr>
            <a:xfrm>
              <a:off x="5180855" y="4301929"/>
              <a:ext cx="269399" cy="56771"/>
            </a:xfrm>
            <a:custGeom>
              <a:avLst/>
              <a:gdLst/>
              <a:ahLst/>
              <a:cxnLst/>
              <a:rect l="l" t="t" r="r" b="b"/>
              <a:pathLst>
                <a:path w="2311" h="487" extrusionOk="0">
                  <a:moveTo>
                    <a:pt x="0" y="0"/>
                  </a:moveTo>
                  <a:lnTo>
                    <a:pt x="0" y="487"/>
                  </a:lnTo>
                  <a:lnTo>
                    <a:pt x="2310" y="487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0B2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806;p61">
              <a:extLst>
                <a:ext uri="{FF2B5EF4-FFF2-40B4-BE49-F238E27FC236}">
                  <a16:creationId xmlns:a16="http://schemas.microsoft.com/office/drawing/2014/main" id="{EC0F2A8D-A9AA-CC88-32BA-8143A0C67BF5}"/>
                </a:ext>
              </a:extLst>
            </p:cNvPr>
            <p:cNvSpPr/>
            <p:nvPr/>
          </p:nvSpPr>
          <p:spPr>
            <a:xfrm>
              <a:off x="4897351" y="3632220"/>
              <a:ext cx="513852" cy="513852"/>
            </a:xfrm>
            <a:custGeom>
              <a:avLst/>
              <a:gdLst/>
              <a:ahLst/>
              <a:cxnLst/>
              <a:rect l="l" t="t" r="r" b="b"/>
              <a:pathLst>
                <a:path w="4408" h="4408" extrusionOk="0">
                  <a:moveTo>
                    <a:pt x="2189" y="1"/>
                  </a:moveTo>
                  <a:cubicBezTo>
                    <a:pt x="973" y="1"/>
                    <a:pt x="1" y="1004"/>
                    <a:pt x="1" y="2189"/>
                  </a:cubicBezTo>
                  <a:cubicBezTo>
                    <a:pt x="1" y="3405"/>
                    <a:pt x="973" y="4408"/>
                    <a:pt x="2189" y="4408"/>
                  </a:cubicBezTo>
                  <a:cubicBezTo>
                    <a:pt x="3405" y="4408"/>
                    <a:pt x="4408" y="3405"/>
                    <a:pt x="4408" y="2189"/>
                  </a:cubicBezTo>
                  <a:cubicBezTo>
                    <a:pt x="4408" y="1004"/>
                    <a:pt x="3405" y="1"/>
                    <a:pt x="2189" y="1"/>
                  </a:cubicBezTo>
                  <a:close/>
                </a:path>
              </a:pathLst>
            </a:custGeom>
            <a:solidFill>
              <a:srgbClr val="006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807;p61">
              <a:extLst>
                <a:ext uri="{FF2B5EF4-FFF2-40B4-BE49-F238E27FC236}">
                  <a16:creationId xmlns:a16="http://schemas.microsoft.com/office/drawing/2014/main" id="{77849125-3E82-C830-5FB0-4E244CCB07F3}"/>
                </a:ext>
              </a:extLst>
            </p:cNvPr>
            <p:cNvSpPr/>
            <p:nvPr/>
          </p:nvSpPr>
          <p:spPr>
            <a:xfrm>
              <a:off x="5159522" y="3887398"/>
              <a:ext cx="180921" cy="442975"/>
            </a:xfrm>
            <a:custGeom>
              <a:avLst/>
              <a:gdLst/>
              <a:ahLst/>
              <a:cxnLst/>
              <a:rect l="l" t="t" r="r" b="b"/>
              <a:pathLst>
                <a:path w="1552" h="3800" fill="none" extrusionOk="0">
                  <a:moveTo>
                    <a:pt x="1" y="0"/>
                  </a:moveTo>
                  <a:lnTo>
                    <a:pt x="1551" y="3799"/>
                  </a:lnTo>
                </a:path>
              </a:pathLst>
            </a:custGeom>
            <a:noFill/>
            <a:ln w="7600" cap="flat" cmpd="sng">
              <a:solidFill>
                <a:srgbClr val="0B2B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808;p61">
              <a:extLst>
                <a:ext uri="{FF2B5EF4-FFF2-40B4-BE49-F238E27FC236}">
                  <a16:creationId xmlns:a16="http://schemas.microsoft.com/office/drawing/2014/main" id="{EB4CA050-9403-91AE-6883-65E162B0B978}"/>
                </a:ext>
              </a:extLst>
            </p:cNvPr>
            <p:cNvSpPr/>
            <p:nvPr/>
          </p:nvSpPr>
          <p:spPr>
            <a:xfrm>
              <a:off x="5481975" y="2767725"/>
              <a:ext cx="1172952" cy="811607"/>
            </a:xfrm>
            <a:custGeom>
              <a:avLst/>
              <a:gdLst/>
              <a:ahLst/>
              <a:cxnLst/>
              <a:rect l="l" t="t" r="r" b="b"/>
              <a:pathLst>
                <a:path w="10062" h="7296" fill="none" extrusionOk="0">
                  <a:moveTo>
                    <a:pt x="1" y="1"/>
                  </a:moveTo>
                  <a:lnTo>
                    <a:pt x="8876" y="1"/>
                  </a:lnTo>
                  <a:cubicBezTo>
                    <a:pt x="9606" y="1"/>
                    <a:pt x="10062" y="730"/>
                    <a:pt x="9758" y="1368"/>
                  </a:cubicBezTo>
                  <a:lnTo>
                    <a:pt x="7022" y="7296"/>
                  </a:lnTo>
                </a:path>
              </a:pathLst>
            </a:custGeom>
            <a:noFill/>
            <a:ln w="9875" cap="flat" cmpd="sng">
              <a:solidFill>
                <a:srgbClr val="E0994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809;p61">
              <a:extLst>
                <a:ext uri="{FF2B5EF4-FFF2-40B4-BE49-F238E27FC236}">
                  <a16:creationId xmlns:a16="http://schemas.microsoft.com/office/drawing/2014/main" id="{20520CC7-B39F-077F-FAE9-74F9378F5435}"/>
                </a:ext>
              </a:extLst>
            </p:cNvPr>
            <p:cNvSpPr/>
            <p:nvPr/>
          </p:nvSpPr>
          <p:spPr>
            <a:xfrm>
              <a:off x="3185950" y="2236148"/>
              <a:ext cx="691042" cy="613171"/>
            </a:xfrm>
            <a:custGeom>
              <a:avLst/>
              <a:gdLst/>
              <a:ahLst/>
              <a:cxnLst/>
              <a:rect l="l" t="t" r="r" b="b"/>
              <a:pathLst>
                <a:path w="5928" h="5260" extrusionOk="0">
                  <a:moveTo>
                    <a:pt x="0" y="1"/>
                  </a:moveTo>
                  <a:lnTo>
                    <a:pt x="1763" y="5259"/>
                  </a:lnTo>
                  <a:lnTo>
                    <a:pt x="4925" y="5259"/>
                  </a:lnTo>
                  <a:lnTo>
                    <a:pt x="5928" y="1"/>
                  </a:lnTo>
                  <a:close/>
                </a:path>
              </a:pathLst>
            </a:custGeom>
            <a:solidFill>
              <a:srgbClr val="006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810;p61">
              <a:extLst>
                <a:ext uri="{FF2B5EF4-FFF2-40B4-BE49-F238E27FC236}">
                  <a16:creationId xmlns:a16="http://schemas.microsoft.com/office/drawing/2014/main" id="{A1EBB4BF-15C1-7183-D1B5-04322581A87C}"/>
                </a:ext>
              </a:extLst>
            </p:cNvPr>
            <p:cNvSpPr/>
            <p:nvPr/>
          </p:nvSpPr>
          <p:spPr>
            <a:xfrm>
              <a:off x="5932048" y="2547979"/>
              <a:ext cx="963821" cy="219856"/>
            </a:xfrm>
            <a:custGeom>
              <a:avLst/>
              <a:gdLst/>
              <a:ahLst/>
              <a:cxnLst/>
              <a:rect l="l" t="t" r="r" b="b"/>
              <a:pathLst>
                <a:path w="8268" h="1886" extrusionOk="0">
                  <a:moveTo>
                    <a:pt x="973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lnTo>
                    <a:pt x="7265" y="1885"/>
                  </a:lnTo>
                  <a:cubicBezTo>
                    <a:pt x="7812" y="1885"/>
                    <a:pt x="8268" y="1429"/>
                    <a:pt x="8207" y="943"/>
                  </a:cubicBezTo>
                  <a:cubicBezTo>
                    <a:pt x="8207" y="426"/>
                    <a:pt x="7812" y="0"/>
                    <a:pt x="7265" y="0"/>
                  </a:cubicBezTo>
                  <a:close/>
                </a:path>
              </a:pathLst>
            </a:custGeom>
            <a:solidFill>
              <a:srgbClr val="995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9"/>
          <p:cNvSpPr txBox="1">
            <a:spLocks noGrp="1"/>
          </p:cNvSpPr>
          <p:nvPr>
            <p:ph type="subTitle" idx="1"/>
          </p:nvPr>
        </p:nvSpPr>
        <p:spPr>
          <a:xfrm>
            <a:off x="2288099" y="1782009"/>
            <a:ext cx="4925913" cy="2098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director of marketing aims to d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esign marketing strategies to convert casual riders into annual members.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Also, to better understand how annual members and casual riders differ, why casual riders would buy a membership, and how digital media could affect their marketing tactics.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Google Shape;1081;p39"/>
          <p:cNvSpPr txBox="1">
            <a:spLocks noGrp="1"/>
          </p:cNvSpPr>
          <p:nvPr>
            <p:ph type="title"/>
          </p:nvPr>
        </p:nvSpPr>
        <p:spPr>
          <a:xfrm>
            <a:off x="1948113" y="340702"/>
            <a:ext cx="5265900" cy="11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oogle Shape;2460;p70">
            <a:extLst>
              <a:ext uri="{FF2B5EF4-FFF2-40B4-BE49-F238E27FC236}">
                <a16:creationId xmlns:a16="http://schemas.microsoft.com/office/drawing/2014/main" id="{C0145078-0434-FCC9-627F-8268C27D4A07}"/>
              </a:ext>
            </a:extLst>
          </p:cNvPr>
          <p:cNvGrpSpPr/>
          <p:nvPr/>
        </p:nvGrpSpPr>
        <p:grpSpPr>
          <a:xfrm>
            <a:off x="1219391" y="4150943"/>
            <a:ext cx="1755622" cy="963975"/>
            <a:chOff x="1424125" y="2218388"/>
            <a:chExt cx="975725" cy="535750"/>
          </a:xfrm>
        </p:grpSpPr>
        <p:sp>
          <p:nvSpPr>
            <p:cNvPr id="3" name="Google Shape;2461;p70">
              <a:extLst>
                <a:ext uri="{FF2B5EF4-FFF2-40B4-BE49-F238E27FC236}">
                  <a16:creationId xmlns:a16="http://schemas.microsoft.com/office/drawing/2014/main" id="{E2969F2C-0C09-2ADE-1747-CE64124A5B56}"/>
                </a:ext>
              </a:extLst>
            </p:cNvPr>
            <p:cNvSpPr/>
            <p:nvPr/>
          </p:nvSpPr>
          <p:spPr>
            <a:xfrm>
              <a:off x="1639950" y="2218388"/>
              <a:ext cx="759900" cy="444550"/>
            </a:xfrm>
            <a:custGeom>
              <a:avLst/>
              <a:gdLst/>
              <a:ahLst/>
              <a:cxnLst/>
              <a:rect l="l" t="t" r="r" b="b"/>
              <a:pathLst>
                <a:path w="30396" h="17782" extrusionOk="0">
                  <a:moveTo>
                    <a:pt x="0" y="0"/>
                  </a:moveTo>
                  <a:cubicBezTo>
                    <a:pt x="0" y="0"/>
                    <a:pt x="1216" y="9514"/>
                    <a:pt x="6444" y="17782"/>
                  </a:cubicBezTo>
                  <a:lnTo>
                    <a:pt x="30396" y="17782"/>
                  </a:lnTo>
                  <a:cubicBezTo>
                    <a:pt x="25137" y="9514"/>
                    <a:pt x="23921" y="0"/>
                    <a:pt x="2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Google Shape;2462;p70">
              <a:extLst>
                <a:ext uri="{FF2B5EF4-FFF2-40B4-BE49-F238E27FC236}">
                  <a16:creationId xmlns:a16="http://schemas.microsoft.com/office/drawing/2014/main" id="{EF0ED0EA-2571-B560-26A4-327D1D121A84}"/>
                </a:ext>
              </a:extLst>
            </p:cNvPr>
            <p:cNvSpPr/>
            <p:nvPr/>
          </p:nvSpPr>
          <p:spPr>
            <a:xfrm>
              <a:off x="1476550" y="2218388"/>
              <a:ext cx="759925" cy="444550"/>
            </a:xfrm>
            <a:custGeom>
              <a:avLst/>
              <a:gdLst/>
              <a:ahLst/>
              <a:cxnLst/>
              <a:rect l="l" t="t" r="r" b="b"/>
              <a:pathLst>
                <a:path w="30397" h="17782" extrusionOk="0">
                  <a:moveTo>
                    <a:pt x="6445" y="0"/>
                  </a:moveTo>
                  <a:cubicBezTo>
                    <a:pt x="6445" y="0"/>
                    <a:pt x="5229" y="9514"/>
                    <a:pt x="1" y="17782"/>
                  </a:cubicBezTo>
                  <a:lnTo>
                    <a:pt x="23922" y="17782"/>
                  </a:lnTo>
                  <a:cubicBezTo>
                    <a:pt x="29181" y="9514"/>
                    <a:pt x="30397" y="0"/>
                    <a:pt x="30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Google Shape;2463;p70">
              <a:extLst>
                <a:ext uri="{FF2B5EF4-FFF2-40B4-BE49-F238E27FC236}">
                  <a16:creationId xmlns:a16="http://schemas.microsoft.com/office/drawing/2014/main" id="{4C587981-3C6B-01C3-0EBC-6A0356E14C22}"/>
                </a:ext>
              </a:extLst>
            </p:cNvPr>
            <p:cNvSpPr/>
            <p:nvPr/>
          </p:nvSpPr>
          <p:spPr>
            <a:xfrm>
              <a:off x="2235700" y="2218388"/>
              <a:ext cx="46375" cy="444550"/>
            </a:xfrm>
            <a:custGeom>
              <a:avLst/>
              <a:gdLst/>
              <a:ahLst/>
              <a:cxnLst/>
              <a:rect l="l" t="t" r="r" b="b"/>
              <a:pathLst>
                <a:path w="1855" h="17782" extrusionOk="0">
                  <a:moveTo>
                    <a:pt x="0" y="0"/>
                  </a:moveTo>
                  <a:lnTo>
                    <a:pt x="0" y="17782"/>
                  </a:lnTo>
                  <a:lnTo>
                    <a:pt x="1854" y="17782"/>
                  </a:lnTo>
                  <a:cubicBezTo>
                    <a:pt x="1854" y="17782"/>
                    <a:pt x="517" y="1361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Google Shape;2464;p70">
              <a:extLst>
                <a:ext uri="{FF2B5EF4-FFF2-40B4-BE49-F238E27FC236}">
                  <a16:creationId xmlns:a16="http://schemas.microsoft.com/office/drawing/2014/main" id="{519E9718-3280-6257-8096-6DFD11B66860}"/>
                </a:ext>
              </a:extLst>
            </p:cNvPr>
            <p:cNvSpPr/>
            <p:nvPr/>
          </p:nvSpPr>
          <p:spPr>
            <a:xfrm>
              <a:off x="2019875" y="2218388"/>
              <a:ext cx="215850" cy="502300"/>
            </a:xfrm>
            <a:custGeom>
              <a:avLst/>
              <a:gdLst/>
              <a:ahLst/>
              <a:cxnLst/>
              <a:rect l="l" t="t" r="r" b="b"/>
              <a:pathLst>
                <a:path w="8634" h="20092" fill="none" extrusionOk="0">
                  <a:moveTo>
                    <a:pt x="8633" y="0"/>
                  </a:moveTo>
                  <a:cubicBezTo>
                    <a:pt x="8633" y="0"/>
                    <a:pt x="6141" y="15168"/>
                    <a:pt x="1" y="20092"/>
                  </a:cubicBez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Google Shape;2465;p70">
              <a:extLst>
                <a:ext uri="{FF2B5EF4-FFF2-40B4-BE49-F238E27FC236}">
                  <a16:creationId xmlns:a16="http://schemas.microsoft.com/office/drawing/2014/main" id="{E097DB0A-768D-CB5A-4BC8-D45B5B89A180}"/>
                </a:ext>
              </a:extLst>
            </p:cNvPr>
            <p:cNvSpPr/>
            <p:nvPr/>
          </p:nvSpPr>
          <p:spPr>
            <a:xfrm>
              <a:off x="2019875" y="2678863"/>
              <a:ext cx="25" cy="75275"/>
            </a:xfrm>
            <a:custGeom>
              <a:avLst/>
              <a:gdLst/>
              <a:ahLst/>
              <a:cxnLst/>
              <a:rect l="l" t="t" r="r" b="b"/>
              <a:pathLst>
                <a:path w="1" h="3011" fill="none" extrusionOk="0">
                  <a:moveTo>
                    <a:pt x="1" y="1"/>
                  </a:moveTo>
                  <a:lnTo>
                    <a:pt x="1" y="301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2466;p70">
              <a:extLst>
                <a:ext uri="{FF2B5EF4-FFF2-40B4-BE49-F238E27FC236}">
                  <a16:creationId xmlns:a16="http://schemas.microsoft.com/office/drawing/2014/main" id="{ACF6CD3F-CE3E-6DA0-3B18-2893AF16340F}"/>
                </a:ext>
              </a:extLst>
            </p:cNvPr>
            <p:cNvSpPr/>
            <p:nvPr/>
          </p:nvSpPr>
          <p:spPr>
            <a:xfrm>
              <a:off x="1424125" y="2218388"/>
              <a:ext cx="215850" cy="502300"/>
            </a:xfrm>
            <a:custGeom>
              <a:avLst/>
              <a:gdLst/>
              <a:ahLst/>
              <a:cxnLst/>
              <a:rect l="l" t="t" r="r" b="b"/>
              <a:pathLst>
                <a:path w="8634" h="20092" fill="none" extrusionOk="0">
                  <a:moveTo>
                    <a:pt x="8633" y="0"/>
                  </a:moveTo>
                  <a:cubicBezTo>
                    <a:pt x="8633" y="0"/>
                    <a:pt x="6171" y="15168"/>
                    <a:pt x="1" y="20092"/>
                  </a:cubicBez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2467;p70">
              <a:extLst>
                <a:ext uri="{FF2B5EF4-FFF2-40B4-BE49-F238E27FC236}">
                  <a16:creationId xmlns:a16="http://schemas.microsoft.com/office/drawing/2014/main" id="{54A54390-A85F-A6AF-B47D-E80616849A10}"/>
                </a:ext>
              </a:extLst>
            </p:cNvPr>
            <p:cNvSpPr/>
            <p:nvPr/>
          </p:nvSpPr>
          <p:spPr>
            <a:xfrm>
              <a:off x="1424125" y="2678863"/>
              <a:ext cx="25" cy="75275"/>
            </a:xfrm>
            <a:custGeom>
              <a:avLst/>
              <a:gdLst/>
              <a:ahLst/>
              <a:cxnLst/>
              <a:rect l="l" t="t" r="r" b="b"/>
              <a:pathLst>
                <a:path w="1" h="3011" fill="none" extrusionOk="0">
                  <a:moveTo>
                    <a:pt x="1" y="1"/>
                  </a:moveTo>
                  <a:lnTo>
                    <a:pt x="1" y="3010"/>
                  </a:lnTo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66"/>
          <p:cNvSpPr txBox="1">
            <a:spLocks noGrp="1"/>
          </p:cNvSpPr>
          <p:nvPr>
            <p:ph type="title"/>
          </p:nvPr>
        </p:nvSpPr>
        <p:spPr>
          <a:xfrm>
            <a:off x="713225" y="37239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Ask Phase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6" name="Google Shape;1956;p66"/>
          <p:cNvSpPr txBox="1">
            <a:spLocks noGrp="1"/>
          </p:cNvSpPr>
          <p:nvPr>
            <p:ph type="subTitle" idx="1"/>
          </p:nvPr>
        </p:nvSpPr>
        <p:spPr>
          <a:xfrm>
            <a:off x="508469" y="804838"/>
            <a:ext cx="8102794" cy="2877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achieve the goal, our team with discussion with all stakeholders come with the following questions to the guide the project: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do annual members and casual riders use </a:t>
            </a:r>
            <a:r>
              <a:rPr lang="en-US" sz="1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bikes differently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would casual riders buy </a:t>
            </a:r>
            <a:r>
              <a:rPr lang="en-US" sz="1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annual memberships?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How can we influence casual riders to become members through digital platform ?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58" name="Google Shape;1958;p66"/>
          <p:cNvGrpSpPr/>
          <p:nvPr/>
        </p:nvGrpSpPr>
        <p:grpSpPr>
          <a:xfrm>
            <a:off x="444667" y="3690913"/>
            <a:ext cx="1079219" cy="1080197"/>
            <a:chOff x="2241659" y="1993553"/>
            <a:chExt cx="1079219" cy="1080197"/>
          </a:xfrm>
        </p:grpSpPr>
        <p:sp>
          <p:nvSpPr>
            <p:cNvPr id="1959" name="Google Shape;1959;p66"/>
            <p:cNvSpPr/>
            <p:nvPr/>
          </p:nvSpPr>
          <p:spPr>
            <a:xfrm>
              <a:off x="2554628" y="2062509"/>
              <a:ext cx="521349" cy="477007"/>
            </a:xfrm>
            <a:custGeom>
              <a:avLst/>
              <a:gdLst/>
              <a:ahLst/>
              <a:cxnLst/>
              <a:rect l="l" t="t" r="r" b="b"/>
              <a:pathLst>
                <a:path w="5867" h="5368" extrusionOk="0">
                  <a:moveTo>
                    <a:pt x="584" y="0"/>
                  </a:moveTo>
                  <a:cubicBezTo>
                    <a:pt x="268" y="0"/>
                    <a:pt x="0" y="268"/>
                    <a:pt x="0" y="594"/>
                  </a:cubicBezTo>
                  <a:lnTo>
                    <a:pt x="0" y="3713"/>
                  </a:lnTo>
                  <a:cubicBezTo>
                    <a:pt x="0" y="4039"/>
                    <a:pt x="268" y="4307"/>
                    <a:pt x="584" y="4307"/>
                  </a:cubicBezTo>
                  <a:lnTo>
                    <a:pt x="2153" y="4307"/>
                  </a:lnTo>
                  <a:lnTo>
                    <a:pt x="3723" y="5350"/>
                  </a:lnTo>
                  <a:cubicBezTo>
                    <a:pt x="3740" y="5362"/>
                    <a:pt x="3758" y="5367"/>
                    <a:pt x="3777" y="5367"/>
                  </a:cubicBezTo>
                  <a:cubicBezTo>
                    <a:pt x="3831" y="5367"/>
                    <a:pt x="3883" y="5319"/>
                    <a:pt x="3876" y="5254"/>
                  </a:cubicBezTo>
                  <a:lnTo>
                    <a:pt x="3713" y="4307"/>
                  </a:lnTo>
                  <a:lnTo>
                    <a:pt x="5283" y="4307"/>
                  </a:lnTo>
                  <a:cubicBezTo>
                    <a:pt x="5599" y="4307"/>
                    <a:pt x="5867" y="4039"/>
                    <a:pt x="5867" y="3713"/>
                  </a:cubicBezTo>
                  <a:lnTo>
                    <a:pt x="5867" y="594"/>
                  </a:lnTo>
                  <a:cubicBezTo>
                    <a:pt x="5867" y="268"/>
                    <a:pt x="560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2554628" y="2062509"/>
              <a:ext cx="486515" cy="347892"/>
            </a:xfrm>
            <a:custGeom>
              <a:avLst/>
              <a:gdLst/>
              <a:ahLst/>
              <a:cxnLst/>
              <a:rect l="l" t="t" r="r" b="b"/>
              <a:pathLst>
                <a:path w="5475" h="3915" extrusionOk="0">
                  <a:moveTo>
                    <a:pt x="584" y="0"/>
                  </a:moveTo>
                  <a:cubicBezTo>
                    <a:pt x="259" y="0"/>
                    <a:pt x="0" y="268"/>
                    <a:pt x="0" y="594"/>
                  </a:cubicBezTo>
                  <a:lnTo>
                    <a:pt x="0" y="3723"/>
                  </a:lnTo>
                  <a:cubicBezTo>
                    <a:pt x="0" y="3780"/>
                    <a:pt x="10" y="3847"/>
                    <a:pt x="38" y="3914"/>
                  </a:cubicBezTo>
                  <a:lnTo>
                    <a:pt x="4498" y="3914"/>
                  </a:lnTo>
                  <a:cubicBezTo>
                    <a:pt x="5034" y="3914"/>
                    <a:pt x="5474" y="3474"/>
                    <a:pt x="5474" y="2938"/>
                  </a:cubicBezTo>
                  <a:lnTo>
                    <a:pt x="5474" y="38"/>
                  </a:lnTo>
                  <a:cubicBezTo>
                    <a:pt x="5417" y="19"/>
                    <a:pt x="5350" y="0"/>
                    <a:pt x="5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2245035" y="2481756"/>
              <a:ext cx="381925" cy="382725"/>
            </a:xfrm>
            <a:custGeom>
              <a:avLst/>
              <a:gdLst/>
              <a:ahLst/>
              <a:cxnLst/>
              <a:rect l="l" t="t" r="r" b="b"/>
              <a:pathLst>
                <a:path w="4298" h="4307" extrusionOk="0">
                  <a:moveTo>
                    <a:pt x="2144" y="0"/>
                  </a:moveTo>
                  <a:cubicBezTo>
                    <a:pt x="1206" y="0"/>
                    <a:pt x="508" y="756"/>
                    <a:pt x="441" y="1675"/>
                  </a:cubicBezTo>
                  <a:cubicBezTo>
                    <a:pt x="383" y="2345"/>
                    <a:pt x="249" y="2996"/>
                    <a:pt x="39" y="3637"/>
                  </a:cubicBezTo>
                  <a:cubicBezTo>
                    <a:pt x="1" y="3752"/>
                    <a:pt x="48" y="3886"/>
                    <a:pt x="163" y="3934"/>
                  </a:cubicBezTo>
                  <a:cubicBezTo>
                    <a:pt x="556" y="4116"/>
                    <a:pt x="986" y="4240"/>
                    <a:pt x="1417" y="4307"/>
                  </a:cubicBezTo>
                  <a:lnTo>
                    <a:pt x="2872" y="4307"/>
                  </a:lnTo>
                  <a:cubicBezTo>
                    <a:pt x="3302" y="4240"/>
                    <a:pt x="3723" y="4125"/>
                    <a:pt x="4116" y="3943"/>
                  </a:cubicBezTo>
                  <a:cubicBezTo>
                    <a:pt x="4240" y="3895"/>
                    <a:pt x="4298" y="3752"/>
                    <a:pt x="4240" y="3637"/>
                  </a:cubicBezTo>
                  <a:cubicBezTo>
                    <a:pt x="4039" y="2996"/>
                    <a:pt x="3905" y="2345"/>
                    <a:pt x="3848" y="1675"/>
                  </a:cubicBezTo>
                  <a:cubicBezTo>
                    <a:pt x="3781" y="756"/>
                    <a:pt x="3082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2347937" y="2482556"/>
              <a:ext cx="278224" cy="381925"/>
            </a:xfrm>
            <a:custGeom>
              <a:avLst/>
              <a:gdLst/>
              <a:ahLst/>
              <a:cxnLst/>
              <a:rect l="l" t="t" r="r" b="b"/>
              <a:pathLst>
                <a:path w="3131" h="4298" extrusionOk="0">
                  <a:moveTo>
                    <a:pt x="977" y="1"/>
                  </a:moveTo>
                  <a:cubicBezTo>
                    <a:pt x="259" y="1"/>
                    <a:pt x="1" y="987"/>
                    <a:pt x="613" y="1350"/>
                  </a:cubicBezTo>
                  <a:cubicBezTo>
                    <a:pt x="632" y="1360"/>
                    <a:pt x="651" y="1379"/>
                    <a:pt x="680" y="1389"/>
                  </a:cubicBezTo>
                  <a:lnTo>
                    <a:pt x="1226" y="4298"/>
                  </a:lnTo>
                  <a:lnTo>
                    <a:pt x="1714" y="4298"/>
                  </a:lnTo>
                  <a:cubicBezTo>
                    <a:pt x="2144" y="4231"/>
                    <a:pt x="2565" y="4116"/>
                    <a:pt x="2958" y="3934"/>
                  </a:cubicBezTo>
                  <a:cubicBezTo>
                    <a:pt x="3073" y="3877"/>
                    <a:pt x="3130" y="3743"/>
                    <a:pt x="3082" y="3628"/>
                  </a:cubicBezTo>
                  <a:cubicBezTo>
                    <a:pt x="2872" y="2996"/>
                    <a:pt x="2738" y="2336"/>
                    <a:pt x="2680" y="1676"/>
                  </a:cubicBezTo>
                  <a:cubicBezTo>
                    <a:pt x="2613" y="757"/>
                    <a:pt x="1924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2241659" y="2770911"/>
              <a:ext cx="382725" cy="301950"/>
            </a:xfrm>
            <a:custGeom>
              <a:avLst/>
              <a:gdLst/>
              <a:ahLst/>
              <a:cxnLst/>
              <a:rect l="l" t="t" r="r" b="b"/>
              <a:pathLst>
                <a:path w="4307" h="3398" extrusionOk="0">
                  <a:moveTo>
                    <a:pt x="1436" y="0"/>
                  </a:moveTo>
                  <a:lnTo>
                    <a:pt x="1436" y="718"/>
                  </a:lnTo>
                  <a:cubicBezTo>
                    <a:pt x="1436" y="890"/>
                    <a:pt x="1331" y="1062"/>
                    <a:pt x="1168" y="1139"/>
                  </a:cubicBezTo>
                  <a:lnTo>
                    <a:pt x="402" y="1531"/>
                  </a:lnTo>
                  <a:cubicBezTo>
                    <a:pt x="153" y="1646"/>
                    <a:pt x="0" y="1895"/>
                    <a:pt x="0" y="2173"/>
                  </a:cubicBezTo>
                  <a:lnTo>
                    <a:pt x="0" y="3158"/>
                  </a:lnTo>
                  <a:cubicBezTo>
                    <a:pt x="0" y="3283"/>
                    <a:pt x="115" y="3398"/>
                    <a:pt x="240" y="3398"/>
                  </a:cubicBezTo>
                  <a:lnTo>
                    <a:pt x="4068" y="3398"/>
                  </a:lnTo>
                  <a:cubicBezTo>
                    <a:pt x="4202" y="3398"/>
                    <a:pt x="4307" y="3283"/>
                    <a:pt x="4307" y="3158"/>
                  </a:cubicBezTo>
                  <a:lnTo>
                    <a:pt x="4307" y="2173"/>
                  </a:lnTo>
                  <a:cubicBezTo>
                    <a:pt x="4307" y="1895"/>
                    <a:pt x="4154" y="1646"/>
                    <a:pt x="3905" y="1531"/>
                  </a:cubicBezTo>
                  <a:lnTo>
                    <a:pt x="3139" y="1139"/>
                  </a:lnTo>
                  <a:cubicBezTo>
                    <a:pt x="2977" y="1062"/>
                    <a:pt x="2871" y="890"/>
                    <a:pt x="2871" y="718"/>
                  </a:cubicBezTo>
                  <a:lnTo>
                    <a:pt x="2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2242459" y="2882254"/>
              <a:ext cx="382814" cy="190607"/>
            </a:xfrm>
            <a:custGeom>
              <a:avLst/>
              <a:gdLst/>
              <a:ahLst/>
              <a:cxnLst/>
              <a:rect l="l" t="t" r="r" b="b"/>
              <a:pathLst>
                <a:path w="4308" h="2145" extrusionOk="0">
                  <a:moveTo>
                    <a:pt x="939" y="1"/>
                  </a:moveTo>
                  <a:lnTo>
                    <a:pt x="393" y="278"/>
                  </a:lnTo>
                  <a:cubicBezTo>
                    <a:pt x="154" y="393"/>
                    <a:pt x="1" y="642"/>
                    <a:pt x="1" y="920"/>
                  </a:cubicBezTo>
                  <a:lnTo>
                    <a:pt x="1" y="1905"/>
                  </a:lnTo>
                  <a:cubicBezTo>
                    <a:pt x="1" y="2030"/>
                    <a:pt x="106" y="2145"/>
                    <a:pt x="240" y="2145"/>
                  </a:cubicBezTo>
                  <a:lnTo>
                    <a:pt x="4068" y="2145"/>
                  </a:lnTo>
                  <a:cubicBezTo>
                    <a:pt x="4193" y="2145"/>
                    <a:pt x="4307" y="2030"/>
                    <a:pt x="4307" y="1905"/>
                  </a:cubicBezTo>
                  <a:lnTo>
                    <a:pt x="4307" y="920"/>
                  </a:lnTo>
                  <a:cubicBezTo>
                    <a:pt x="4298" y="642"/>
                    <a:pt x="4145" y="393"/>
                    <a:pt x="3896" y="278"/>
                  </a:cubicBezTo>
                  <a:lnTo>
                    <a:pt x="3350" y="1"/>
                  </a:lnTo>
                  <a:cubicBezTo>
                    <a:pt x="3068" y="436"/>
                    <a:pt x="2609" y="654"/>
                    <a:pt x="2148" y="654"/>
                  </a:cubicBezTo>
                  <a:cubicBezTo>
                    <a:pt x="1688" y="654"/>
                    <a:pt x="1226" y="436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5" name="Google Shape;1965;p66"/>
            <p:cNvSpPr/>
            <p:nvPr/>
          </p:nvSpPr>
          <p:spPr>
            <a:xfrm>
              <a:off x="2305461" y="2604651"/>
              <a:ext cx="255209" cy="208824"/>
            </a:xfrm>
            <a:custGeom>
              <a:avLst/>
              <a:gdLst/>
              <a:ahLst/>
              <a:cxnLst/>
              <a:rect l="l" t="t" r="r" b="b"/>
              <a:pathLst>
                <a:path w="2872" h="2350" extrusionOk="0">
                  <a:moveTo>
                    <a:pt x="1112" y="1"/>
                  </a:moveTo>
                  <a:cubicBezTo>
                    <a:pt x="1021" y="1"/>
                    <a:pt x="931" y="49"/>
                    <a:pt x="890" y="139"/>
                  </a:cubicBezTo>
                  <a:cubicBezTo>
                    <a:pt x="814" y="302"/>
                    <a:pt x="699" y="445"/>
                    <a:pt x="565" y="570"/>
                  </a:cubicBezTo>
                  <a:cubicBezTo>
                    <a:pt x="440" y="684"/>
                    <a:pt x="297" y="780"/>
                    <a:pt x="144" y="857"/>
                  </a:cubicBezTo>
                  <a:cubicBezTo>
                    <a:pt x="48" y="905"/>
                    <a:pt x="0" y="1000"/>
                    <a:pt x="19" y="1106"/>
                  </a:cubicBezTo>
                  <a:cubicBezTo>
                    <a:pt x="105" y="1814"/>
                    <a:pt x="718" y="2350"/>
                    <a:pt x="1436" y="2350"/>
                  </a:cubicBezTo>
                  <a:cubicBezTo>
                    <a:pt x="2182" y="2350"/>
                    <a:pt x="2804" y="1775"/>
                    <a:pt x="2871" y="1029"/>
                  </a:cubicBezTo>
                  <a:cubicBezTo>
                    <a:pt x="2871" y="962"/>
                    <a:pt x="2842" y="885"/>
                    <a:pt x="2785" y="838"/>
                  </a:cubicBezTo>
                  <a:cubicBezTo>
                    <a:pt x="2316" y="445"/>
                    <a:pt x="1761" y="158"/>
                    <a:pt x="1158" y="5"/>
                  </a:cubicBezTo>
                  <a:cubicBezTo>
                    <a:pt x="1143" y="2"/>
                    <a:pt x="1127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2539255" y="2925618"/>
              <a:ext cx="85129" cy="147243"/>
            </a:xfrm>
            <a:custGeom>
              <a:avLst/>
              <a:gdLst/>
              <a:ahLst/>
              <a:cxnLst/>
              <a:rect l="l" t="t" r="r" b="b"/>
              <a:pathLst>
                <a:path w="958" h="1657" extrusionOk="0">
                  <a:moveTo>
                    <a:pt x="814" y="1"/>
                  </a:moveTo>
                  <a:lnTo>
                    <a:pt x="183" y="508"/>
                  </a:lnTo>
                  <a:cubicBezTo>
                    <a:pt x="68" y="594"/>
                    <a:pt x="1" y="738"/>
                    <a:pt x="1" y="881"/>
                  </a:cubicBezTo>
                  <a:lnTo>
                    <a:pt x="1" y="1657"/>
                  </a:lnTo>
                  <a:lnTo>
                    <a:pt x="719" y="1657"/>
                  </a:lnTo>
                  <a:cubicBezTo>
                    <a:pt x="853" y="1657"/>
                    <a:pt x="958" y="1551"/>
                    <a:pt x="958" y="1417"/>
                  </a:cubicBezTo>
                  <a:lnTo>
                    <a:pt x="958" y="432"/>
                  </a:lnTo>
                  <a:cubicBezTo>
                    <a:pt x="958" y="279"/>
                    <a:pt x="900" y="125"/>
                    <a:pt x="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7" name="Google Shape;1967;p66"/>
            <p:cNvSpPr/>
            <p:nvPr/>
          </p:nvSpPr>
          <p:spPr>
            <a:xfrm>
              <a:off x="2965344" y="2520855"/>
              <a:ext cx="104679" cy="229706"/>
            </a:xfrm>
            <a:custGeom>
              <a:avLst/>
              <a:gdLst/>
              <a:ahLst/>
              <a:cxnLst/>
              <a:rect l="l" t="t" r="r" b="b"/>
              <a:pathLst>
                <a:path w="1178" h="2585" extrusionOk="0">
                  <a:moveTo>
                    <a:pt x="699" y="1"/>
                  </a:moveTo>
                  <a:cubicBezTo>
                    <a:pt x="316" y="1"/>
                    <a:pt x="1" y="316"/>
                    <a:pt x="1" y="699"/>
                  </a:cubicBezTo>
                  <a:lnTo>
                    <a:pt x="1" y="862"/>
                  </a:lnTo>
                  <a:cubicBezTo>
                    <a:pt x="1" y="1063"/>
                    <a:pt x="29" y="1273"/>
                    <a:pt x="96" y="1465"/>
                  </a:cubicBezTo>
                  <a:lnTo>
                    <a:pt x="470" y="2585"/>
                  </a:lnTo>
                  <a:lnTo>
                    <a:pt x="1178" y="2585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3007020" y="2499617"/>
              <a:ext cx="250144" cy="250055"/>
            </a:xfrm>
            <a:custGeom>
              <a:avLst/>
              <a:gdLst/>
              <a:ahLst/>
              <a:cxnLst/>
              <a:rect l="l" t="t" r="r" b="b"/>
              <a:pathLst>
                <a:path w="2815" h="2814" extrusionOk="0">
                  <a:moveTo>
                    <a:pt x="709" y="0"/>
                  </a:moveTo>
                  <a:cubicBezTo>
                    <a:pt x="316" y="0"/>
                    <a:pt x="1" y="316"/>
                    <a:pt x="1" y="708"/>
                  </a:cubicBezTo>
                  <a:cubicBezTo>
                    <a:pt x="1" y="967"/>
                    <a:pt x="211" y="1177"/>
                    <a:pt x="469" y="1177"/>
                  </a:cubicBezTo>
                  <a:lnTo>
                    <a:pt x="2345" y="2814"/>
                  </a:lnTo>
                  <a:lnTo>
                    <a:pt x="2747" y="1426"/>
                  </a:lnTo>
                  <a:cubicBezTo>
                    <a:pt x="2795" y="1254"/>
                    <a:pt x="2814" y="1082"/>
                    <a:pt x="2814" y="909"/>
                  </a:cubicBezTo>
                  <a:lnTo>
                    <a:pt x="2814" y="469"/>
                  </a:lnTo>
                  <a:cubicBezTo>
                    <a:pt x="2814" y="211"/>
                    <a:pt x="2604" y="0"/>
                    <a:pt x="2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9" name="Google Shape;1969;p66"/>
            <p:cNvSpPr/>
            <p:nvPr/>
          </p:nvSpPr>
          <p:spPr>
            <a:xfrm>
              <a:off x="3048696" y="2812586"/>
              <a:ext cx="125117" cy="91882"/>
            </a:xfrm>
            <a:custGeom>
              <a:avLst/>
              <a:gdLst/>
              <a:ahLst/>
              <a:cxnLst/>
              <a:rect l="l" t="t" r="r" b="b"/>
              <a:pathLst>
                <a:path w="1408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407" y="103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0" name="Google Shape;1970;p66"/>
            <p:cNvSpPr/>
            <p:nvPr/>
          </p:nvSpPr>
          <p:spPr>
            <a:xfrm>
              <a:off x="2902431" y="2862704"/>
              <a:ext cx="418447" cy="211045"/>
            </a:xfrm>
            <a:custGeom>
              <a:avLst/>
              <a:gdLst/>
              <a:ahLst/>
              <a:cxnLst/>
              <a:rect l="l" t="t" r="r" b="b"/>
              <a:pathLst>
                <a:path w="4709" h="2375" extrusionOk="0">
                  <a:moveTo>
                    <a:pt x="1646" y="1"/>
                  </a:moveTo>
                  <a:lnTo>
                    <a:pt x="517" y="326"/>
                  </a:lnTo>
                  <a:cubicBezTo>
                    <a:pt x="211" y="412"/>
                    <a:pt x="0" y="690"/>
                    <a:pt x="0" y="1006"/>
                  </a:cubicBezTo>
                  <a:lnTo>
                    <a:pt x="0" y="2135"/>
                  </a:lnTo>
                  <a:cubicBezTo>
                    <a:pt x="0" y="2269"/>
                    <a:pt x="115" y="2374"/>
                    <a:pt x="240" y="2374"/>
                  </a:cubicBezTo>
                  <a:lnTo>
                    <a:pt x="4470" y="2374"/>
                  </a:lnTo>
                  <a:cubicBezTo>
                    <a:pt x="4594" y="2374"/>
                    <a:pt x="4709" y="2269"/>
                    <a:pt x="4709" y="2135"/>
                  </a:cubicBezTo>
                  <a:lnTo>
                    <a:pt x="4709" y="1006"/>
                  </a:lnTo>
                  <a:cubicBezTo>
                    <a:pt x="4709" y="690"/>
                    <a:pt x="4489" y="412"/>
                    <a:pt x="4183" y="326"/>
                  </a:cubicBezTo>
                  <a:lnTo>
                    <a:pt x="3053" y="1"/>
                  </a:lnTo>
                  <a:lnTo>
                    <a:pt x="2355" y="470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1" name="Google Shape;1971;p66"/>
            <p:cNvSpPr/>
            <p:nvPr/>
          </p:nvSpPr>
          <p:spPr>
            <a:xfrm>
              <a:off x="3090372" y="2904380"/>
              <a:ext cx="41765" cy="168481"/>
            </a:xfrm>
            <a:custGeom>
              <a:avLst/>
              <a:gdLst/>
              <a:ahLst/>
              <a:cxnLst/>
              <a:rect l="l" t="t" r="r" b="b"/>
              <a:pathLst>
                <a:path w="470" h="1896" extrusionOk="0">
                  <a:moveTo>
                    <a:pt x="115" y="1"/>
                  </a:moveTo>
                  <a:lnTo>
                    <a:pt x="0" y="1896"/>
                  </a:lnTo>
                  <a:lnTo>
                    <a:pt x="469" y="1896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2" name="Google Shape;1972;p66"/>
            <p:cNvSpPr/>
            <p:nvPr/>
          </p:nvSpPr>
          <p:spPr>
            <a:xfrm>
              <a:off x="2985783" y="2604118"/>
              <a:ext cx="250944" cy="228906"/>
            </a:xfrm>
            <a:custGeom>
              <a:avLst/>
              <a:gdLst/>
              <a:ahLst/>
              <a:cxnLst/>
              <a:rect l="l" t="t" r="r" b="b"/>
              <a:pathLst>
                <a:path w="2824" h="2576" extrusionOk="0">
                  <a:moveTo>
                    <a:pt x="878" y="0"/>
                  </a:moveTo>
                  <a:cubicBezTo>
                    <a:pt x="764" y="0"/>
                    <a:pt x="653" y="48"/>
                    <a:pt x="565" y="135"/>
                  </a:cubicBezTo>
                  <a:lnTo>
                    <a:pt x="144" y="556"/>
                  </a:lnTo>
                  <a:cubicBezTo>
                    <a:pt x="58" y="652"/>
                    <a:pt x="0" y="767"/>
                    <a:pt x="0" y="891"/>
                  </a:cubicBezTo>
                  <a:lnTo>
                    <a:pt x="0" y="1169"/>
                  </a:lnTo>
                  <a:cubicBezTo>
                    <a:pt x="0" y="1944"/>
                    <a:pt x="632" y="2576"/>
                    <a:pt x="1417" y="2576"/>
                  </a:cubicBezTo>
                  <a:cubicBezTo>
                    <a:pt x="2192" y="2576"/>
                    <a:pt x="2824" y="1944"/>
                    <a:pt x="2824" y="1169"/>
                  </a:cubicBezTo>
                  <a:lnTo>
                    <a:pt x="2824" y="872"/>
                  </a:lnTo>
                  <a:cubicBezTo>
                    <a:pt x="2824" y="738"/>
                    <a:pt x="2776" y="623"/>
                    <a:pt x="2690" y="537"/>
                  </a:cubicBezTo>
                  <a:cubicBezTo>
                    <a:pt x="2326" y="183"/>
                    <a:pt x="1656" y="21"/>
                    <a:pt x="909" y="1"/>
                  </a:cubicBezTo>
                  <a:cubicBezTo>
                    <a:pt x="899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3" name="Google Shape;1973;p66"/>
            <p:cNvSpPr/>
            <p:nvPr/>
          </p:nvSpPr>
          <p:spPr>
            <a:xfrm>
              <a:off x="2903230" y="2916287"/>
              <a:ext cx="84329" cy="157462"/>
            </a:xfrm>
            <a:custGeom>
              <a:avLst/>
              <a:gdLst/>
              <a:ahLst/>
              <a:cxnLst/>
              <a:rect l="l" t="t" r="r" b="b"/>
              <a:pathLst>
                <a:path w="949" h="1772" extrusionOk="0">
                  <a:moveTo>
                    <a:pt x="125" y="1"/>
                  </a:moveTo>
                  <a:cubicBezTo>
                    <a:pt x="49" y="125"/>
                    <a:pt x="1" y="259"/>
                    <a:pt x="1" y="403"/>
                  </a:cubicBezTo>
                  <a:lnTo>
                    <a:pt x="1" y="1532"/>
                  </a:lnTo>
                  <a:cubicBezTo>
                    <a:pt x="1" y="1666"/>
                    <a:pt x="106" y="1771"/>
                    <a:pt x="240" y="1771"/>
                  </a:cubicBezTo>
                  <a:lnTo>
                    <a:pt x="948" y="1771"/>
                  </a:lnTo>
                  <a:lnTo>
                    <a:pt x="948" y="1101"/>
                  </a:lnTo>
                  <a:lnTo>
                    <a:pt x="929" y="1101"/>
                  </a:lnTo>
                  <a:cubicBezTo>
                    <a:pt x="929" y="910"/>
                    <a:pt x="862" y="738"/>
                    <a:pt x="728" y="604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4" name="Google Shape;1974;p66"/>
            <p:cNvSpPr/>
            <p:nvPr/>
          </p:nvSpPr>
          <p:spPr>
            <a:xfrm>
              <a:off x="3235749" y="2916287"/>
              <a:ext cx="83441" cy="157462"/>
            </a:xfrm>
            <a:custGeom>
              <a:avLst/>
              <a:gdLst/>
              <a:ahLst/>
              <a:cxnLst/>
              <a:rect l="l" t="t" r="r" b="b"/>
              <a:pathLst>
                <a:path w="939" h="1772" extrusionOk="0">
                  <a:moveTo>
                    <a:pt x="814" y="1"/>
                  </a:moveTo>
                  <a:lnTo>
                    <a:pt x="211" y="604"/>
                  </a:lnTo>
                  <a:cubicBezTo>
                    <a:pt x="78" y="738"/>
                    <a:pt x="11" y="910"/>
                    <a:pt x="11" y="1101"/>
                  </a:cubicBezTo>
                  <a:lnTo>
                    <a:pt x="1" y="1101"/>
                  </a:lnTo>
                  <a:lnTo>
                    <a:pt x="1" y="1771"/>
                  </a:lnTo>
                  <a:lnTo>
                    <a:pt x="700" y="1771"/>
                  </a:lnTo>
                  <a:cubicBezTo>
                    <a:pt x="834" y="1771"/>
                    <a:pt x="939" y="1666"/>
                    <a:pt x="939" y="1532"/>
                  </a:cubicBezTo>
                  <a:lnTo>
                    <a:pt x="939" y="403"/>
                  </a:lnTo>
                  <a:cubicBezTo>
                    <a:pt x="939" y="259"/>
                    <a:pt x="891" y="125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5" name="Google Shape;1975;p66"/>
            <p:cNvSpPr/>
            <p:nvPr/>
          </p:nvSpPr>
          <p:spPr>
            <a:xfrm>
              <a:off x="3025770" y="2846176"/>
              <a:ext cx="85929" cy="87884"/>
            </a:xfrm>
            <a:custGeom>
              <a:avLst/>
              <a:gdLst/>
              <a:ahLst/>
              <a:cxnLst/>
              <a:rect l="l" t="t" r="r" b="b"/>
              <a:pathLst>
                <a:path w="967" h="989" extrusionOk="0">
                  <a:moveTo>
                    <a:pt x="221" y="0"/>
                  </a:moveTo>
                  <a:cubicBezTo>
                    <a:pt x="190" y="0"/>
                    <a:pt x="160" y="15"/>
                    <a:pt x="144" y="43"/>
                  </a:cubicBezTo>
                  <a:lnTo>
                    <a:pt x="0" y="263"/>
                  </a:lnTo>
                  <a:lnTo>
                    <a:pt x="354" y="914"/>
                  </a:lnTo>
                  <a:cubicBezTo>
                    <a:pt x="378" y="963"/>
                    <a:pt x="430" y="988"/>
                    <a:pt x="481" y="988"/>
                  </a:cubicBezTo>
                  <a:cubicBezTo>
                    <a:pt x="510" y="988"/>
                    <a:pt x="540" y="980"/>
                    <a:pt x="565" y="962"/>
                  </a:cubicBezTo>
                  <a:lnTo>
                    <a:pt x="967" y="656"/>
                  </a:lnTo>
                  <a:lnTo>
                    <a:pt x="287" y="24"/>
                  </a:lnTo>
                  <a:cubicBezTo>
                    <a:pt x="267" y="8"/>
                    <a:pt x="244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6" name="Google Shape;1976;p66"/>
            <p:cNvSpPr/>
            <p:nvPr/>
          </p:nvSpPr>
          <p:spPr>
            <a:xfrm>
              <a:off x="3111610" y="2846443"/>
              <a:ext cx="86018" cy="88239"/>
            </a:xfrm>
            <a:custGeom>
              <a:avLst/>
              <a:gdLst/>
              <a:ahLst/>
              <a:cxnLst/>
              <a:rect l="l" t="t" r="r" b="b"/>
              <a:pathLst>
                <a:path w="968" h="993" extrusionOk="0">
                  <a:moveTo>
                    <a:pt x="748" y="0"/>
                  </a:moveTo>
                  <a:cubicBezTo>
                    <a:pt x="725" y="0"/>
                    <a:pt x="701" y="10"/>
                    <a:pt x="680" y="31"/>
                  </a:cubicBezTo>
                  <a:lnTo>
                    <a:pt x="1" y="653"/>
                  </a:lnTo>
                  <a:lnTo>
                    <a:pt x="393" y="959"/>
                  </a:lnTo>
                  <a:cubicBezTo>
                    <a:pt x="419" y="982"/>
                    <a:pt x="452" y="992"/>
                    <a:pt x="484" y="992"/>
                  </a:cubicBezTo>
                  <a:cubicBezTo>
                    <a:pt x="534" y="992"/>
                    <a:pt x="584" y="967"/>
                    <a:pt x="613" y="921"/>
                  </a:cubicBezTo>
                  <a:lnTo>
                    <a:pt x="967" y="260"/>
                  </a:lnTo>
                  <a:lnTo>
                    <a:pt x="824" y="50"/>
                  </a:lnTo>
                  <a:cubicBezTo>
                    <a:pt x="807" y="17"/>
                    <a:pt x="779" y="0"/>
                    <a:pt x="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7" name="Google Shape;1977;p66"/>
            <p:cNvSpPr/>
            <p:nvPr/>
          </p:nvSpPr>
          <p:spPr>
            <a:xfrm>
              <a:off x="2416004" y="1993553"/>
              <a:ext cx="590216" cy="508375"/>
            </a:xfrm>
            <a:custGeom>
              <a:avLst/>
              <a:gdLst/>
              <a:ahLst/>
              <a:cxnLst/>
              <a:rect l="l" t="t" r="r" b="b"/>
              <a:pathLst>
                <a:path w="6642" h="5721" extrusionOk="0">
                  <a:moveTo>
                    <a:pt x="584" y="1"/>
                  </a:moveTo>
                  <a:cubicBezTo>
                    <a:pt x="259" y="1"/>
                    <a:pt x="0" y="259"/>
                    <a:pt x="0" y="585"/>
                  </a:cubicBezTo>
                  <a:lnTo>
                    <a:pt x="0" y="3714"/>
                  </a:lnTo>
                  <a:cubicBezTo>
                    <a:pt x="0" y="4040"/>
                    <a:pt x="259" y="4298"/>
                    <a:pt x="584" y="4298"/>
                  </a:cubicBezTo>
                  <a:lnTo>
                    <a:pt x="2737" y="4298"/>
                  </a:lnTo>
                  <a:lnTo>
                    <a:pt x="2412" y="5600"/>
                  </a:lnTo>
                  <a:cubicBezTo>
                    <a:pt x="2397" y="5666"/>
                    <a:pt x="2450" y="5721"/>
                    <a:pt x="2511" y="5721"/>
                  </a:cubicBezTo>
                  <a:cubicBezTo>
                    <a:pt x="2529" y="5721"/>
                    <a:pt x="2547" y="5716"/>
                    <a:pt x="2565" y="5705"/>
                  </a:cubicBezTo>
                  <a:lnTo>
                    <a:pt x="4489" y="4298"/>
                  </a:lnTo>
                  <a:lnTo>
                    <a:pt x="6049" y="4298"/>
                  </a:lnTo>
                  <a:cubicBezTo>
                    <a:pt x="6374" y="4288"/>
                    <a:pt x="6642" y="4030"/>
                    <a:pt x="6642" y="3705"/>
                  </a:cubicBezTo>
                  <a:lnTo>
                    <a:pt x="6642" y="585"/>
                  </a:lnTo>
                  <a:cubicBezTo>
                    <a:pt x="6642" y="259"/>
                    <a:pt x="6384" y="1"/>
                    <a:pt x="60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8" name="Google Shape;1978;p66"/>
            <p:cNvSpPr/>
            <p:nvPr/>
          </p:nvSpPr>
          <p:spPr>
            <a:xfrm>
              <a:off x="2514640" y="2080370"/>
              <a:ext cx="97836" cy="34922"/>
            </a:xfrm>
            <a:custGeom>
              <a:avLst/>
              <a:gdLst/>
              <a:ahLst/>
              <a:cxnLst/>
              <a:rect l="l" t="t" r="r" b="b"/>
              <a:pathLst>
                <a:path w="1101" h="393" extrusionOk="0">
                  <a:moveTo>
                    <a:pt x="259" y="0"/>
                  </a:moveTo>
                  <a:cubicBezTo>
                    <a:pt x="0" y="0"/>
                    <a:pt x="0" y="393"/>
                    <a:pt x="259" y="393"/>
                  </a:cubicBezTo>
                  <a:lnTo>
                    <a:pt x="843" y="393"/>
                  </a:lnTo>
                  <a:cubicBezTo>
                    <a:pt x="1101" y="393"/>
                    <a:pt x="1101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9" name="Google Shape;1979;p66"/>
            <p:cNvSpPr/>
            <p:nvPr/>
          </p:nvSpPr>
          <p:spPr>
            <a:xfrm>
              <a:off x="2635403" y="2080370"/>
              <a:ext cx="272182" cy="34922"/>
            </a:xfrm>
            <a:custGeom>
              <a:avLst/>
              <a:gdLst/>
              <a:ahLst/>
              <a:cxnLst/>
              <a:rect l="l" t="t" r="r" b="b"/>
              <a:pathLst>
                <a:path w="3063" h="393" extrusionOk="0">
                  <a:moveTo>
                    <a:pt x="268" y="0"/>
                  </a:moveTo>
                  <a:cubicBezTo>
                    <a:pt x="0" y="0"/>
                    <a:pt x="0" y="393"/>
                    <a:pt x="268" y="393"/>
                  </a:cubicBezTo>
                  <a:lnTo>
                    <a:pt x="2804" y="393"/>
                  </a:lnTo>
                  <a:cubicBezTo>
                    <a:pt x="3063" y="393"/>
                    <a:pt x="3063" y="0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0" name="Google Shape;1980;p66"/>
            <p:cNvSpPr/>
            <p:nvPr/>
          </p:nvSpPr>
          <p:spPr>
            <a:xfrm>
              <a:off x="2513752" y="2167099"/>
              <a:ext cx="393833" cy="34922"/>
            </a:xfrm>
            <a:custGeom>
              <a:avLst/>
              <a:gdLst/>
              <a:ahLst/>
              <a:cxnLst/>
              <a:rect l="l" t="t" r="r" b="b"/>
              <a:pathLst>
                <a:path w="4432" h="393" extrusionOk="0">
                  <a:moveTo>
                    <a:pt x="269" y="0"/>
                  </a:moveTo>
                  <a:cubicBezTo>
                    <a:pt x="1" y="0"/>
                    <a:pt x="1" y="393"/>
                    <a:pt x="269" y="393"/>
                  </a:cubicBezTo>
                  <a:lnTo>
                    <a:pt x="4173" y="393"/>
                  </a:lnTo>
                  <a:cubicBezTo>
                    <a:pt x="4432" y="393"/>
                    <a:pt x="4432" y="0"/>
                    <a:pt x="4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1" name="Google Shape;1981;p66"/>
            <p:cNvSpPr/>
            <p:nvPr/>
          </p:nvSpPr>
          <p:spPr>
            <a:xfrm>
              <a:off x="2513752" y="2253827"/>
              <a:ext cx="272271" cy="34922"/>
            </a:xfrm>
            <a:custGeom>
              <a:avLst/>
              <a:gdLst/>
              <a:ahLst/>
              <a:cxnLst/>
              <a:rect l="l" t="t" r="r" b="b"/>
              <a:pathLst>
                <a:path w="3064" h="393" extrusionOk="0">
                  <a:moveTo>
                    <a:pt x="269" y="0"/>
                  </a:moveTo>
                  <a:cubicBezTo>
                    <a:pt x="1" y="0"/>
                    <a:pt x="1" y="393"/>
                    <a:pt x="269" y="393"/>
                  </a:cubicBezTo>
                  <a:lnTo>
                    <a:pt x="2805" y="393"/>
                  </a:lnTo>
                  <a:cubicBezTo>
                    <a:pt x="3063" y="393"/>
                    <a:pt x="3063" y="0"/>
                    <a:pt x="2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2" name="Google Shape;1982;p66"/>
            <p:cNvSpPr/>
            <p:nvPr/>
          </p:nvSpPr>
          <p:spPr>
            <a:xfrm>
              <a:off x="2809748" y="2253827"/>
              <a:ext cx="97836" cy="34922"/>
            </a:xfrm>
            <a:custGeom>
              <a:avLst/>
              <a:gdLst/>
              <a:ahLst/>
              <a:cxnLst/>
              <a:rect l="l" t="t" r="r" b="b"/>
              <a:pathLst>
                <a:path w="1101" h="393" extrusionOk="0">
                  <a:moveTo>
                    <a:pt x="259" y="0"/>
                  </a:moveTo>
                  <a:cubicBezTo>
                    <a:pt x="0" y="0"/>
                    <a:pt x="0" y="393"/>
                    <a:pt x="259" y="393"/>
                  </a:cubicBezTo>
                  <a:lnTo>
                    <a:pt x="842" y="393"/>
                  </a:lnTo>
                  <a:cubicBezTo>
                    <a:pt x="1101" y="393"/>
                    <a:pt x="1101" y="0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38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71"/>
          <p:cNvSpPr txBox="1">
            <a:spLocks noGrp="1"/>
          </p:cNvSpPr>
          <p:nvPr>
            <p:ph type="title"/>
          </p:nvPr>
        </p:nvSpPr>
        <p:spPr>
          <a:xfrm>
            <a:off x="374557" y="480763"/>
            <a:ext cx="7817751" cy="678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3" name="Google Shape;2653;p71"/>
          <p:cNvSpPr txBox="1">
            <a:spLocks noGrp="1"/>
          </p:cNvSpPr>
          <p:nvPr>
            <p:ph type="body" idx="1"/>
          </p:nvPr>
        </p:nvSpPr>
        <p:spPr>
          <a:xfrm>
            <a:off x="1733457" y="1601609"/>
            <a:ext cx="6458852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data was taken from 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here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/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data was made available by Motivate International Inc. under 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this license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 used 12 months data occurred between May 2022 until April 2023</a:t>
            </a:r>
          </a:p>
          <a:p>
            <a:pPr marL="285750" indent="-285750"/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month has a separate csv file and contains 13 rows.</a:t>
            </a:r>
          </a:p>
          <a:p>
            <a:pPr marL="285750" indent="-28575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total the whole dataset have around 5.8 million records.</a:t>
            </a:r>
            <a:endParaRPr lang="en-US" sz="1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oogle Shape;2490;p70">
            <a:extLst>
              <a:ext uri="{FF2B5EF4-FFF2-40B4-BE49-F238E27FC236}">
                <a16:creationId xmlns:a16="http://schemas.microsoft.com/office/drawing/2014/main" id="{9DF7D787-697B-9C2C-AD98-D7FD665A4533}"/>
              </a:ext>
            </a:extLst>
          </p:cNvPr>
          <p:cNvGrpSpPr/>
          <p:nvPr/>
        </p:nvGrpSpPr>
        <p:grpSpPr>
          <a:xfrm>
            <a:off x="374558" y="4005861"/>
            <a:ext cx="1807849" cy="963997"/>
            <a:chOff x="2355675" y="760058"/>
            <a:chExt cx="2247729" cy="1198554"/>
          </a:xfrm>
        </p:grpSpPr>
        <p:sp>
          <p:nvSpPr>
            <p:cNvPr id="3" name="Google Shape;2491;p70">
              <a:extLst>
                <a:ext uri="{FF2B5EF4-FFF2-40B4-BE49-F238E27FC236}">
                  <a16:creationId xmlns:a16="http://schemas.microsoft.com/office/drawing/2014/main" id="{1D7350C5-56FD-4D68-86AF-8866D1610173}"/>
                </a:ext>
              </a:extLst>
            </p:cNvPr>
            <p:cNvSpPr/>
            <p:nvPr/>
          </p:nvSpPr>
          <p:spPr>
            <a:xfrm>
              <a:off x="3812364" y="1903322"/>
              <a:ext cx="738845" cy="55289"/>
            </a:xfrm>
            <a:custGeom>
              <a:avLst/>
              <a:gdLst/>
              <a:ahLst/>
              <a:cxnLst/>
              <a:rect l="l" t="t" r="r" b="b"/>
              <a:pathLst>
                <a:path w="15047" h="1126" extrusionOk="0">
                  <a:moveTo>
                    <a:pt x="7508" y="1"/>
                  </a:moveTo>
                  <a:cubicBezTo>
                    <a:pt x="3374" y="1"/>
                    <a:pt x="0" y="274"/>
                    <a:pt x="0" y="578"/>
                  </a:cubicBezTo>
                  <a:cubicBezTo>
                    <a:pt x="0" y="882"/>
                    <a:pt x="3374" y="1125"/>
                    <a:pt x="7508" y="1125"/>
                  </a:cubicBezTo>
                  <a:cubicBezTo>
                    <a:pt x="11672" y="1125"/>
                    <a:pt x="15046" y="882"/>
                    <a:pt x="15046" y="578"/>
                  </a:cubicBezTo>
                  <a:cubicBezTo>
                    <a:pt x="15046" y="274"/>
                    <a:pt x="11672" y="1"/>
                    <a:pt x="7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Google Shape;2492;p70">
              <a:extLst>
                <a:ext uri="{FF2B5EF4-FFF2-40B4-BE49-F238E27FC236}">
                  <a16:creationId xmlns:a16="http://schemas.microsoft.com/office/drawing/2014/main" id="{D8104C9C-931B-AA50-F5BE-A961DA8F4D81}"/>
                </a:ext>
              </a:extLst>
            </p:cNvPr>
            <p:cNvSpPr/>
            <p:nvPr/>
          </p:nvSpPr>
          <p:spPr>
            <a:xfrm>
              <a:off x="2407871" y="1903322"/>
              <a:ext cx="738845" cy="55289"/>
            </a:xfrm>
            <a:custGeom>
              <a:avLst/>
              <a:gdLst/>
              <a:ahLst/>
              <a:cxnLst/>
              <a:rect l="l" t="t" r="r" b="b"/>
              <a:pathLst>
                <a:path w="15047" h="1126" extrusionOk="0">
                  <a:moveTo>
                    <a:pt x="7509" y="1"/>
                  </a:moveTo>
                  <a:cubicBezTo>
                    <a:pt x="3375" y="1"/>
                    <a:pt x="1" y="274"/>
                    <a:pt x="1" y="578"/>
                  </a:cubicBezTo>
                  <a:cubicBezTo>
                    <a:pt x="1" y="882"/>
                    <a:pt x="3375" y="1125"/>
                    <a:pt x="7509" y="1125"/>
                  </a:cubicBezTo>
                  <a:cubicBezTo>
                    <a:pt x="11642" y="1125"/>
                    <a:pt x="15047" y="882"/>
                    <a:pt x="15047" y="578"/>
                  </a:cubicBezTo>
                  <a:cubicBezTo>
                    <a:pt x="15047" y="274"/>
                    <a:pt x="11673" y="1"/>
                    <a:pt x="7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Google Shape;2493;p70">
              <a:extLst>
                <a:ext uri="{FF2B5EF4-FFF2-40B4-BE49-F238E27FC236}">
                  <a16:creationId xmlns:a16="http://schemas.microsoft.com/office/drawing/2014/main" id="{1FC29580-4910-661D-C5C7-BC8B972F54AF}"/>
                </a:ext>
              </a:extLst>
            </p:cNvPr>
            <p:cNvSpPr/>
            <p:nvPr/>
          </p:nvSpPr>
          <p:spPr>
            <a:xfrm>
              <a:off x="3760118" y="1060077"/>
              <a:ext cx="843286" cy="843286"/>
            </a:xfrm>
            <a:custGeom>
              <a:avLst/>
              <a:gdLst/>
              <a:ahLst/>
              <a:cxnLst/>
              <a:rect l="l" t="t" r="r" b="b"/>
              <a:pathLst>
                <a:path w="17174" h="17174" fill="none" extrusionOk="0">
                  <a:moveTo>
                    <a:pt x="17174" y="8572"/>
                  </a:moveTo>
                  <a:cubicBezTo>
                    <a:pt x="17174" y="13344"/>
                    <a:pt x="13344" y="17174"/>
                    <a:pt x="8602" y="17174"/>
                  </a:cubicBezTo>
                  <a:cubicBezTo>
                    <a:pt x="3830" y="17174"/>
                    <a:pt x="0" y="13344"/>
                    <a:pt x="0" y="8572"/>
                  </a:cubicBezTo>
                  <a:cubicBezTo>
                    <a:pt x="0" y="3830"/>
                    <a:pt x="3830" y="0"/>
                    <a:pt x="8602" y="0"/>
                  </a:cubicBezTo>
                  <a:cubicBezTo>
                    <a:pt x="13344" y="31"/>
                    <a:pt x="17174" y="3861"/>
                    <a:pt x="17174" y="8572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Google Shape;2494;p70">
              <a:extLst>
                <a:ext uri="{FF2B5EF4-FFF2-40B4-BE49-F238E27FC236}">
                  <a16:creationId xmlns:a16="http://schemas.microsoft.com/office/drawing/2014/main" id="{69CFBA3C-2A38-6312-19AD-1033AAE9726A}"/>
                </a:ext>
              </a:extLst>
            </p:cNvPr>
            <p:cNvSpPr/>
            <p:nvPr/>
          </p:nvSpPr>
          <p:spPr>
            <a:xfrm>
              <a:off x="3795914" y="1095873"/>
              <a:ext cx="771695" cy="771695"/>
            </a:xfrm>
            <a:custGeom>
              <a:avLst/>
              <a:gdLst/>
              <a:ahLst/>
              <a:cxnLst/>
              <a:rect l="l" t="t" r="r" b="b"/>
              <a:pathLst>
                <a:path w="15716" h="15716" fill="none" extrusionOk="0">
                  <a:moveTo>
                    <a:pt x="15715" y="7843"/>
                  </a:moveTo>
                  <a:cubicBezTo>
                    <a:pt x="15715" y="12189"/>
                    <a:pt x="12190" y="15715"/>
                    <a:pt x="7873" y="15715"/>
                  </a:cubicBezTo>
                  <a:cubicBezTo>
                    <a:pt x="3527" y="15715"/>
                    <a:pt x="1" y="12189"/>
                    <a:pt x="1" y="7843"/>
                  </a:cubicBezTo>
                  <a:cubicBezTo>
                    <a:pt x="1" y="3527"/>
                    <a:pt x="3527" y="1"/>
                    <a:pt x="7873" y="1"/>
                  </a:cubicBezTo>
                  <a:cubicBezTo>
                    <a:pt x="12190" y="31"/>
                    <a:pt x="15715" y="3527"/>
                    <a:pt x="15715" y="7843"/>
                  </a:cubicBezTo>
                  <a:close/>
                </a:path>
              </a:pathLst>
            </a:custGeom>
            <a:noFill/>
            <a:ln w="197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Google Shape;2495;p70">
              <a:extLst>
                <a:ext uri="{FF2B5EF4-FFF2-40B4-BE49-F238E27FC236}">
                  <a16:creationId xmlns:a16="http://schemas.microsoft.com/office/drawing/2014/main" id="{4C55BA9D-F119-CE09-1196-B4B8DE4CA8CC}"/>
                </a:ext>
              </a:extLst>
            </p:cNvPr>
            <p:cNvSpPr/>
            <p:nvPr/>
          </p:nvSpPr>
          <p:spPr>
            <a:xfrm>
              <a:off x="4124266" y="1424225"/>
              <a:ext cx="114998" cy="114998"/>
            </a:xfrm>
            <a:custGeom>
              <a:avLst/>
              <a:gdLst/>
              <a:ahLst/>
              <a:cxnLst/>
              <a:rect l="l" t="t" r="r" b="b"/>
              <a:pathLst>
                <a:path w="2342" h="2342" extrusionOk="0">
                  <a:moveTo>
                    <a:pt x="1186" y="1"/>
                  </a:moveTo>
                  <a:cubicBezTo>
                    <a:pt x="518" y="1"/>
                    <a:pt x="1" y="518"/>
                    <a:pt x="1" y="1156"/>
                  </a:cubicBezTo>
                  <a:cubicBezTo>
                    <a:pt x="1" y="1825"/>
                    <a:pt x="518" y="2341"/>
                    <a:pt x="1186" y="2341"/>
                  </a:cubicBezTo>
                  <a:cubicBezTo>
                    <a:pt x="1825" y="2341"/>
                    <a:pt x="2341" y="1825"/>
                    <a:pt x="2341" y="1156"/>
                  </a:cubicBezTo>
                  <a:cubicBezTo>
                    <a:pt x="2341" y="518"/>
                    <a:pt x="1825" y="1"/>
                    <a:pt x="1186" y="1"/>
                  </a:cubicBezTo>
                  <a:close/>
                </a:path>
              </a:pathLst>
            </a:custGeom>
            <a:solidFill>
              <a:srgbClr val="8A0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2496;p70">
              <a:extLst>
                <a:ext uri="{FF2B5EF4-FFF2-40B4-BE49-F238E27FC236}">
                  <a16:creationId xmlns:a16="http://schemas.microsoft.com/office/drawing/2014/main" id="{9B3498CA-EF09-F97D-354C-61984B8F7AA2}"/>
                </a:ext>
              </a:extLst>
            </p:cNvPr>
            <p:cNvSpPr/>
            <p:nvPr/>
          </p:nvSpPr>
          <p:spPr>
            <a:xfrm>
              <a:off x="2355675" y="1060077"/>
              <a:ext cx="843286" cy="843286"/>
            </a:xfrm>
            <a:custGeom>
              <a:avLst/>
              <a:gdLst/>
              <a:ahLst/>
              <a:cxnLst/>
              <a:rect l="l" t="t" r="r" b="b"/>
              <a:pathLst>
                <a:path w="17174" h="17174" fill="none" extrusionOk="0">
                  <a:moveTo>
                    <a:pt x="17174" y="8572"/>
                  </a:moveTo>
                  <a:cubicBezTo>
                    <a:pt x="17174" y="13344"/>
                    <a:pt x="13344" y="17174"/>
                    <a:pt x="8572" y="17174"/>
                  </a:cubicBezTo>
                  <a:cubicBezTo>
                    <a:pt x="3830" y="17174"/>
                    <a:pt x="0" y="13344"/>
                    <a:pt x="0" y="8572"/>
                  </a:cubicBezTo>
                  <a:cubicBezTo>
                    <a:pt x="0" y="3830"/>
                    <a:pt x="3830" y="0"/>
                    <a:pt x="8572" y="0"/>
                  </a:cubicBezTo>
                  <a:cubicBezTo>
                    <a:pt x="13344" y="31"/>
                    <a:pt x="17174" y="3861"/>
                    <a:pt x="17174" y="8572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2497;p70">
              <a:extLst>
                <a:ext uri="{FF2B5EF4-FFF2-40B4-BE49-F238E27FC236}">
                  <a16:creationId xmlns:a16="http://schemas.microsoft.com/office/drawing/2014/main" id="{8DBF26F3-4C32-DD08-31F8-8A0DB66479D7}"/>
                </a:ext>
              </a:extLst>
            </p:cNvPr>
            <p:cNvSpPr/>
            <p:nvPr/>
          </p:nvSpPr>
          <p:spPr>
            <a:xfrm>
              <a:off x="2391471" y="1095873"/>
              <a:ext cx="771695" cy="771695"/>
            </a:xfrm>
            <a:custGeom>
              <a:avLst/>
              <a:gdLst/>
              <a:ahLst/>
              <a:cxnLst/>
              <a:rect l="l" t="t" r="r" b="b"/>
              <a:pathLst>
                <a:path w="15716" h="15716" fill="none" extrusionOk="0">
                  <a:moveTo>
                    <a:pt x="15715" y="7843"/>
                  </a:moveTo>
                  <a:cubicBezTo>
                    <a:pt x="15715" y="12189"/>
                    <a:pt x="12189" y="15715"/>
                    <a:pt x="7843" y="15715"/>
                  </a:cubicBezTo>
                  <a:cubicBezTo>
                    <a:pt x="3526" y="15715"/>
                    <a:pt x="1" y="12189"/>
                    <a:pt x="1" y="7843"/>
                  </a:cubicBezTo>
                  <a:cubicBezTo>
                    <a:pt x="1" y="3527"/>
                    <a:pt x="3526" y="1"/>
                    <a:pt x="7843" y="1"/>
                  </a:cubicBezTo>
                  <a:cubicBezTo>
                    <a:pt x="12189" y="31"/>
                    <a:pt x="15715" y="3527"/>
                    <a:pt x="15715" y="7843"/>
                  </a:cubicBezTo>
                  <a:close/>
                </a:path>
              </a:pathLst>
            </a:custGeom>
            <a:noFill/>
            <a:ln w="197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2498;p70">
              <a:extLst>
                <a:ext uri="{FF2B5EF4-FFF2-40B4-BE49-F238E27FC236}">
                  <a16:creationId xmlns:a16="http://schemas.microsoft.com/office/drawing/2014/main" id="{FBE50A6F-29E0-DCE7-EFB4-B9C471EBFBB6}"/>
                </a:ext>
              </a:extLst>
            </p:cNvPr>
            <p:cNvSpPr/>
            <p:nvPr/>
          </p:nvSpPr>
          <p:spPr>
            <a:xfrm>
              <a:off x="2719823" y="1424225"/>
              <a:ext cx="114998" cy="114998"/>
            </a:xfrm>
            <a:custGeom>
              <a:avLst/>
              <a:gdLst/>
              <a:ahLst/>
              <a:cxnLst/>
              <a:rect l="l" t="t" r="r" b="b"/>
              <a:pathLst>
                <a:path w="2342" h="2342" extrusionOk="0">
                  <a:moveTo>
                    <a:pt x="1156" y="1"/>
                  </a:moveTo>
                  <a:cubicBezTo>
                    <a:pt x="517" y="1"/>
                    <a:pt x="1" y="518"/>
                    <a:pt x="1" y="1156"/>
                  </a:cubicBezTo>
                  <a:cubicBezTo>
                    <a:pt x="1" y="1825"/>
                    <a:pt x="517" y="2341"/>
                    <a:pt x="1156" y="2341"/>
                  </a:cubicBezTo>
                  <a:cubicBezTo>
                    <a:pt x="1794" y="2341"/>
                    <a:pt x="2341" y="1825"/>
                    <a:pt x="2341" y="1156"/>
                  </a:cubicBezTo>
                  <a:cubicBezTo>
                    <a:pt x="2341" y="518"/>
                    <a:pt x="1824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2499;p70">
              <a:extLst>
                <a:ext uri="{FF2B5EF4-FFF2-40B4-BE49-F238E27FC236}">
                  <a16:creationId xmlns:a16="http://schemas.microsoft.com/office/drawing/2014/main" id="{2ECFCEAB-CACD-CD3A-B3E1-FA2E54E555BD}"/>
                </a:ext>
              </a:extLst>
            </p:cNvPr>
            <p:cNvSpPr/>
            <p:nvPr/>
          </p:nvSpPr>
          <p:spPr>
            <a:xfrm>
              <a:off x="2754146" y="760058"/>
              <a:ext cx="258279" cy="720923"/>
            </a:xfrm>
            <a:custGeom>
              <a:avLst/>
              <a:gdLst/>
              <a:ahLst/>
              <a:cxnLst/>
              <a:rect l="l" t="t" r="r" b="b"/>
              <a:pathLst>
                <a:path w="5260" h="14682" fill="none" extrusionOk="0">
                  <a:moveTo>
                    <a:pt x="1642" y="2888"/>
                  </a:moveTo>
                  <a:cubicBezTo>
                    <a:pt x="31" y="2888"/>
                    <a:pt x="1" y="1"/>
                    <a:pt x="2128" y="1"/>
                  </a:cubicBezTo>
                  <a:lnTo>
                    <a:pt x="5259" y="1"/>
                  </a:lnTo>
                  <a:lnTo>
                    <a:pt x="426" y="14682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2500;p70">
              <a:extLst>
                <a:ext uri="{FF2B5EF4-FFF2-40B4-BE49-F238E27FC236}">
                  <a16:creationId xmlns:a16="http://schemas.microsoft.com/office/drawing/2014/main" id="{F9F4697B-7F6D-9051-8760-CE07A482723F}"/>
                </a:ext>
              </a:extLst>
            </p:cNvPr>
            <p:cNvSpPr/>
            <p:nvPr/>
          </p:nvSpPr>
          <p:spPr>
            <a:xfrm>
              <a:off x="3564590" y="858559"/>
              <a:ext cx="152267" cy="622423"/>
            </a:xfrm>
            <a:custGeom>
              <a:avLst/>
              <a:gdLst/>
              <a:ahLst/>
              <a:cxnLst/>
              <a:rect l="l" t="t" r="r" b="b"/>
              <a:pathLst>
                <a:path w="3101" h="12676" fill="none" extrusionOk="0">
                  <a:moveTo>
                    <a:pt x="1" y="12676"/>
                  </a:moveTo>
                  <a:lnTo>
                    <a:pt x="3101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2501;p70">
              <a:extLst>
                <a:ext uri="{FF2B5EF4-FFF2-40B4-BE49-F238E27FC236}">
                  <a16:creationId xmlns:a16="http://schemas.microsoft.com/office/drawing/2014/main" id="{E07A3D9D-22D9-7CD5-913F-B729B9EF9650}"/>
                </a:ext>
              </a:extLst>
            </p:cNvPr>
            <p:cNvSpPr/>
            <p:nvPr/>
          </p:nvSpPr>
          <p:spPr>
            <a:xfrm>
              <a:off x="3564590" y="898872"/>
              <a:ext cx="617955" cy="592569"/>
            </a:xfrm>
            <a:custGeom>
              <a:avLst/>
              <a:gdLst/>
              <a:ahLst/>
              <a:cxnLst/>
              <a:rect l="l" t="t" r="r" b="b"/>
              <a:pathLst>
                <a:path w="12585" h="12068" fill="none" extrusionOk="0">
                  <a:moveTo>
                    <a:pt x="2888" y="1"/>
                  </a:moveTo>
                  <a:lnTo>
                    <a:pt x="12584" y="11855"/>
                  </a:lnTo>
                  <a:lnTo>
                    <a:pt x="1" y="12068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2502;p70">
              <a:extLst>
                <a:ext uri="{FF2B5EF4-FFF2-40B4-BE49-F238E27FC236}">
                  <a16:creationId xmlns:a16="http://schemas.microsoft.com/office/drawing/2014/main" id="{88093CD7-CCFA-7A7A-08AC-5F865B659CFD}"/>
                </a:ext>
              </a:extLst>
            </p:cNvPr>
            <p:cNvSpPr/>
            <p:nvPr/>
          </p:nvSpPr>
          <p:spPr>
            <a:xfrm>
              <a:off x="2963128" y="915273"/>
              <a:ext cx="734328" cy="49"/>
            </a:xfrm>
            <a:custGeom>
              <a:avLst/>
              <a:gdLst/>
              <a:ahLst/>
              <a:cxnLst/>
              <a:rect l="l" t="t" r="r" b="b"/>
              <a:pathLst>
                <a:path w="14955" h="1" fill="none" extrusionOk="0">
                  <a:moveTo>
                    <a:pt x="14955" y="1"/>
                  </a:moveTo>
                  <a:lnTo>
                    <a:pt x="0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2503;p70">
              <a:extLst>
                <a:ext uri="{FF2B5EF4-FFF2-40B4-BE49-F238E27FC236}">
                  <a16:creationId xmlns:a16="http://schemas.microsoft.com/office/drawing/2014/main" id="{E58493C1-41E7-0841-B857-D256466F6195}"/>
                </a:ext>
              </a:extLst>
            </p:cNvPr>
            <p:cNvSpPr/>
            <p:nvPr/>
          </p:nvSpPr>
          <p:spPr>
            <a:xfrm>
              <a:off x="3463094" y="1264542"/>
              <a:ext cx="89612" cy="216444"/>
            </a:xfrm>
            <a:custGeom>
              <a:avLst/>
              <a:gdLst/>
              <a:ahLst/>
              <a:cxnLst/>
              <a:rect l="l" t="t" r="r" b="b"/>
              <a:pathLst>
                <a:path w="1825" h="4408" fill="none" extrusionOk="0">
                  <a:moveTo>
                    <a:pt x="1" y="0"/>
                  </a:moveTo>
                  <a:lnTo>
                    <a:pt x="1824" y="440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2504;p70">
              <a:extLst>
                <a:ext uri="{FF2B5EF4-FFF2-40B4-BE49-F238E27FC236}">
                  <a16:creationId xmlns:a16="http://schemas.microsoft.com/office/drawing/2014/main" id="{A7E8122F-F45F-6BD0-6FB5-848617C27EAF}"/>
                </a:ext>
              </a:extLst>
            </p:cNvPr>
            <p:cNvSpPr/>
            <p:nvPr/>
          </p:nvSpPr>
          <p:spPr>
            <a:xfrm>
              <a:off x="3398917" y="1249615"/>
              <a:ext cx="131398" cy="28430"/>
            </a:xfrm>
            <a:custGeom>
              <a:avLst/>
              <a:gdLst/>
              <a:ahLst/>
              <a:cxnLst/>
              <a:rect l="l" t="t" r="r" b="b"/>
              <a:pathLst>
                <a:path w="2676" h="579" extrusionOk="0">
                  <a:moveTo>
                    <a:pt x="1" y="1"/>
                  </a:moveTo>
                  <a:lnTo>
                    <a:pt x="1" y="578"/>
                  </a:lnTo>
                  <a:lnTo>
                    <a:pt x="2675" y="578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2505;p70">
              <a:extLst>
                <a:ext uri="{FF2B5EF4-FFF2-40B4-BE49-F238E27FC236}">
                  <a16:creationId xmlns:a16="http://schemas.microsoft.com/office/drawing/2014/main" id="{D1644243-88FA-5A48-A556-C4E3E82C9D4A}"/>
                </a:ext>
              </a:extLst>
            </p:cNvPr>
            <p:cNvSpPr/>
            <p:nvPr/>
          </p:nvSpPr>
          <p:spPr>
            <a:xfrm>
              <a:off x="2951147" y="980972"/>
              <a:ext cx="629887" cy="425424"/>
            </a:xfrm>
            <a:custGeom>
              <a:avLst/>
              <a:gdLst/>
              <a:ahLst/>
              <a:cxnLst/>
              <a:rect l="l" t="t" r="r" b="b"/>
              <a:pathLst>
                <a:path w="12828" h="8664" fill="none" extrusionOk="0">
                  <a:moveTo>
                    <a:pt x="1" y="0"/>
                  </a:moveTo>
                  <a:lnTo>
                    <a:pt x="12828" y="8663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2506;p70">
              <a:extLst>
                <a:ext uri="{FF2B5EF4-FFF2-40B4-BE49-F238E27FC236}">
                  <a16:creationId xmlns:a16="http://schemas.microsoft.com/office/drawing/2014/main" id="{2037C3A4-6FE0-A6ED-7EB1-C3A208958C84}"/>
                </a:ext>
              </a:extLst>
            </p:cNvPr>
            <p:cNvSpPr/>
            <p:nvPr/>
          </p:nvSpPr>
          <p:spPr>
            <a:xfrm>
              <a:off x="3564590" y="1686926"/>
              <a:ext cx="131398" cy="26908"/>
            </a:xfrm>
            <a:custGeom>
              <a:avLst/>
              <a:gdLst/>
              <a:ahLst/>
              <a:cxnLst/>
              <a:rect l="l" t="t" r="r" b="b"/>
              <a:pathLst>
                <a:path w="2676" h="548" extrusionOk="0">
                  <a:moveTo>
                    <a:pt x="1" y="0"/>
                  </a:moveTo>
                  <a:lnTo>
                    <a:pt x="1" y="548"/>
                  </a:lnTo>
                  <a:lnTo>
                    <a:pt x="2675" y="548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2507;p70">
              <a:extLst>
                <a:ext uri="{FF2B5EF4-FFF2-40B4-BE49-F238E27FC236}">
                  <a16:creationId xmlns:a16="http://schemas.microsoft.com/office/drawing/2014/main" id="{7527AAEF-074D-EC43-BF0D-9770520C527D}"/>
                </a:ext>
              </a:extLst>
            </p:cNvPr>
            <p:cNvSpPr/>
            <p:nvPr/>
          </p:nvSpPr>
          <p:spPr>
            <a:xfrm>
              <a:off x="3564590" y="1373501"/>
              <a:ext cx="617955" cy="219439"/>
            </a:xfrm>
            <a:custGeom>
              <a:avLst/>
              <a:gdLst/>
              <a:ahLst/>
              <a:cxnLst/>
              <a:rect l="l" t="t" r="r" b="b"/>
              <a:pathLst>
                <a:path w="12585" h="4469" fill="none" extrusionOk="0">
                  <a:moveTo>
                    <a:pt x="213" y="0"/>
                  </a:moveTo>
                  <a:lnTo>
                    <a:pt x="12584" y="1277"/>
                  </a:lnTo>
                  <a:lnTo>
                    <a:pt x="12584" y="3070"/>
                  </a:lnTo>
                  <a:lnTo>
                    <a:pt x="1" y="4469"/>
                  </a:lnTo>
                </a:path>
              </a:pathLst>
            </a:custGeom>
            <a:noFill/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2508;p70">
              <a:extLst>
                <a:ext uri="{FF2B5EF4-FFF2-40B4-BE49-F238E27FC236}">
                  <a16:creationId xmlns:a16="http://schemas.microsoft.com/office/drawing/2014/main" id="{094BCB07-D7B0-4AFB-B11C-AEB8C30CEFE0}"/>
                </a:ext>
              </a:extLst>
            </p:cNvPr>
            <p:cNvSpPr/>
            <p:nvPr/>
          </p:nvSpPr>
          <p:spPr>
            <a:xfrm>
              <a:off x="3425776" y="1354106"/>
              <a:ext cx="253811" cy="253762"/>
            </a:xfrm>
            <a:custGeom>
              <a:avLst/>
              <a:gdLst/>
              <a:ahLst/>
              <a:cxnLst/>
              <a:rect l="l" t="t" r="r" b="b"/>
              <a:pathLst>
                <a:path w="5169" h="5168" extrusionOk="0">
                  <a:moveTo>
                    <a:pt x="2584" y="0"/>
                  </a:moveTo>
                  <a:cubicBezTo>
                    <a:pt x="1156" y="0"/>
                    <a:pt x="1" y="1155"/>
                    <a:pt x="1" y="2584"/>
                  </a:cubicBezTo>
                  <a:cubicBezTo>
                    <a:pt x="1" y="4043"/>
                    <a:pt x="1186" y="5167"/>
                    <a:pt x="2584" y="5167"/>
                  </a:cubicBezTo>
                  <a:cubicBezTo>
                    <a:pt x="4043" y="5167"/>
                    <a:pt x="5168" y="4012"/>
                    <a:pt x="5168" y="2584"/>
                  </a:cubicBezTo>
                  <a:cubicBezTo>
                    <a:pt x="5168" y="1186"/>
                    <a:pt x="4013" y="31"/>
                    <a:pt x="2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2509;p70">
              <a:extLst>
                <a:ext uri="{FF2B5EF4-FFF2-40B4-BE49-F238E27FC236}">
                  <a16:creationId xmlns:a16="http://schemas.microsoft.com/office/drawing/2014/main" id="{2BB00E40-ABF8-B944-0967-E9ECDE3AE9A9}"/>
                </a:ext>
              </a:extLst>
            </p:cNvPr>
            <p:cNvSpPr/>
            <p:nvPr/>
          </p:nvSpPr>
          <p:spPr>
            <a:xfrm>
              <a:off x="4124266" y="1424225"/>
              <a:ext cx="114998" cy="114998"/>
            </a:xfrm>
            <a:custGeom>
              <a:avLst/>
              <a:gdLst/>
              <a:ahLst/>
              <a:cxnLst/>
              <a:rect l="l" t="t" r="r" b="b"/>
              <a:pathLst>
                <a:path w="2342" h="2342" extrusionOk="0">
                  <a:moveTo>
                    <a:pt x="1186" y="1"/>
                  </a:moveTo>
                  <a:cubicBezTo>
                    <a:pt x="518" y="1"/>
                    <a:pt x="1" y="518"/>
                    <a:pt x="1" y="1156"/>
                  </a:cubicBezTo>
                  <a:cubicBezTo>
                    <a:pt x="1" y="1825"/>
                    <a:pt x="518" y="2341"/>
                    <a:pt x="1186" y="2341"/>
                  </a:cubicBezTo>
                  <a:cubicBezTo>
                    <a:pt x="1825" y="2341"/>
                    <a:pt x="2341" y="1825"/>
                    <a:pt x="2341" y="1156"/>
                  </a:cubicBezTo>
                  <a:cubicBezTo>
                    <a:pt x="2341" y="518"/>
                    <a:pt x="1825" y="1"/>
                    <a:pt x="1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2510;p70">
              <a:extLst>
                <a:ext uri="{FF2B5EF4-FFF2-40B4-BE49-F238E27FC236}">
                  <a16:creationId xmlns:a16="http://schemas.microsoft.com/office/drawing/2014/main" id="{B963A1F3-D502-C2A4-A7C2-6E692853EC81}"/>
                </a:ext>
              </a:extLst>
            </p:cNvPr>
            <p:cNvSpPr/>
            <p:nvPr/>
          </p:nvSpPr>
          <p:spPr>
            <a:xfrm>
              <a:off x="3552658" y="1483934"/>
              <a:ext cx="89612" cy="217966"/>
            </a:xfrm>
            <a:custGeom>
              <a:avLst/>
              <a:gdLst/>
              <a:ahLst/>
              <a:cxnLst/>
              <a:rect l="l" t="t" r="r" b="b"/>
              <a:pathLst>
                <a:path w="1825" h="4439" fill="none" extrusionOk="0">
                  <a:moveTo>
                    <a:pt x="0" y="1"/>
                  </a:moveTo>
                  <a:lnTo>
                    <a:pt x="1824" y="443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2511;p70">
              <a:extLst>
                <a:ext uri="{FF2B5EF4-FFF2-40B4-BE49-F238E27FC236}">
                  <a16:creationId xmlns:a16="http://schemas.microsoft.com/office/drawing/2014/main" id="{B167F57C-0D97-BCEE-A5F7-E92D8C41BEDA}"/>
                </a:ext>
              </a:extLst>
            </p:cNvPr>
            <p:cNvSpPr/>
            <p:nvPr/>
          </p:nvSpPr>
          <p:spPr>
            <a:xfrm flipH="1">
              <a:off x="3541753" y="768260"/>
              <a:ext cx="345398" cy="97277"/>
            </a:xfrm>
            <a:custGeom>
              <a:avLst/>
              <a:gdLst/>
              <a:ahLst/>
              <a:cxnLst/>
              <a:rect l="l" t="t" r="r" b="b"/>
              <a:pathLst>
                <a:path w="8274" h="2330" extrusionOk="0">
                  <a:moveTo>
                    <a:pt x="4196" y="1"/>
                  </a:moveTo>
                  <a:cubicBezTo>
                    <a:pt x="2113" y="1"/>
                    <a:pt x="1" y="299"/>
                    <a:pt x="195" y="1011"/>
                  </a:cubicBezTo>
                  <a:cubicBezTo>
                    <a:pt x="484" y="1986"/>
                    <a:pt x="1588" y="2330"/>
                    <a:pt x="2882" y="2330"/>
                  </a:cubicBezTo>
                  <a:cubicBezTo>
                    <a:pt x="5259" y="2330"/>
                    <a:pt x="8273" y="1167"/>
                    <a:pt x="8037" y="616"/>
                  </a:cubicBezTo>
                  <a:cubicBezTo>
                    <a:pt x="7838" y="232"/>
                    <a:pt x="6028" y="1"/>
                    <a:pt x="4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27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71"/>
          <p:cNvSpPr txBox="1">
            <a:spLocks noGrp="1"/>
          </p:cNvSpPr>
          <p:nvPr>
            <p:ph type="title"/>
          </p:nvPr>
        </p:nvSpPr>
        <p:spPr>
          <a:xfrm>
            <a:off x="713225" y="37239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Preparing &amp; Cleaning the Data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3" name="Google Shape;2653;p71"/>
          <p:cNvSpPr txBox="1">
            <a:spLocks noGrp="1"/>
          </p:cNvSpPr>
          <p:nvPr>
            <p:ph type="body" idx="1"/>
          </p:nvPr>
        </p:nvSpPr>
        <p:spPr>
          <a:xfrm>
            <a:off x="784787" y="1696500"/>
            <a:ext cx="6458852" cy="2597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 used R programming language to aggregate and clean the data for analysis</a:t>
            </a:r>
          </a:p>
          <a:p>
            <a:pPr marL="285750" indent="-285750"/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merged all month's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into a single table.</a:t>
            </a:r>
          </a:p>
          <a:p>
            <a:pPr marL="285750" indent="-285750"/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Removed the missing, incorrect and duplicate records.</a:t>
            </a:r>
          </a:p>
          <a:p>
            <a:pPr marL="285750" indent="-28575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Added new columns month, day of week and trip duration for analysis</a:t>
            </a:r>
          </a:p>
          <a:p>
            <a:pPr marL="285750" indent="-285750"/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 removed 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columns that were to required for analysis.</a:t>
            </a:r>
          </a:p>
          <a:p>
            <a:pPr marL="285750" indent="-285750"/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above steps the data was reduce approx.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4 million records.</a:t>
            </a:r>
          </a:p>
          <a:p>
            <a:pPr marL="285750" indent="-285750"/>
            <a:endParaRPr lang="en-US" sz="1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2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8"/>
          <p:cNvSpPr txBox="1">
            <a:spLocks noGrp="1"/>
          </p:cNvSpPr>
          <p:nvPr>
            <p:ph type="title"/>
          </p:nvPr>
        </p:nvSpPr>
        <p:spPr>
          <a:xfrm>
            <a:off x="-166719" y="248880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The number of Riders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5" name="Google Shape;1285;p48"/>
          <p:cNvSpPr txBox="1">
            <a:spLocks noGrp="1"/>
          </p:cNvSpPr>
          <p:nvPr>
            <p:ph type="subTitle" idx="4294967295"/>
          </p:nvPr>
        </p:nvSpPr>
        <p:spPr>
          <a:xfrm>
            <a:off x="2061593" y="1825676"/>
            <a:ext cx="27405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dirty="0">
                <a:solidFill>
                  <a:srgbClr val="F5460F"/>
                </a:solidFill>
                <a:latin typeface="Calibri" panose="020F0502020204030204" pitchFamily="34" charset="0"/>
                <a:ea typeface="Bree Serif"/>
                <a:cs typeface="Calibri" panose="020F0502020204030204" pitchFamily="34" charset="0"/>
                <a:sym typeface="Bree Serif"/>
              </a:rPr>
              <a:t>Casual Riders</a:t>
            </a:r>
            <a:endParaRPr sz="2200" dirty="0">
              <a:solidFill>
                <a:srgbClr val="F5460F"/>
              </a:solidFill>
              <a:latin typeface="Calibri" panose="020F0502020204030204" pitchFamily="34" charset="0"/>
              <a:ea typeface="Bree Serif"/>
              <a:cs typeface="Calibri" panose="020F0502020204030204" pitchFamily="34" charset="0"/>
              <a:sym typeface="Bree Serif"/>
            </a:endParaRPr>
          </a:p>
        </p:txBody>
      </p:sp>
      <p:sp>
        <p:nvSpPr>
          <p:cNvPr id="1286" name="Google Shape;1286;p48"/>
          <p:cNvSpPr txBox="1">
            <a:spLocks noGrp="1"/>
          </p:cNvSpPr>
          <p:nvPr>
            <p:ph type="body" idx="4294967295"/>
          </p:nvPr>
        </p:nvSpPr>
        <p:spPr>
          <a:xfrm>
            <a:off x="2441479" y="3472156"/>
            <a:ext cx="22740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2493229</a:t>
            </a:r>
            <a:endParaRPr dirty="0">
              <a:latin typeface="Calibri" panose="020F0502020204030204" pitchFamily="34" charset="0"/>
              <a:ea typeface="Kanit Light"/>
              <a:cs typeface="Calibri" panose="020F0502020204030204" pitchFamily="34" charset="0"/>
              <a:sym typeface="Kanit Light"/>
            </a:endParaRPr>
          </a:p>
        </p:txBody>
      </p:sp>
      <p:sp>
        <p:nvSpPr>
          <p:cNvPr id="1287" name="Google Shape;1287;p48"/>
          <p:cNvSpPr txBox="1">
            <a:spLocks noGrp="1"/>
          </p:cNvSpPr>
          <p:nvPr>
            <p:ph type="body" idx="4294967295"/>
          </p:nvPr>
        </p:nvSpPr>
        <p:spPr>
          <a:xfrm>
            <a:off x="2545881" y="2168684"/>
            <a:ext cx="22740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1707226</a:t>
            </a:r>
            <a:endParaRPr dirty="0">
              <a:latin typeface="Calibri" panose="020F0502020204030204" pitchFamily="34" charset="0"/>
              <a:ea typeface="Kanit Light"/>
              <a:cs typeface="Calibri" panose="020F0502020204030204" pitchFamily="34" charset="0"/>
              <a:sym typeface="Kanit Light"/>
            </a:endParaRPr>
          </a:p>
        </p:txBody>
      </p:sp>
      <p:sp>
        <p:nvSpPr>
          <p:cNvPr id="1288" name="Google Shape;1288;p48"/>
          <p:cNvSpPr txBox="1">
            <a:spLocks noGrp="1"/>
          </p:cNvSpPr>
          <p:nvPr>
            <p:ph type="subTitle" idx="4294967295"/>
          </p:nvPr>
        </p:nvSpPr>
        <p:spPr>
          <a:xfrm>
            <a:off x="1997565" y="3054793"/>
            <a:ext cx="27405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dirty="0">
                <a:solidFill>
                  <a:srgbClr val="2B7E89"/>
                </a:solidFill>
                <a:latin typeface="Calibri" panose="020F0502020204030204" pitchFamily="34" charset="0"/>
                <a:ea typeface="Bree Serif"/>
                <a:cs typeface="Calibri" panose="020F0502020204030204" pitchFamily="34" charset="0"/>
                <a:sym typeface="Bree Serif"/>
              </a:rPr>
              <a:t>Members</a:t>
            </a:r>
            <a:endParaRPr sz="2200" dirty="0">
              <a:solidFill>
                <a:srgbClr val="2B7E89"/>
              </a:solidFill>
              <a:latin typeface="Calibri" panose="020F0502020204030204" pitchFamily="34" charset="0"/>
              <a:ea typeface="Bree Serif"/>
              <a:cs typeface="Calibri" panose="020F0502020204030204" pitchFamily="34" charset="0"/>
              <a:sym typeface="Bree Serif"/>
            </a:endParaRPr>
          </a:p>
        </p:txBody>
      </p:sp>
      <p:grpSp>
        <p:nvGrpSpPr>
          <p:cNvPr id="1289" name="Google Shape;1289;p48"/>
          <p:cNvGrpSpPr/>
          <p:nvPr/>
        </p:nvGrpSpPr>
        <p:grpSpPr>
          <a:xfrm>
            <a:off x="-83903" y="2966489"/>
            <a:ext cx="3337643" cy="1923083"/>
            <a:chOff x="6486318" y="2053283"/>
            <a:chExt cx="3888909" cy="2546132"/>
          </a:xfrm>
        </p:grpSpPr>
        <p:sp>
          <p:nvSpPr>
            <p:cNvPr id="1290" name="Google Shape;1290;p48"/>
            <p:cNvSpPr/>
            <p:nvPr/>
          </p:nvSpPr>
          <p:spPr>
            <a:xfrm>
              <a:off x="9334458" y="4519943"/>
              <a:ext cx="1034444" cy="79472"/>
            </a:xfrm>
            <a:custGeom>
              <a:avLst/>
              <a:gdLst/>
              <a:ahLst/>
              <a:cxnLst/>
              <a:rect l="l" t="t" r="r" b="b"/>
              <a:pathLst>
                <a:path w="15047" h="1156" extrusionOk="0">
                  <a:moveTo>
                    <a:pt x="7509" y="0"/>
                  </a:moveTo>
                  <a:cubicBezTo>
                    <a:pt x="3375" y="0"/>
                    <a:pt x="1" y="274"/>
                    <a:pt x="1" y="578"/>
                  </a:cubicBezTo>
                  <a:cubicBezTo>
                    <a:pt x="1" y="882"/>
                    <a:pt x="3375" y="1155"/>
                    <a:pt x="7509" y="1155"/>
                  </a:cubicBezTo>
                  <a:cubicBezTo>
                    <a:pt x="11643" y="1155"/>
                    <a:pt x="15047" y="882"/>
                    <a:pt x="15047" y="578"/>
                  </a:cubicBezTo>
                  <a:cubicBezTo>
                    <a:pt x="15047" y="274"/>
                    <a:pt x="11643" y="0"/>
                    <a:pt x="75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6546953" y="4519943"/>
              <a:ext cx="1034375" cy="79472"/>
            </a:xfrm>
            <a:custGeom>
              <a:avLst/>
              <a:gdLst/>
              <a:ahLst/>
              <a:cxnLst/>
              <a:rect l="l" t="t" r="r" b="b"/>
              <a:pathLst>
                <a:path w="15046" h="1156" extrusionOk="0">
                  <a:moveTo>
                    <a:pt x="7508" y="0"/>
                  </a:moveTo>
                  <a:cubicBezTo>
                    <a:pt x="3374" y="0"/>
                    <a:pt x="0" y="274"/>
                    <a:pt x="0" y="578"/>
                  </a:cubicBezTo>
                  <a:cubicBezTo>
                    <a:pt x="0" y="882"/>
                    <a:pt x="3374" y="1155"/>
                    <a:pt x="7508" y="1155"/>
                  </a:cubicBezTo>
                  <a:cubicBezTo>
                    <a:pt x="11672" y="1155"/>
                    <a:pt x="15046" y="882"/>
                    <a:pt x="15046" y="578"/>
                  </a:cubicBezTo>
                  <a:cubicBezTo>
                    <a:pt x="15046" y="274"/>
                    <a:pt x="11702" y="0"/>
                    <a:pt x="7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17969" y="3598383"/>
              <a:ext cx="894405" cy="896536"/>
            </a:xfrm>
            <a:custGeom>
              <a:avLst/>
              <a:gdLst/>
              <a:ahLst/>
              <a:cxnLst/>
              <a:rect l="l" t="t" r="r" b="b"/>
              <a:pathLst>
                <a:path w="13010" h="13041" fill="none" extrusionOk="0">
                  <a:moveTo>
                    <a:pt x="11824" y="4347"/>
                  </a:moveTo>
                  <a:cubicBezTo>
                    <a:pt x="13010" y="7265"/>
                    <a:pt x="11612" y="10639"/>
                    <a:pt x="8694" y="11824"/>
                  </a:cubicBezTo>
                  <a:cubicBezTo>
                    <a:pt x="5745" y="13040"/>
                    <a:pt x="2402" y="11642"/>
                    <a:pt x="1216" y="8694"/>
                  </a:cubicBezTo>
                  <a:cubicBezTo>
                    <a:pt x="1" y="5776"/>
                    <a:pt x="1399" y="2402"/>
                    <a:pt x="4347" y="1216"/>
                  </a:cubicBezTo>
                  <a:cubicBezTo>
                    <a:pt x="7265" y="1"/>
                    <a:pt x="10609" y="1429"/>
                    <a:pt x="11824" y="4347"/>
                  </a:cubicBezTo>
                  <a:close/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540628" y="3523173"/>
              <a:ext cx="1051149" cy="1049018"/>
            </a:xfrm>
            <a:custGeom>
              <a:avLst/>
              <a:gdLst/>
              <a:ahLst/>
              <a:cxnLst/>
              <a:rect l="l" t="t" r="r" b="b"/>
              <a:pathLst>
                <a:path w="15290" h="15259" fill="none" extrusionOk="0">
                  <a:moveTo>
                    <a:pt x="13861" y="5076"/>
                  </a:moveTo>
                  <a:cubicBezTo>
                    <a:pt x="15290" y="8511"/>
                    <a:pt x="13618" y="12432"/>
                    <a:pt x="10183" y="13830"/>
                  </a:cubicBezTo>
                  <a:cubicBezTo>
                    <a:pt x="6749" y="15259"/>
                    <a:pt x="2828" y="13618"/>
                    <a:pt x="1429" y="10152"/>
                  </a:cubicBezTo>
                  <a:cubicBezTo>
                    <a:pt x="1" y="6718"/>
                    <a:pt x="1673" y="2797"/>
                    <a:pt x="5107" y="1399"/>
                  </a:cubicBezTo>
                  <a:cubicBezTo>
                    <a:pt x="8542" y="0"/>
                    <a:pt x="12463" y="1642"/>
                    <a:pt x="13861" y="5076"/>
                  </a:cubicBezTo>
                  <a:close/>
                </a:path>
              </a:pathLst>
            </a:custGeom>
            <a:noFill/>
            <a:ln w="3800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486318" y="3466731"/>
              <a:ext cx="1159839" cy="580985"/>
            </a:xfrm>
            <a:custGeom>
              <a:avLst/>
              <a:gdLst/>
              <a:ahLst/>
              <a:cxnLst/>
              <a:rect l="l" t="t" r="r" b="b"/>
              <a:pathLst>
                <a:path w="16871" h="8451" fill="none" extrusionOk="0">
                  <a:moveTo>
                    <a:pt x="1" y="8451"/>
                  </a:moveTo>
                  <a:cubicBezTo>
                    <a:pt x="1" y="3770"/>
                    <a:pt x="3770" y="1"/>
                    <a:pt x="8420" y="1"/>
                  </a:cubicBezTo>
                  <a:cubicBezTo>
                    <a:pt x="13101" y="1"/>
                    <a:pt x="16870" y="3770"/>
                    <a:pt x="16870" y="8451"/>
                  </a:cubicBez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271829" y="3466731"/>
              <a:ext cx="578854" cy="580985"/>
            </a:xfrm>
            <a:custGeom>
              <a:avLst/>
              <a:gdLst/>
              <a:ahLst/>
              <a:cxnLst/>
              <a:rect l="l" t="t" r="r" b="b"/>
              <a:pathLst>
                <a:path w="8420" h="8451" fill="none" extrusionOk="0">
                  <a:moveTo>
                    <a:pt x="0" y="8451"/>
                  </a:moveTo>
                  <a:cubicBezTo>
                    <a:pt x="0" y="3770"/>
                    <a:pt x="3739" y="1"/>
                    <a:pt x="8420" y="1"/>
                  </a:cubicBez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8419222" y="3744677"/>
              <a:ext cx="125464" cy="303039"/>
            </a:xfrm>
            <a:custGeom>
              <a:avLst/>
              <a:gdLst/>
              <a:ahLst/>
              <a:cxnLst/>
              <a:rect l="l" t="t" r="r" b="b"/>
              <a:pathLst>
                <a:path w="1825" h="4408" fill="none" extrusionOk="0">
                  <a:moveTo>
                    <a:pt x="1824" y="0"/>
                  </a:moveTo>
                  <a:lnTo>
                    <a:pt x="1" y="440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8450571" y="3723778"/>
              <a:ext cx="186031" cy="39736"/>
            </a:xfrm>
            <a:custGeom>
              <a:avLst/>
              <a:gdLst/>
              <a:ahLst/>
              <a:cxnLst/>
              <a:rect l="l" t="t" r="r" b="b"/>
              <a:pathLst>
                <a:path w="2706" h="578" extrusionOk="0">
                  <a:moveTo>
                    <a:pt x="1" y="0"/>
                  </a:moveTo>
                  <a:lnTo>
                    <a:pt x="1" y="578"/>
                  </a:lnTo>
                  <a:lnTo>
                    <a:pt x="2706" y="578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9415992" y="3613026"/>
              <a:ext cx="867250" cy="869312"/>
            </a:xfrm>
            <a:custGeom>
              <a:avLst/>
              <a:gdLst/>
              <a:ahLst/>
              <a:cxnLst/>
              <a:rect l="l" t="t" r="r" b="b"/>
              <a:pathLst>
                <a:path w="12615" h="12645" fill="none" extrusionOk="0">
                  <a:moveTo>
                    <a:pt x="7630" y="730"/>
                  </a:moveTo>
                  <a:cubicBezTo>
                    <a:pt x="10700" y="1459"/>
                    <a:pt x="12615" y="4560"/>
                    <a:pt x="11885" y="7660"/>
                  </a:cubicBezTo>
                  <a:cubicBezTo>
                    <a:pt x="11156" y="10730"/>
                    <a:pt x="8055" y="12645"/>
                    <a:pt x="4985" y="11915"/>
                  </a:cubicBezTo>
                  <a:cubicBezTo>
                    <a:pt x="1885" y="11156"/>
                    <a:pt x="0" y="8086"/>
                    <a:pt x="730" y="4985"/>
                  </a:cubicBezTo>
                  <a:cubicBezTo>
                    <a:pt x="1459" y="1915"/>
                    <a:pt x="4529" y="0"/>
                    <a:pt x="7630" y="730"/>
                  </a:cubicBezTo>
                  <a:close/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9326139" y="3523173"/>
              <a:ext cx="1049087" cy="1049018"/>
            </a:xfrm>
            <a:custGeom>
              <a:avLst/>
              <a:gdLst/>
              <a:ahLst/>
              <a:cxnLst/>
              <a:rect l="l" t="t" r="r" b="b"/>
              <a:pathLst>
                <a:path w="15260" h="15259" fill="none" extrusionOk="0">
                  <a:moveTo>
                    <a:pt x="13861" y="5076"/>
                  </a:moveTo>
                  <a:cubicBezTo>
                    <a:pt x="15259" y="8511"/>
                    <a:pt x="13618" y="12432"/>
                    <a:pt x="10183" y="13861"/>
                  </a:cubicBezTo>
                  <a:cubicBezTo>
                    <a:pt x="6748" y="15259"/>
                    <a:pt x="2827" y="13618"/>
                    <a:pt x="1399" y="10183"/>
                  </a:cubicBezTo>
                  <a:cubicBezTo>
                    <a:pt x="0" y="6718"/>
                    <a:pt x="1642" y="2797"/>
                    <a:pt x="5076" y="1399"/>
                  </a:cubicBezTo>
                  <a:cubicBezTo>
                    <a:pt x="8511" y="0"/>
                    <a:pt x="12463" y="1642"/>
                    <a:pt x="13861" y="5076"/>
                  </a:cubicBezTo>
                  <a:close/>
                </a:path>
              </a:pathLst>
            </a:custGeom>
            <a:noFill/>
            <a:ln w="3800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9769148" y="3966182"/>
              <a:ext cx="163069" cy="163069"/>
            </a:xfrm>
            <a:custGeom>
              <a:avLst/>
              <a:gdLst/>
              <a:ahLst/>
              <a:cxnLst/>
              <a:rect l="l" t="t" r="r" b="b"/>
              <a:pathLst>
                <a:path w="2372" h="2372" extrusionOk="0">
                  <a:moveTo>
                    <a:pt x="1186" y="0"/>
                  </a:moveTo>
                  <a:cubicBezTo>
                    <a:pt x="547" y="0"/>
                    <a:pt x="0" y="517"/>
                    <a:pt x="0" y="1186"/>
                  </a:cubicBezTo>
                  <a:cubicBezTo>
                    <a:pt x="0" y="1824"/>
                    <a:pt x="547" y="2371"/>
                    <a:pt x="1186" y="2371"/>
                  </a:cubicBezTo>
                  <a:cubicBezTo>
                    <a:pt x="1824" y="2371"/>
                    <a:pt x="2371" y="1824"/>
                    <a:pt x="2371" y="1186"/>
                  </a:cubicBezTo>
                  <a:cubicBezTo>
                    <a:pt x="2371" y="547"/>
                    <a:pt x="1824" y="0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8463083" y="2129386"/>
              <a:ext cx="1387600" cy="1918330"/>
            </a:xfrm>
            <a:custGeom>
              <a:avLst/>
              <a:gdLst/>
              <a:ahLst/>
              <a:cxnLst/>
              <a:rect l="l" t="t" r="r" b="b"/>
              <a:pathLst>
                <a:path w="20184" h="27904" fill="none" extrusionOk="0">
                  <a:moveTo>
                    <a:pt x="20184" y="27904"/>
                  </a:moveTo>
                  <a:lnTo>
                    <a:pt x="13527" y="21642"/>
                  </a:lnTo>
                  <a:cubicBezTo>
                    <a:pt x="12372" y="20518"/>
                    <a:pt x="11399" y="19150"/>
                    <a:pt x="10761" y="17691"/>
                  </a:cubicBezTo>
                  <a:lnTo>
                    <a:pt x="5624" y="5715"/>
                  </a:lnTo>
                  <a:cubicBezTo>
                    <a:pt x="5624" y="5715"/>
                    <a:pt x="7053" y="3952"/>
                    <a:pt x="6445" y="2432"/>
                  </a:cubicBezTo>
                  <a:cubicBezTo>
                    <a:pt x="5837" y="912"/>
                    <a:pt x="1642" y="1"/>
                    <a:pt x="1" y="2341"/>
                  </a:cubicBezTo>
                </a:path>
              </a:pathLst>
            </a:custGeom>
            <a:noFill/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915647" y="3322568"/>
              <a:ext cx="459783" cy="685481"/>
            </a:xfrm>
            <a:custGeom>
              <a:avLst/>
              <a:gdLst/>
              <a:ahLst/>
              <a:cxnLst/>
              <a:rect l="l" t="t" r="r" b="b"/>
              <a:pathLst>
                <a:path w="6688" h="9971" fill="none" extrusionOk="0">
                  <a:moveTo>
                    <a:pt x="6687" y="9970"/>
                  </a:moveTo>
                  <a:lnTo>
                    <a:pt x="0" y="0"/>
                  </a:lnTo>
                </a:path>
              </a:pathLst>
            </a:custGeom>
            <a:noFill/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8419222" y="3301669"/>
              <a:ext cx="764885" cy="727280"/>
            </a:xfrm>
            <a:custGeom>
              <a:avLst/>
              <a:gdLst/>
              <a:ahLst/>
              <a:cxnLst/>
              <a:rect l="l" t="t" r="r" b="b"/>
              <a:pathLst>
                <a:path w="11126" h="10579" fill="none" extrusionOk="0">
                  <a:moveTo>
                    <a:pt x="11125" y="0"/>
                  </a:moveTo>
                  <a:lnTo>
                    <a:pt x="1" y="10578"/>
                  </a:lnTo>
                </a:path>
              </a:pathLst>
            </a:custGeom>
            <a:noFill/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463083" y="3621344"/>
              <a:ext cx="204868" cy="100371"/>
            </a:xfrm>
            <a:custGeom>
              <a:avLst/>
              <a:gdLst/>
              <a:ahLst/>
              <a:cxnLst/>
              <a:rect l="l" t="t" r="r" b="b"/>
              <a:pathLst>
                <a:path w="2980" h="1460" extrusionOk="0">
                  <a:moveTo>
                    <a:pt x="275" y="1"/>
                  </a:moveTo>
                  <a:lnTo>
                    <a:pt x="1" y="1460"/>
                  </a:lnTo>
                  <a:lnTo>
                    <a:pt x="2980" y="1460"/>
                  </a:lnTo>
                  <a:lnTo>
                    <a:pt x="1278" y="85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585453" y="2936551"/>
              <a:ext cx="1051149" cy="703699"/>
            </a:xfrm>
            <a:custGeom>
              <a:avLst/>
              <a:gdLst/>
              <a:ahLst/>
              <a:cxnLst/>
              <a:rect l="l" t="t" r="r" b="b"/>
              <a:pathLst>
                <a:path w="15290" h="10236" extrusionOk="0">
                  <a:moveTo>
                    <a:pt x="12198" y="0"/>
                  </a:moveTo>
                  <a:cubicBezTo>
                    <a:pt x="9693" y="0"/>
                    <a:pt x="5107" y="2089"/>
                    <a:pt x="5107" y="2089"/>
                  </a:cubicBezTo>
                  <a:lnTo>
                    <a:pt x="3496" y="965"/>
                  </a:lnTo>
                  <a:lnTo>
                    <a:pt x="1" y="1451"/>
                  </a:lnTo>
                  <a:cubicBezTo>
                    <a:pt x="1" y="1451"/>
                    <a:pt x="153" y="4947"/>
                    <a:pt x="3557" y="5646"/>
                  </a:cubicBezTo>
                  <a:cubicBezTo>
                    <a:pt x="3925" y="5719"/>
                    <a:pt x="4314" y="5751"/>
                    <a:pt x="4715" y="5751"/>
                  </a:cubicBezTo>
                  <a:cubicBezTo>
                    <a:pt x="8001" y="5751"/>
                    <a:pt x="12129" y="3579"/>
                    <a:pt x="12129" y="3579"/>
                  </a:cubicBezTo>
                  <a:lnTo>
                    <a:pt x="12767" y="10236"/>
                  </a:lnTo>
                  <a:lnTo>
                    <a:pt x="14378" y="10236"/>
                  </a:lnTo>
                  <a:cubicBezTo>
                    <a:pt x="14378" y="10236"/>
                    <a:pt x="15138" y="3974"/>
                    <a:pt x="15199" y="3123"/>
                  </a:cubicBezTo>
                  <a:cubicBezTo>
                    <a:pt x="15290" y="2302"/>
                    <a:pt x="15016" y="327"/>
                    <a:pt x="12615" y="23"/>
                  </a:cubicBezTo>
                  <a:cubicBezTo>
                    <a:pt x="12484" y="7"/>
                    <a:pt x="12345" y="0"/>
                    <a:pt x="12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7063041" y="3109451"/>
              <a:ext cx="2037470" cy="917367"/>
            </a:xfrm>
            <a:custGeom>
              <a:avLst/>
              <a:gdLst/>
              <a:ahLst/>
              <a:cxnLst/>
              <a:rect l="l" t="t" r="r" b="b"/>
              <a:pathLst>
                <a:path w="29637" h="13344" fill="none" extrusionOk="0">
                  <a:moveTo>
                    <a:pt x="29637" y="0"/>
                  </a:moveTo>
                  <a:cubicBezTo>
                    <a:pt x="25746" y="4620"/>
                    <a:pt x="17296" y="3799"/>
                    <a:pt x="13497" y="4803"/>
                  </a:cubicBezTo>
                  <a:cubicBezTo>
                    <a:pt x="13497" y="4803"/>
                    <a:pt x="4074" y="7721"/>
                    <a:pt x="1" y="13344"/>
                  </a:cubicBezTo>
                  <a:lnTo>
                    <a:pt x="18785" y="13344"/>
                  </a:lnTo>
                </a:path>
              </a:pathLst>
            </a:custGeom>
            <a:noFill/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8218617" y="4336043"/>
              <a:ext cx="183968" cy="39736"/>
            </a:xfrm>
            <a:custGeom>
              <a:avLst/>
              <a:gdLst/>
              <a:ahLst/>
              <a:cxnLst/>
              <a:rect l="l" t="t" r="r" b="b"/>
              <a:pathLst>
                <a:path w="2676" h="578" extrusionOk="0">
                  <a:moveTo>
                    <a:pt x="1" y="0"/>
                  </a:moveTo>
                  <a:lnTo>
                    <a:pt x="1" y="578"/>
                  </a:lnTo>
                  <a:lnTo>
                    <a:pt x="2675" y="578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7065172" y="3895097"/>
              <a:ext cx="1339476" cy="307233"/>
            </a:xfrm>
            <a:custGeom>
              <a:avLst/>
              <a:gdLst/>
              <a:ahLst/>
              <a:cxnLst/>
              <a:rect l="l" t="t" r="r" b="b"/>
              <a:pathLst>
                <a:path w="19484" h="4469" fill="none" extrusionOk="0">
                  <a:moveTo>
                    <a:pt x="19210" y="1"/>
                  </a:moveTo>
                  <a:lnTo>
                    <a:pt x="0" y="1308"/>
                  </a:lnTo>
                  <a:lnTo>
                    <a:pt x="0" y="3101"/>
                  </a:lnTo>
                  <a:lnTo>
                    <a:pt x="19484" y="4469"/>
                  </a:lnTo>
                </a:path>
              </a:pathLst>
            </a:custGeom>
            <a:noFill/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241648" y="3870073"/>
              <a:ext cx="355287" cy="355287"/>
            </a:xfrm>
            <a:custGeom>
              <a:avLst/>
              <a:gdLst/>
              <a:ahLst/>
              <a:cxnLst/>
              <a:rect l="l" t="t" r="r" b="b"/>
              <a:pathLst>
                <a:path w="5168" h="5168" extrusionOk="0">
                  <a:moveTo>
                    <a:pt x="2584" y="0"/>
                  </a:moveTo>
                  <a:cubicBezTo>
                    <a:pt x="1155" y="30"/>
                    <a:pt x="0" y="1155"/>
                    <a:pt x="0" y="2584"/>
                  </a:cubicBezTo>
                  <a:cubicBezTo>
                    <a:pt x="0" y="3982"/>
                    <a:pt x="1155" y="5167"/>
                    <a:pt x="2584" y="5167"/>
                  </a:cubicBezTo>
                  <a:cubicBezTo>
                    <a:pt x="3982" y="5167"/>
                    <a:pt x="5167" y="4012"/>
                    <a:pt x="5167" y="2584"/>
                  </a:cubicBezTo>
                  <a:cubicBezTo>
                    <a:pt x="5167" y="1125"/>
                    <a:pt x="4043" y="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6985768" y="3966182"/>
              <a:ext cx="160938" cy="163069"/>
            </a:xfrm>
            <a:custGeom>
              <a:avLst/>
              <a:gdLst/>
              <a:ahLst/>
              <a:cxnLst/>
              <a:rect l="l" t="t" r="r" b="b"/>
              <a:pathLst>
                <a:path w="2341" h="2372" extrusionOk="0">
                  <a:moveTo>
                    <a:pt x="1186" y="0"/>
                  </a:moveTo>
                  <a:cubicBezTo>
                    <a:pt x="517" y="0"/>
                    <a:pt x="0" y="517"/>
                    <a:pt x="0" y="1186"/>
                  </a:cubicBezTo>
                  <a:cubicBezTo>
                    <a:pt x="0" y="1824"/>
                    <a:pt x="517" y="2371"/>
                    <a:pt x="1186" y="2371"/>
                  </a:cubicBezTo>
                  <a:cubicBezTo>
                    <a:pt x="1824" y="2371"/>
                    <a:pt x="2341" y="1824"/>
                    <a:pt x="2341" y="1186"/>
                  </a:cubicBezTo>
                  <a:cubicBezTo>
                    <a:pt x="2341" y="547"/>
                    <a:pt x="1824" y="0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291765" y="4049779"/>
              <a:ext cx="127527" cy="305101"/>
            </a:xfrm>
            <a:custGeom>
              <a:avLst/>
              <a:gdLst/>
              <a:ahLst/>
              <a:cxnLst/>
              <a:rect l="l" t="t" r="r" b="b"/>
              <a:pathLst>
                <a:path w="1855" h="4438" fill="none" extrusionOk="0">
                  <a:moveTo>
                    <a:pt x="1855" y="0"/>
                  </a:moveTo>
                  <a:lnTo>
                    <a:pt x="1" y="443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7561666" y="3213397"/>
              <a:ext cx="568817" cy="160182"/>
            </a:xfrm>
            <a:custGeom>
              <a:avLst/>
              <a:gdLst/>
              <a:ahLst/>
              <a:cxnLst/>
              <a:rect l="l" t="t" r="r" b="b"/>
              <a:pathLst>
                <a:path w="8274" h="2330" extrusionOk="0">
                  <a:moveTo>
                    <a:pt x="4196" y="1"/>
                  </a:moveTo>
                  <a:cubicBezTo>
                    <a:pt x="2113" y="1"/>
                    <a:pt x="1" y="299"/>
                    <a:pt x="195" y="1011"/>
                  </a:cubicBezTo>
                  <a:cubicBezTo>
                    <a:pt x="484" y="1986"/>
                    <a:pt x="1588" y="2330"/>
                    <a:pt x="2882" y="2330"/>
                  </a:cubicBezTo>
                  <a:cubicBezTo>
                    <a:pt x="5259" y="2330"/>
                    <a:pt x="8273" y="1167"/>
                    <a:pt x="8037" y="616"/>
                  </a:cubicBezTo>
                  <a:cubicBezTo>
                    <a:pt x="7838" y="232"/>
                    <a:pt x="6028" y="1"/>
                    <a:pt x="4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8417160" y="2145267"/>
              <a:ext cx="240066" cy="241235"/>
            </a:xfrm>
            <a:custGeom>
              <a:avLst/>
              <a:gdLst/>
              <a:ahLst/>
              <a:cxnLst/>
              <a:rect l="l" t="t" r="r" b="b"/>
              <a:pathLst>
                <a:path w="3492" h="3509" extrusionOk="0">
                  <a:moveTo>
                    <a:pt x="2409" y="0"/>
                  </a:moveTo>
                  <a:cubicBezTo>
                    <a:pt x="2366" y="0"/>
                    <a:pt x="2323" y="4"/>
                    <a:pt x="2280" y="13"/>
                  </a:cubicBezTo>
                  <a:cubicBezTo>
                    <a:pt x="1672" y="134"/>
                    <a:pt x="1246" y="1289"/>
                    <a:pt x="1246" y="1289"/>
                  </a:cubicBezTo>
                  <a:lnTo>
                    <a:pt x="0" y="2748"/>
                  </a:lnTo>
                  <a:lnTo>
                    <a:pt x="730" y="3508"/>
                  </a:lnTo>
                  <a:cubicBezTo>
                    <a:pt x="730" y="3508"/>
                    <a:pt x="1733" y="1836"/>
                    <a:pt x="1976" y="1836"/>
                  </a:cubicBezTo>
                  <a:cubicBezTo>
                    <a:pt x="2189" y="1836"/>
                    <a:pt x="2553" y="1228"/>
                    <a:pt x="3040" y="955"/>
                  </a:cubicBezTo>
                  <a:cubicBezTo>
                    <a:pt x="3492" y="701"/>
                    <a:pt x="2972" y="0"/>
                    <a:pt x="2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8241648" y="4237803"/>
              <a:ext cx="204799" cy="100371"/>
            </a:xfrm>
            <a:custGeom>
              <a:avLst/>
              <a:gdLst/>
              <a:ahLst/>
              <a:cxnLst/>
              <a:rect l="l" t="t" r="r" b="b"/>
              <a:pathLst>
                <a:path w="2979" h="1460" extrusionOk="0">
                  <a:moveTo>
                    <a:pt x="274" y="1"/>
                  </a:moveTo>
                  <a:lnTo>
                    <a:pt x="0" y="1460"/>
                  </a:lnTo>
                  <a:lnTo>
                    <a:pt x="2979" y="1460"/>
                  </a:lnTo>
                  <a:lnTo>
                    <a:pt x="1246" y="791"/>
                  </a:lnTo>
                  <a:lnTo>
                    <a:pt x="13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7516499" y="3036303"/>
              <a:ext cx="952978" cy="1228724"/>
            </a:xfrm>
            <a:custGeom>
              <a:avLst/>
              <a:gdLst/>
              <a:ahLst/>
              <a:cxnLst/>
              <a:rect l="l" t="t" r="r" b="b"/>
              <a:pathLst>
                <a:path w="13862" h="17873" extrusionOk="0">
                  <a:moveTo>
                    <a:pt x="4742" y="0"/>
                  </a:moveTo>
                  <a:lnTo>
                    <a:pt x="1" y="426"/>
                  </a:lnTo>
                  <a:cubicBezTo>
                    <a:pt x="548" y="2553"/>
                    <a:pt x="1247" y="3283"/>
                    <a:pt x="2645" y="3891"/>
                  </a:cubicBezTo>
                  <a:cubicBezTo>
                    <a:pt x="4104" y="4499"/>
                    <a:pt x="10974" y="9149"/>
                    <a:pt x="10974" y="9149"/>
                  </a:cubicBezTo>
                  <a:lnTo>
                    <a:pt x="10548" y="17873"/>
                  </a:lnTo>
                  <a:lnTo>
                    <a:pt x="12311" y="17873"/>
                  </a:lnTo>
                  <a:cubicBezTo>
                    <a:pt x="12311" y="17873"/>
                    <a:pt x="13709" y="10517"/>
                    <a:pt x="13770" y="7751"/>
                  </a:cubicBezTo>
                  <a:cubicBezTo>
                    <a:pt x="13861" y="4985"/>
                    <a:pt x="5472" y="790"/>
                    <a:pt x="5472" y="790"/>
                  </a:cubicBezTo>
                  <a:lnTo>
                    <a:pt x="47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6860373" y="3082226"/>
              <a:ext cx="712637" cy="265503"/>
            </a:xfrm>
            <a:custGeom>
              <a:avLst/>
              <a:gdLst/>
              <a:ahLst/>
              <a:cxnLst/>
              <a:rect l="l" t="t" r="r" b="b"/>
              <a:pathLst>
                <a:path w="10366" h="3862" extrusionOk="0">
                  <a:moveTo>
                    <a:pt x="9423" y="1"/>
                  </a:moveTo>
                  <a:cubicBezTo>
                    <a:pt x="9200" y="520"/>
                    <a:pt x="8811" y="677"/>
                    <a:pt x="8322" y="677"/>
                  </a:cubicBezTo>
                  <a:cubicBezTo>
                    <a:pt x="7810" y="677"/>
                    <a:pt x="7189" y="505"/>
                    <a:pt x="6536" y="396"/>
                  </a:cubicBezTo>
                  <a:cubicBezTo>
                    <a:pt x="6273" y="353"/>
                    <a:pt x="6044" y="333"/>
                    <a:pt x="5832" y="333"/>
                  </a:cubicBezTo>
                  <a:cubicBezTo>
                    <a:pt x="4991" y="333"/>
                    <a:pt x="4412" y="658"/>
                    <a:pt x="2979" y="1217"/>
                  </a:cubicBezTo>
                  <a:cubicBezTo>
                    <a:pt x="2572" y="1385"/>
                    <a:pt x="2195" y="1450"/>
                    <a:pt x="1854" y="1450"/>
                  </a:cubicBezTo>
                  <a:cubicBezTo>
                    <a:pt x="720" y="1450"/>
                    <a:pt x="1" y="731"/>
                    <a:pt x="0" y="730"/>
                  </a:cubicBezTo>
                  <a:lnTo>
                    <a:pt x="0" y="730"/>
                  </a:lnTo>
                  <a:lnTo>
                    <a:pt x="2311" y="3861"/>
                  </a:lnTo>
                  <a:cubicBezTo>
                    <a:pt x="2311" y="3861"/>
                    <a:pt x="3405" y="3588"/>
                    <a:pt x="4438" y="3162"/>
                  </a:cubicBezTo>
                  <a:cubicBezTo>
                    <a:pt x="5472" y="2706"/>
                    <a:pt x="6384" y="2980"/>
                    <a:pt x="7903" y="2736"/>
                  </a:cubicBezTo>
                  <a:cubicBezTo>
                    <a:pt x="9423" y="2524"/>
                    <a:pt x="9940" y="1034"/>
                    <a:pt x="10365" y="31"/>
                  </a:cubicBezTo>
                  <a:lnTo>
                    <a:pt x="10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7520693" y="2072876"/>
              <a:ext cx="292589" cy="411798"/>
            </a:xfrm>
            <a:custGeom>
              <a:avLst/>
              <a:gdLst/>
              <a:ahLst/>
              <a:cxnLst/>
              <a:rect l="l" t="t" r="r" b="b"/>
              <a:pathLst>
                <a:path w="4256" h="5990" extrusionOk="0">
                  <a:moveTo>
                    <a:pt x="1916" y="1"/>
                  </a:moveTo>
                  <a:cubicBezTo>
                    <a:pt x="992" y="1"/>
                    <a:pt x="295" y="715"/>
                    <a:pt x="122" y="1309"/>
                  </a:cubicBezTo>
                  <a:cubicBezTo>
                    <a:pt x="0" y="2069"/>
                    <a:pt x="912" y="4318"/>
                    <a:pt x="912" y="4318"/>
                  </a:cubicBezTo>
                  <a:lnTo>
                    <a:pt x="639" y="5990"/>
                  </a:lnTo>
                  <a:lnTo>
                    <a:pt x="2827" y="5990"/>
                  </a:lnTo>
                  <a:cubicBezTo>
                    <a:pt x="2827" y="5990"/>
                    <a:pt x="2918" y="4592"/>
                    <a:pt x="3162" y="4227"/>
                  </a:cubicBezTo>
                  <a:cubicBezTo>
                    <a:pt x="3435" y="3832"/>
                    <a:pt x="3830" y="4105"/>
                    <a:pt x="3952" y="3710"/>
                  </a:cubicBezTo>
                  <a:cubicBezTo>
                    <a:pt x="4104" y="3345"/>
                    <a:pt x="3891" y="2646"/>
                    <a:pt x="3891" y="2646"/>
                  </a:cubicBezTo>
                  <a:lnTo>
                    <a:pt x="4256" y="2555"/>
                  </a:lnTo>
                  <a:cubicBezTo>
                    <a:pt x="4256" y="2555"/>
                    <a:pt x="3222" y="367"/>
                    <a:pt x="2584" y="123"/>
                  </a:cubicBezTo>
                  <a:cubicBezTo>
                    <a:pt x="2352" y="38"/>
                    <a:pt x="2128" y="1"/>
                    <a:pt x="1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7750584" y="2139836"/>
              <a:ext cx="37674" cy="104565"/>
            </a:xfrm>
            <a:custGeom>
              <a:avLst/>
              <a:gdLst/>
              <a:ahLst/>
              <a:cxnLst/>
              <a:rect l="l" t="t" r="r" b="b"/>
              <a:pathLst>
                <a:path w="548" h="1521" extrusionOk="0">
                  <a:moveTo>
                    <a:pt x="274" y="0"/>
                  </a:moveTo>
                  <a:cubicBezTo>
                    <a:pt x="122" y="0"/>
                    <a:pt x="0" y="365"/>
                    <a:pt x="0" y="760"/>
                  </a:cubicBezTo>
                  <a:cubicBezTo>
                    <a:pt x="0" y="1186"/>
                    <a:pt x="122" y="1520"/>
                    <a:pt x="274" y="1520"/>
                  </a:cubicBezTo>
                  <a:cubicBezTo>
                    <a:pt x="426" y="1520"/>
                    <a:pt x="547" y="1186"/>
                    <a:pt x="547" y="760"/>
                  </a:cubicBezTo>
                  <a:cubicBezTo>
                    <a:pt x="547" y="365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7650282" y="2192084"/>
              <a:ext cx="127527" cy="69"/>
            </a:xfrm>
            <a:custGeom>
              <a:avLst/>
              <a:gdLst/>
              <a:ahLst/>
              <a:cxnLst/>
              <a:rect l="l" t="t" r="r" b="b"/>
              <a:pathLst>
                <a:path w="1855" h="1" fill="none" extrusionOk="0">
                  <a:moveTo>
                    <a:pt x="1854" y="0"/>
                  </a:moveTo>
                  <a:lnTo>
                    <a:pt x="0" y="0"/>
                  </a:lnTo>
                </a:path>
              </a:pathLst>
            </a:custGeom>
            <a:noFill/>
            <a:ln w="4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7502750" y="2070126"/>
              <a:ext cx="203974" cy="299602"/>
            </a:xfrm>
            <a:custGeom>
              <a:avLst/>
              <a:gdLst/>
              <a:ahLst/>
              <a:cxnLst/>
              <a:rect l="l" t="t" r="r" b="b"/>
              <a:pathLst>
                <a:path w="2967" h="4358" extrusionOk="0">
                  <a:moveTo>
                    <a:pt x="1916" y="0"/>
                  </a:moveTo>
                  <a:cubicBezTo>
                    <a:pt x="499" y="0"/>
                    <a:pt x="1" y="1439"/>
                    <a:pt x="201" y="2139"/>
                  </a:cubicBezTo>
                  <a:cubicBezTo>
                    <a:pt x="413" y="2960"/>
                    <a:pt x="1265" y="4358"/>
                    <a:pt x="1265" y="4358"/>
                  </a:cubicBezTo>
                  <a:cubicBezTo>
                    <a:pt x="2784" y="3446"/>
                    <a:pt x="2967" y="224"/>
                    <a:pt x="2967" y="224"/>
                  </a:cubicBezTo>
                  <a:cubicBezTo>
                    <a:pt x="2572" y="67"/>
                    <a:pt x="2223" y="0"/>
                    <a:pt x="1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7384848" y="2053283"/>
              <a:ext cx="365737" cy="226592"/>
            </a:xfrm>
            <a:custGeom>
              <a:avLst/>
              <a:gdLst/>
              <a:ahLst/>
              <a:cxnLst/>
              <a:rect l="l" t="t" r="r" b="b"/>
              <a:pathLst>
                <a:path w="5320" h="3296" extrusionOk="0">
                  <a:moveTo>
                    <a:pt x="3541" y="1"/>
                  </a:moveTo>
                  <a:cubicBezTo>
                    <a:pt x="3299" y="1"/>
                    <a:pt x="3040" y="42"/>
                    <a:pt x="2767" y="135"/>
                  </a:cubicBezTo>
                  <a:cubicBezTo>
                    <a:pt x="1460" y="621"/>
                    <a:pt x="1612" y="2263"/>
                    <a:pt x="1612" y="2263"/>
                  </a:cubicBezTo>
                  <a:lnTo>
                    <a:pt x="1" y="3296"/>
                  </a:lnTo>
                  <a:lnTo>
                    <a:pt x="5320" y="1229"/>
                  </a:lnTo>
                  <a:cubicBezTo>
                    <a:pt x="5151" y="624"/>
                    <a:pt x="4481" y="1"/>
                    <a:pt x="3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7420734" y="2449818"/>
              <a:ext cx="474083" cy="652001"/>
            </a:xfrm>
            <a:custGeom>
              <a:avLst/>
              <a:gdLst/>
              <a:ahLst/>
              <a:cxnLst/>
              <a:rect l="l" t="t" r="r" b="b"/>
              <a:pathLst>
                <a:path w="6896" h="9484" extrusionOk="0">
                  <a:moveTo>
                    <a:pt x="3040" y="1"/>
                  </a:moveTo>
                  <a:cubicBezTo>
                    <a:pt x="118" y="1"/>
                    <a:pt x="1" y="5028"/>
                    <a:pt x="360" y="5978"/>
                  </a:cubicBezTo>
                  <a:cubicBezTo>
                    <a:pt x="786" y="7163"/>
                    <a:pt x="269" y="9018"/>
                    <a:pt x="664" y="9382"/>
                  </a:cubicBezTo>
                  <a:cubicBezTo>
                    <a:pt x="740" y="9452"/>
                    <a:pt x="1055" y="9483"/>
                    <a:pt x="1506" y="9483"/>
                  </a:cubicBezTo>
                  <a:cubicBezTo>
                    <a:pt x="3219" y="9483"/>
                    <a:pt x="6895" y="9030"/>
                    <a:pt x="6895" y="8501"/>
                  </a:cubicBezTo>
                  <a:cubicBezTo>
                    <a:pt x="6895" y="7802"/>
                    <a:pt x="6044" y="6951"/>
                    <a:pt x="5679" y="5370"/>
                  </a:cubicBezTo>
                  <a:cubicBezTo>
                    <a:pt x="5284" y="3850"/>
                    <a:pt x="5953" y="1084"/>
                    <a:pt x="4950" y="568"/>
                  </a:cubicBezTo>
                  <a:cubicBezTo>
                    <a:pt x="4209" y="171"/>
                    <a:pt x="3577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7516499" y="2244332"/>
              <a:ext cx="1019800" cy="432834"/>
            </a:xfrm>
            <a:custGeom>
              <a:avLst/>
              <a:gdLst/>
              <a:ahLst/>
              <a:cxnLst/>
              <a:rect l="l" t="t" r="r" b="b"/>
              <a:pathLst>
                <a:path w="14834" h="6296" extrusionOk="0">
                  <a:moveTo>
                    <a:pt x="14013" y="0"/>
                  </a:moveTo>
                  <a:lnTo>
                    <a:pt x="8846" y="3800"/>
                  </a:lnTo>
                  <a:cubicBezTo>
                    <a:pt x="8846" y="3800"/>
                    <a:pt x="6475" y="3709"/>
                    <a:pt x="3557" y="3283"/>
                  </a:cubicBezTo>
                  <a:cubicBezTo>
                    <a:pt x="2741" y="3172"/>
                    <a:pt x="2103" y="3112"/>
                    <a:pt x="1608" y="3112"/>
                  </a:cubicBezTo>
                  <a:cubicBezTo>
                    <a:pt x="332" y="3112"/>
                    <a:pt x="1" y="3514"/>
                    <a:pt x="1" y="4499"/>
                  </a:cubicBezTo>
                  <a:cubicBezTo>
                    <a:pt x="1" y="5593"/>
                    <a:pt x="1672" y="5927"/>
                    <a:pt x="2949" y="6019"/>
                  </a:cubicBezTo>
                  <a:cubicBezTo>
                    <a:pt x="3809" y="6039"/>
                    <a:pt x="4709" y="6296"/>
                    <a:pt x="6169" y="6296"/>
                  </a:cubicBezTo>
                  <a:cubicBezTo>
                    <a:pt x="6926" y="6296"/>
                    <a:pt x="7835" y="6226"/>
                    <a:pt x="8967" y="6019"/>
                  </a:cubicBezTo>
                  <a:cubicBezTo>
                    <a:pt x="12250" y="5411"/>
                    <a:pt x="14834" y="1034"/>
                    <a:pt x="14834" y="1034"/>
                  </a:cubicBezTo>
                  <a:lnTo>
                    <a:pt x="14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25" name="Google Shape;1325;p48"/>
          <p:cNvSpPr txBox="1">
            <a:spLocks noGrp="1"/>
          </p:cNvSpPr>
          <p:nvPr>
            <p:ph type="title" idx="4294967295"/>
          </p:nvPr>
        </p:nvSpPr>
        <p:spPr>
          <a:xfrm>
            <a:off x="6630700" y="2510400"/>
            <a:ext cx="705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65%</a:t>
            </a:r>
            <a:endParaRPr sz="18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6" name="Google Shape;1326;p48"/>
          <p:cNvSpPr txBox="1">
            <a:spLocks noGrp="1"/>
          </p:cNvSpPr>
          <p:nvPr>
            <p:ph type="title" idx="4294967295"/>
          </p:nvPr>
        </p:nvSpPr>
        <p:spPr>
          <a:xfrm>
            <a:off x="5697250" y="2216625"/>
            <a:ext cx="705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35%</a:t>
            </a:r>
            <a:endParaRPr sz="180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3E692-F7FD-E6CB-4947-8E373FDF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33" y="1196702"/>
            <a:ext cx="2515819" cy="2639655"/>
          </a:xfrm>
          <a:prstGeom prst="rect">
            <a:avLst/>
          </a:prstGeom>
        </p:spPr>
      </p:pic>
      <p:cxnSp>
        <p:nvCxnSpPr>
          <p:cNvPr id="4" name="Google Shape;1328;p48">
            <a:extLst>
              <a:ext uri="{FF2B5EF4-FFF2-40B4-BE49-F238E27FC236}">
                <a16:creationId xmlns:a16="http://schemas.microsoft.com/office/drawing/2014/main" id="{A2367A5C-BD22-E71E-3323-1E88A18B9CE9}"/>
              </a:ext>
            </a:extLst>
          </p:cNvPr>
          <p:cNvCxnSpPr/>
          <p:nvPr/>
        </p:nvCxnSpPr>
        <p:spPr>
          <a:xfrm rot="10800000" flipH="1">
            <a:off x="4975224" y="2967207"/>
            <a:ext cx="2601600" cy="74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327;p48">
            <a:extLst>
              <a:ext uri="{FF2B5EF4-FFF2-40B4-BE49-F238E27FC236}">
                <a16:creationId xmlns:a16="http://schemas.microsoft.com/office/drawing/2014/main" id="{DB3B10CD-2E88-6D97-12CD-60DB9720B8BF}"/>
              </a:ext>
            </a:extLst>
          </p:cNvPr>
          <p:cNvCxnSpPr>
            <a:cxnSpLocks/>
          </p:cNvCxnSpPr>
          <p:nvPr/>
        </p:nvCxnSpPr>
        <p:spPr>
          <a:xfrm>
            <a:off x="5066308" y="2503639"/>
            <a:ext cx="1684020" cy="128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2290;p69">
            <a:extLst>
              <a:ext uri="{FF2B5EF4-FFF2-40B4-BE49-F238E27FC236}">
                <a16:creationId xmlns:a16="http://schemas.microsoft.com/office/drawing/2014/main" id="{2E2A31AA-90F7-4A5E-3651-822AA31DC8D8}"/>
              </a:ext>
            </a:extLst>
          </p:cNvPr>
          <p:cNvGrpSpPr/>
          <p:nvPr/>
        </p:nvGrpSpPr>
        <p:grpSpPr>
          <a:xfrm>
            <a:off x="5982502" y="412362"/>
            <a:ext cx="425433" cy="524525"/>
            <a:chOff x="1551613" y="3322103"/>
            <a:chExt cx="425433" cy="524525"/>
          </a:xfrm>
        </p:grpSpPr>
        <p:sp>
          <p:nvSpPr>
            <p:cNvPr id="9" name="Google Shape;2291;p69">
              <a:extLst>
                <a:ext uri="{FF2B5EF4-FFF2-40B4-BE49-F238E27FC236}">
                  <a16:creationId xmlns:a16="http://schemas.microsoft.com/office/drawing/2014/main" id="{5745BE3B-A37B-578D-9C9A-D67223AEB094}"/>
                </a:ext>
              </a:extLst>
            </p:cNvPr>
            <p:cNvSpPr/>
            <p:nvPr/>
          </p:nvSpPr>
          <p:spPr>
            <a:xfrm>
              <a:off x="1743790" y="3324553"/>
              <a:ext cx="233256" cy="274067"/>
            </a:xfrm>
            <a:custGeom>
              <a:avLst/>
              <a:gdLst/>
              <a:ahLst/>
              <a:cxnLst/>
              <a:rect l="l" t="t" r="r" b="b"/>
              <a:pathLst>
                <a:path w="10951" h="12867" extrusionOk="0">
                  <a:moveTo>
                    <a:pt x="2446" y="1"/>
                  </a:moveTo>
                  <a:cubicBezTo>
                    <a:pt x="1962" y="1"/>
                    <a:pt x="1468" y="997"/>
                    <a:pt x="963" y="997"/>
                  </a:cubicBezTo>
                  <a:lnTo>
                    <a:pt x="1" y="6580"/>
                  </a:lnTo>
                  <a:lnTo>
                    <a:pt x="963" y="12867"/>
                  </a:lnTo>
                  <a:lnTo>
                    <a:pt x="10951" y="12867"/>
                  </a:lnTo>
                  <a:lnTo>
                    <a:pt x="10951" y="9874"/>
                  </a:lnTo>
                  <a:cubicBezTo>
                    <a:pt x="10951" y="8046"/>
                    <a:pt x="10462" y="6338"/>
                    <a:pt x="9604" y="4868"/>
                  </a:cubicBezTo>
                  <a:cubicBezTo>
                    <a:pt x="9323" y="4379"/>
                    <a:pt x="8246" y="4822"/>
                    <a:pt x="7884" y="4387"/>
                  </a:cubicBezTo>
                  <a:cubicBezTo>
                    <a:pt x="7573" y="4010"/>
                    <a:pt x="7981" y="2756"/>
                    <a:pt x="7619" y="2429"/>
                  </a:cubicBezTo>
                  <a:cubicBezTo>
                    <a:pt x="6215" y="1171"/>
                    <a:pt x="4449" y="305"/>
                    <a:pt x="2498" y="5"/>
                  </a:cubicBezTo>
                  <a:cubicBezTo>
                    <a:pt x="2481" y="2"/>
                    <a:pt x="2463" y="1"/>
                    <a:pt x="2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2292;p69">
              <a:extLst>
                <a:ext uri="{FF2B5EF4-FFF2-40B4-BE49-F238E27FC236}">
                  <a16:creationId xmlns:a16="http://schemas.microsoft.com/office/drawing/2014/main" id="{E8292DF2-97A5-988A-7F54-F7B9F20265C9}"/>
                </a:ext>
              </a:extLst>
            </p:cNvPr>
            <p:cNvSpPr/>
            <p:nvPr/>
          </p:nvSpPr>
          <p:spPr>
            <a:xfrm>
              <a:off x="1743790" y="3578056"/>
              <a:ext cx="200646" cy="268572"/>
            </a:xfrm>
            <a:custGeom>
              <a:avLst/>
              <a:gdLst/>
              <a:ahLst/>
              <a:cxnLst/>
              <a:rect l="l" t="t" r="r" b="b"/>
              <a:pathLst>
                <a:path w="9420" h="12609" extrusionOk="0">
                  <a:moveTo>
                    <a:pt x="1" y="0"/>
                  </a:moveTo>
                  <a:lnTo>
                    <a:pt x="963" y="12609"/>
                  </a:lnTo>
                  <a:cubicBezTo>
                    <a:pt x="5622" y="12609"/>
                    <a:pt x="9420" y="8815"/>
                    <a:pt x="9420" y="4152"/>
                  </a:cubicBezTo>
                  <a:lnTo>
                    <a:pt x="9420" y="9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2293;p69">
              <a:extLst>
                <a:ext uri="{FF2B5EF4-FFF2-40B4-BE49-F238E27FC236}">
                  <a16:creationId xmlns:a16="http://schemas.microsoft.com/office/drawing/2014/main" id="{324F2B04-749F-C2C5-F0CC-ED57C0AAC32B}"/>
                </a:ext>
              </a:extLst>
            </p:cNvPr>
            <p:cNvSpPr/>
            <p:nvPr/>
          </p:nvSpPr>
          <p:spPr>
            <a:xfrm>
              <a:off x="1584309" y="3578056"/>
              <a:ext cx="180070" cy="268572"/>
            </a:xfrm>
            <a:custGeom>
              <a:avLst/>
              <a:gdLst/>
              <a:ahLst/>
              <a:cxnLst/>
              <a:rect l="l" t="t" r="r" b="b"/>
              <a:pathLst>
                <a:path w="8454" h="12609" extrusionOk="0">
                  <a:moveTo>
                    <a:pt x="8454" y="0"/>
                  </a:moveTo>
                  <a:lnTo>
                    <a:pt x="1" y="966"/>
                  </a:lnTo>
                  <a:lnTo>
                    <a:pt x="1" y="4156"/>
                  </a:lnTo>
                  <a:cubicBezTo>
                    <a:pt x="1" y="8815"/>
                    <a:pt x="3794" y="12609"/>
                    <a:pt x="8454" y="12609"/>
                  </a:cubicBezTo>
                  <a:lnTo>
                    <a:pt x="8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2294;p69">
              <a:extLst>
                <a:ext uri="{FF2B5EF4-FFF2-40B4-BE49-F238E27FC236}">
                  <a16:creationId xmlns:a16="http://schemas.microsoft.com/office/drawing/2014/main" id="{46BC718C-DEF5-15A4-81BD-CCED9EC4E7DE}"/>
                </a:ext>
              </a:extLst>
            </p:cNvPr>
            <p:cNvSpPr/>
            <p:nvPr/>
          </p:nvSpPr>
          <p:spPr>
            <a:xfrm>
              <a:off x="1551613" y="3324467"/>
              <a:ext cx="212766" cy="274088"/>
            </a:xfrm>
            <a:custGeom>
              <a:avLst/>
              <a:gdLst/>
              <a:ahLst/>
              <a:cxnLst/>
              <a:rect l="l" t="t" r="r" b="b"/>
              <a:pathLst>
                <a:path w="9989" h="12868" extrusionOk="0">
                  <a:moveTo>
                    <a:pt x="8511" y="1"/>
                  </a:moveTo>
                  <a:cubicBezTo>
                    <a:pt x="8493" y="1"/>
                    <a:pt x="8475" y="2"/>
                    <a:pt x="8457" y="5"/>
                  </a:cubicBezTo>
                  <a:cubicBezTo>
                    <a:pt x="6503" y="309"/>
                    <a:pt x="4737" y="1171"/>
                    <a:pt x="3332" y="2429"/>
                  </a:cubicBezTo>
                  <a:cubicBezTo>
                    <a:pt x="2944" y="2775"/>
                    <a:pt x="3490" y="3845"/>
                    <a:pt x="3159" y="4249"/>
                  </a:cubicBezTo>
                  <a:cubicBezTo>
                    <a:pt x="2836" y="4641"/>
                    <a:pt x="1640" y="4372"/>
                    <a:pt x="1374" y="4814"/>
                  </a:cubicBezTo>
                  <a:cubicBezTo>
                    <a:pt x="501" y="6299"/>
                    <a:pt x="1" y="8027"/>
                    <a:pt x="1" y="9878"/>
                  </a:cubicBezTo>
                  <a:lnTo>
                    <a:pt x="1" y="12867"/>
                  </a:lnTo>
                  <a:lnTo>
                    <a:pt x="9989" y="12867"/>
                  </a:lnTo>
                  <a:lnTo>
                    <a:pt x="9989" y="998"/>
                  </a:lnTo>
                  <a:cubicBezTo>
                    <a:pt x="9989" y="998"/>
                    <a:pt x="9028" y="1"/>
                    <a:pt x="8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2295;p69">
              <a:extLst>
                <a:ext uri="{FF2B5EF4-FFF2-40B4-BE49-F238E27FC236}">
                  <a16:creationId xmlns:a16="http://schemas.microsoft.com/office/drawing/2014/main" id="{466AE7E1-C00F-7CEF-75E8-E9D9B9D9751E}"/>
                </a:ext>
              </a:extLst>
            </p:cNvPr>
            <p:cNvSpPr/>
            <p:nvPr/>
          </p:nvSpPr>
          <p:spPr>
            <a:xfrm>
              <a:off x="1581029" y="3376271"/>
              <a:ext cx="95083" cy="96510"/>
            </a:xfrm>
            <a:custGeom>
              <a:avLst/>
              <a:gdLst/>
              <a:ahLst/>
              <a:cxnLst/>
              <a:rect l="l" t="t" r="r" b="b"/>
              <a:pathLst>
                <a:path w="4464" h="4531" extrusionOk="0">
                  <a:moveTo>
                    <a:pt x="1951" y="1"/>
                  </a:moveTo>
                  <a:cubicBezTo>
                    <a:pt x="1182" y="689"/>
                    <a:pt x="524" y="1494"/>
                    <a:pt x="1" y="2386"/>
                  </a:cubicBezTo>
                  <a:lnTo>
                    <a:pt x="1698" y="4087"/>
                  </a:lnTo>
                  <a:cubicBezTo>
                    <a:pt x="1995" y="4382"/>
                    <a:pt x="2384" y="4530"/>
                    <a:pt x="2774" y="4530"/>
                  </a:cubicBezTo>
                  <a:cubicBezTo>
                    <a:pt x="3167" y="4530"/>
                    <a:pt x="3561" y="4380"/>
                    <a:pt x="3864" y="4079"/>
                  </a:cubicBezTo>
                  <a:cubicBezTo>
                    <a:pt x="4464" y="3479"/>
                    <a:pt x="4464" y="2513"/>
                    <a:pt x="3864" y="1913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2296;p69">
              <a:extLst>
                <a:ext uri="{FF2B5EF4-FFF2-40B4-BE49-F238E27FC236}">
                  <a16:creationId xmlns:a16="http://schemas.microsoft.com/office/drawing/2014/main" id="{8470BF62-B251-373A-4462-64E1C6940DC0}"/>
                </a:ext>
              </a:extLst>
            </p:cNvPr>
            <p:cNvSpPr/>
            <p:nvPr/>
          </p:nvSpPr>
          <p:spPr>
            <a:xfrm>
              <a:off x="1852723" y="3376186"/>
              <a:ext cx="95083" cy="96574"/>
            </a:xfrm>
            <a:custGeom>
              <a:avLst/>
              <a:gdLst/>
              <a:ahLst/>
              <a:cxnLst/>
              <a:rect l="l" t="t" r="r" b="b"/>
              <a:pathLst>
                <a:path w="4464" h="4534" extrusionOk="0">
                  <a:moveTo>
                    <a:pt x="2509" y="1"/>
                  </a:moveTo>
                  <a:lnTo>
                    <a:pt x="600" y="1909"/>
                  </a:lnTo>
                  <a:cubicBezTo>
                    <a:pt x="0" y="2517"/>
                    <a:pt x="0" y="3483"/>
                    <a:pt x="597" y="4083"/>
                  </a:cubicBezTo>
                  <a:cubicBezTo>
                    <a:pt x="897" y="4383"/>
                    <a:pt x="1288" y="4533"/>
                    <a:pt x="1680" y="4533"/>
                  </a:cubicBezTo>
                  <a:cubicBezTo>
                    <a:pt x="2072" y="4533"/>
                    <a:pt x="2465" y="4383"/>
                    <a:pt x="2767" y="4083"/>
                  </a:cubicBezTo>
                  <a:lnTo>
                    <a:pt x="4463" y="2386"/>
                  </a:lnTo>
                  <a:cubicBezTo>
                    <a:pt x="3940" y="1490"/>
                    <a:pt x="3275" y="690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2297;p69">
              <a:extLst>
                <a:ext uri="{FF2B5EF4-FFF2-40B4-BE49-F238E27FC236}">
                  <a16:creationId xmlns:a16="http://schemas.microsoft.com/office/drawing/2014/main" id="{00A33E83-6F30-01BD-B70A-340F67C51A53}"/>
                </a:ext>
              </a:extLst>
            </p:cNvPr>
            <p:cNvSpPr/>
            <p:nvPr/>
          </p:nvSpPr>
          <p:spPr>
            <a:xfrm>
              <a:off x="1743875" y="3322103"/>
              <a:ext cx="53207" cy="92868"/>
            </a:xfrm>
            <a:custGeom>
              <a:avLst/>
              <a:gdLst/>
              <a:ahLst/>
              <a:cxnLst/>
              <a:rect l="l" t="t" r="r" b="b"/>
              <a:pathLst>
                <a:path w="2498" h="4360" extrusionOk="0">
                  <a:moveTo>
                    <a:pt x="963" y="1"/>
                  </a:moveTo>
                  <a:lnTo>
                    <a:pt x="1" y="1793"/>
                  </a:lnTo>
                  <a:lnTo>
                    <a:pt x="963" y="4360"/>
                  </a:lnTo>
                  <a:cubicBezTo>
                    <a:pt x="1809" y="4360"/>
                    <a:pt x="2498" y="3671"/>
                    <a:pt x="2498" y="2825"/>
                  </a:cubicBezTo>
                  <a:lnTo>
                    <a:pt x="2498" y="116"/>
                  </a:lnTo>
                  <a:cubicBezTo>
                    <a:pt x="1998" y="39"/>
                    <a:pt x="1490" y="1"/>
                    <a:pt x="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2298;p69">
              <a:extLst>
                <a:ext uri="{FF2B5EF4-FFF2-40B4-BE49-F238E27FC236}">
                  <a16:creationId xmlns:a16="http://schemas.microsoft.com/office/drawing/2014/main" id="{E1B0FA0D-F9ED-CEA1-3657-D384EE3B3E2C}"/>
                </a:ext>
              </a:extLst>
            </p:cNvPr>
            <p:cNvSpPr/>
            <p:nvPr/>
          </p:nvSpPr>
          <p:spPr>
            <a:xfrm>
              <a:off x="1731755" y="3322103"/>
              <a:ext cx="32632" cy="92868"/>
            </a:xfrm>
            <a:custGeom>
              <a:avLst/>
              <a:gdLst/>
              <a:ahLst/>
              <a:cxnLst/>
              <a:rect l="l" t="t" r="r" b="b"/>
              <a:pathLst>
                <a:path w="1532" h="4360" extrusionOk="0">
                  <a:moveTo>
                    <a:pt x="1532" y="1"/>
                  </a:moveTo>
                  <a:cubicBezTo>
                    <a:pt x="1012" y="1"/>
                    <a:pt x="501" y="39"/>
                    <a:pt x="0" y="116"/>
                  </a:cubicBezTo>
                  <a:lnTo>
                    <a:pt x="0" y="2825"/>
                  </a:lnTo>
                  <a:cubicBezTo>
                    <a:pt x="0" y="3671"/>
                    <a:pt x="685" y="4360"/>
                    <a:pt x="1532" y="4360"/>
                  </a:cubicBezTo>
                  <a:lnTo>
                    <a:pt x="1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2299;p69">
              <a:extLst>
                <a:ext uri="{FF2B5EF4-FFF2-40B4-BE49-F238E27FC236}">
                  <a16:creationId xmlns:a16="http://schemas.microsoft.com/office/drawing/2014/main" id="{DEF058E1-DA67-09D2-88DF-E5C966EFDA43}"/>
                </a:ext>
              </a:extLst>
            </p:cNvPr>
            <p:cNvSpPr/>
            <p:nvPr/>
          </p:nvSpPr>
          <p:spPr>
            <a:xfrm>
              <a:off x="1743875" y="3534857"/>
              <a:ext cx="168036" cy="127459"/>
            </a:xfrm>
            <a:custGeom>
              <a:avLst/>
              <a:gdLst/>
              <a:ahLst/>
              <a:cxnLst/>
              <a:rect l="l" t="t" r="r" b="b"/>
              <a:pathLst>
                <a:path w="7889" h="5984" extrusionOk="0">
                  <a:moveTo>
                    <a:pt x="963" y="1"/>
                  </a:moveTo>
                  <a:lnTo>
                    <a:pt x="1" y="2032"/>
                  </a:lnTo>
                  <a:lnTo>
                    <a:pt x="963" y="4341"/>
                  </a:lnTo>
                  <a:lnTo>
                    <a:pt x="2225" y="4341"/>
                  </a:lnTo>
                  <a:cubicBezTo>
                    <a:pt x="2713" y="5314"/>
                    <a:pt x="3729" y="5983"/>
                    <a:pt x="4899" y="5983"/>
                  </a:cubicBezTo>
                  <a:cubicBezTo>
                    <a:pt x="6553" y="5983"/>
                    <a:pt x="7888" y="4648"/>
                    <a:pt x="7888" y="2994"/>
                  </a:cubicBezTo>
                  <a:cubicBezTo>
                    <a:pt x="7884" y="1340"/>
                    <a:pt x="6542" y="1"/>
                    <a:pt x="4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2300;p69">
              <a:extLst>
                <a:ext uri="{FF2B5EF4-FFF2-40B4-BE49-F238E27FC236}">
                  <a16:creationId xmlns:a16="http://schemas.microsoft.com/office/drawing/2014/main" id="{377291CD-24B2-F354-D553-7EE2EAD71306}"/>
                </a:ext>
              </a:extLst>
            </p:cNvPr>
            <p:cNvSpPr/>
            <p:nvPr/>
          </p:nvSpPr>
          <p:spPr>
            <a:xfrm>
              <a:off x="1616857" y="3534857"/>
              <a:ext cx="147524" cy="127459"/>
            </a:xfrm>
            <a:custGeom>
              <a:avLst/>
              <a:gdLst/>
              <a:ahLst/>
              <a:cxnLst/>
              <a:rect l="l" t="t" r="r" b="b"/>
              <a:pathLst>
                <a:path w="6926" h="5984" extrusionOk="0">
                  <a:moveTo>
                    <a:pt x="2994" y="1"/>
                  </a:moveTo>
                  <a:cubicBezTo>
                    <a:pt x="1343" y="1"/>
                    <a:pt x="0" y="1340"/>
                    <a:pt x="0" y="2994"/>
                  </a:cubicBezTo>
                  <a:cubicBezTo>
                    <a:pt x="0" y="4648"/>
                    <a:pt x="1339" y="5983"/>
                    <a:pt x="2994" y="5983"/>
                  </a:cubicBezTo>
                  <a:cubicBezTo>
                    <a:pt x="4163" y="5983"/>
                    <a:pt x="5171" y="5314"/>
                    <a:pt x="5668" y="4341"/>
                  </a:cubicBezTo>
                  <a:lnTo>
                    <a:pt x="6926" y="4341"/>
                  </a:lnTo>
                  <a:lnTo>
                    <a:pt x="6926" y="4"/>
                  </a:lnTo>
                  <a:lnTo>
                    <a:pt x="2994" y="4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8"/>
          <p:cNvSpPr txBox="1">
            <a:spLocks noGrp="1"/>
          </p:cNvSpPr>
          <p:nvPr>
            <p:ph type="title"/>
          </p:nvPr>
        </p:nvSpPr>
        <p:spPr>
          <a:xfrm>
            <a:off x="-363500" y="36385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The number of Riders by Bike type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89" name="Google Shape;1289;p48"/>
          <p:cNvGrpSpPr/>
          <p:nvPr/>
        </p:nvGrpSpPr>
        <p:grpSpPr>
          <a:xfrm>
            <a:off x="-83903" y="2966489"/>
            <a:ext cx="3337643" cy="1923083"/>
            <a:chOff x="6486318" y="2053283"/>
            <a:chExt cx="3888909" cy="2546132"/>
          </a:xfrm>
        </p:grpSpPr>
        <p:sp>
          <p:nvSpPr>
            <p:cNvPr id="1290" name="Google Shape;1290;p48"/>
            <p:cNvSpPr/>
            <p:nvPr/>
          </p:nvSpPr>
          <p:spPr>
            <a:xfrm>
              <a:off x="9334458" y="4519943"/>
              <a:ext cx="1034444" cy="79472"/>
            </a:xfrm>
            <a:custGeom>
              <a:avLst/>
              <a:gdLst/>
              <a:ahLst/>
              <a:cxnLst/>
              <a:rect l="l" t="t" r="r" b="b"/>
              <a:pathLst>
                <a:path w="15047" h="1156" extrusionOk="0">
                  <a:moveTo>
                    <a:pt x="7509" y="0"/>
                  </a:moveTo>
                  <a:cubicBezTo>
                    <a:pt x="3375" y="0"/>
                    <a:pt x="1" y="274"/>
                    <a:pt x="1" y="578"/>
                  </a:cubicBezTo>
                  <a:cubicBezTo>
                    <a:pt x="1" y="882"/>
                    <a:pt x="3375" y="1155"/>
                    <a:pt x="7509" y="1155"/>
                  </a:cubicBezTo>
                  <a:cubicBezTo>
                    <a:pt x="11643" y="1155"/>
                    <a:pt x="15047" y="882"/>
                    <a:pt x="15047" y="578"/>
                  </a:cubicBezTo>
                  <a:cubicBezTo>
                    <a:pt x="15047" y="274"/>
                    <a:pt x="11643" y="0"/>
                    <a:pt x="75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6546953" y="4519943"/>
              <a:ext cx="1034375" cy="79472"/>
            </a:xfrm>
            <a:custGeom>
              <a:avLst/>
              <a:gdLst/>
              <a:ahLst/>
              <a:cxnLst/>
              <a:rect l="l" t="t" r="r" b="b"/>
              <a:pathLst>
                <a:path w="15046" h="1156" extrusionOk="0">
                  <a:moveTo>
                    <a:pt x="7508" y="0"/>
                  </a:moveTo>
                  <a:cubicBezTo>
                    <a:pt x="3374" y="0"/>
                    <a:pt x="0" y="274"/>
                    <a:pt x="0" y="578"/>
                  </a:cubicBezTo>
                  <a:cubicBezTo>
                    <a:pt x="0" y="882"/>
                    <a:pt x="3374" y="1155"/>
                    <a:pt x="7508" y="1155"/>
                  </a:cubicBezTo>
                  <a:cubicBezTo>
                    <a:pt x="11672" y="1155"/>
                    <a:pt x="15046" y="882"/>
                    <a:pt x="15046" y="578"/>
                  </a:cubicBezTo>
                  <a:cubicBezTo>
                    <a:pt x="15046" y="274"/>
                    <a:pt x="11702" y="0"/>
                    <a:pt x="7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17969" y="3598383"/>
              <a:ext cx="894405" cy="896536"/>
            </a:xfrm>
            <a:custGeom>
              <a:avLst/>
              <a:gdLst/>
              <a:ahLst/>
              <a:cxnLst/>
              <a:rect l="l" t="t" r="r" b="b"/>
              <a:pathLst>
                <a:path w="13010" h="13041" fill="none" extrusionOk="0">
                  <a:moveTo>
                    <a:pt x="11824" y="4347"/>
                  </a:moveTo>
                  <a:cubicBezTo>
                    <a:pt x="13010" y="7265"/>
                    <a:pt x="11612" y="10639"/>
                    <a:pt x="8694" y="11824"/>
                  </a:cubicBezTo>
                  <a:cubicBezTo>
                    <a:pt x="5745" y="13040"/>
                    <a:pt x="2402" y="11642"/>
                    <a:pt x="1216" y="8694"/>
                  </a:cubicBezTo>
                  <a:cubicBezTo>
                    <a:pt x="1" y="5776"/>
                    <a:pt x="1399" y="2402"/>
                    <a:pt x="4347" y="1216"/>
                  </a:cubicBezTo>
                  <a:cubicBezTo>
                    <a:pt x="7265" y="1"/>
                    <a:pt x="10609" y="1429"/>
                    <a:pt x="11824" y="4347"/>
                  </a:cubicBezTo>
                  <a:close/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540628" y="3523173"/>
              <a:ext cx="1051149" cy="1049018"/>
            </a:xfrm>
            <a:custGeom>
              <a:avLst/>
              <a:gdLst/>
              <a:ahLst/>
              <a:cxnLst/>
              <a:rect l="l" t="t" r="r" b="b"/>
              <a:pathLst>
                <a:path w="15290" h="15259" fill="none" extrusionOk="0">
                  <a:moveTo>
                    <a:pt x="13861" y="5076"/>
                  </a:moveTo>
                  <a:cubicBezTo>
                    <a:pt x="15290" y="8511"/>
                    <a:pt x="13618" y="12432"/>
                    <a:pt x="10183" y="13830"/>
                  </a:cubicBezTo>
                  <a:cubicBezTo>
                    <a:pt x="6749" y="15259"/>
                    <a:pt x="2828" y="13618"/>
                    <a:pt x="1429" y="10152"/>
                  </a:cubicBezTo>
                  <a:cubicBezTo>
                    <a:pt x="1" y="6718"/>
                    <a:pt x="1673" y="2797"/>
                    <a:pt x="5107" y="1399"/>
                  </a:cubicBezTo>
                  <a:cubicBezTo>
                    <a:pt x="8542" y="0"/>
                    <a:pt x="12463" y="1642"/>
                    <a:pt x="13861" y="5076"/>
                  </a:cubicBezTo>
                  <a:close/>
                </a:path>
              </a:pathLst>
            </a:custGeom>
            <a:noFill/>
            <a:ln w="3800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486318" y="3466731"/>
              <a:ext cx="1159839" cy="580985"/>
            </a:xfrm>
            <a:custGeom>
              <a:avLst/>
              <a:gdLst/>
              <a:ahLst/>
              <a:cxnLst/>
              <a:rect l="l" t="t" r="r" b="b"/>
              <a:pathLst>
                <a:path w="16871" h="8451" fill="none" extrusionOk="0">
                  <a:moveTo>
                    <a:pt x="1" y="8451"/>
                  </a:moveTo>
                  <a:cubicBezTo>
                    <a:pt x="1" y="3770"/>
                    <a:pt x="3770" y="1"/>
                    <a:pt x="8420" y="1"/>
                  </a:cubicBezTo>
                  <a:cubicBezTo>
                    <a:pt x="13101" y="1"/>
                    <a:pt x="16870" y="3770"/>
                    <a:pt x="16870" y="8451"/>
                  </a:cubicBez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271829" y="3466731"/>
              <a:ext cx="578854" cy="580985"/>
            </a:xfrm>
            <a:custGeom>
              <a:avLst/>
              <a:gdLst/>
              <a:ahLst/>
              <a:cxnLst/>
              <a:rect l="l" t="t" r="r" b="b"/>
              <a:pathLst>
                <a:path w="8420" h="8451" fill="none" extrusionOk="0">
                  <a:moveTo>
                    <a:pt x="0" y="8451"/>
                  </a:moveTo>
                  <a:cubicBezTo>
                    <a:pt x="0" y="3770"/>
                    <a:pt x="3739" y="1"/>
                    <a:pt x="8420" y="1"/>
                  </a:cubicBez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8419222" y="3744677"/>
              <a:ext cx="125464" cy="303039"/>
            </a:xfrm>
            <a:custGeom>
              <a:avLst/>
              <a:gdLst/>
              <a:ahLst/>
              <a:cxnLst/>
              <a:rect l="l" t="t" r="r" b="b"/>
              <a:pathLst>
                <a:path w="1825" h="4408" fill="none" extrusionOk="0">
                  <a:moveTo>
                    <a:pt x="1824" y="0"/>
                  </a:moveTo>
                  <a:lnTo>
                    <a:pt x="1" y="440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8450571" y="3723778"/>
              <a:ext cx="186031" cy="39736"/>
            </a:xfrm>
            <a:custGeom>
              <a:avLst/>
              <a:gdLst/>
              <a:ahLst/>
              <a:cxnLst/>
              <a:rect l="l" t="t" r="r" b="b"/>
              <a:pathLst>
                <a:path w="2706" h="578" extrusionOk="0">
                  <a:moveTo>
                    <a:pt x="1" y="0"/>
                  </a:moveTo>
                  <a:lnTo>
                    <a:pt x="1" y="578"/>
                  </a:lnTo>
                  <a:lnTo>
                    <a:pt x="2706" y="578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9415992" y="3613026"/>
              <a:ext cx="867250" cy="869312"/>
            </a:xfrm>
            <a:custGeom>
              <a:avLst/>
              <a:gdLst/>
              <a:ahLst/>
              <a:cxnLst/>
              <a:rect l="l" t="t" r="r" b="b"/>
              <a:pathLst>
                <a:path w="12615" h="12645" fill="none" extrusionOk="0">
                  <a:moveTo>
                    <a:pt x="7630" y="730"/>
                  </a:moveTo>
                  <a:cubicBezTo>
                    <a:pt x="10700" y="1459"/>
                    <a:pt x="12615" y="4560"/>
                    <a:pt x="11885" y="7660"/>
                  </a:cubicBezTo>
                  <a:cubicBezTo>
                    <a:pt x="11156" y="10730"/>
                    <a:pt x="8055" y="12645"/>
                    <a:pt x="4985" y="11915"/>
                  </a:cubicBezTo>
                  <a:cubicBezTo>
                    <a:pt x="1885" y="11156"/>
                    <a:pt x="0" y="8086"/>
                    <a:pt x="730" y="4985"/>
                  </a:cubicBezTo>
                  <a:cubicBezTo>
                    <a:pt x="1459" y="1915"/>
                    <a:pt x="4529" y="0"/>
                    <a:pt x="7630" y="730"/>
                  </a:cubicBezTo>
                  <a:close/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9326139" y="3523173"/>
              <a:ext cx="1049087" cy="1049018"/>
            </a:xfrm>
            <a:custGeom>
              <a:avLst/>
              <a:gdLst/>
              <a:ahLst/>
              <a:cxnLst/>
              <a:rect l="l" t="t" r="r" b="b"/>
              <a:pathLst>
                <a:path w="15260" h="15259" fill="none" extrusionOk="0">
                  <a:moveTo>
                    <a:pt x="13861" y="5076"/>
                  </a:moveTo>
                  <a:cubicBezTo>
                    <a:pt x="15259" y="8511"/>
                    <a:pt x="13618" y="12432"/>
                    <a:pt x="10183" y="13861"/>
                  </a:cubicBezTo>
                  <a:cubicBezTo>
                    <a:pt x="6748" y="15259"/>
                    <a:pt x="2827" y="13618"/>
                    <a:pt x="1399" y="10183"/>
                  </a:cubicBezTo>
                  <a:cubicBezTo>
                    <a:pt x="0" y="6718"/>
                    <a:pt x="1642" y="2797"/>
                    <a:pt x="5076" y="1399"/>
                  </a:cubicBezTo>
                  <a:cubicBezTo>
                    <a:pt x="8511" y="0"/>
                    <a:pt x="12463" y="1642"/>
                    <a:pt x="13861" y="5076"/>
                  </a:cubicBezTo>
                  <a:close/>
                </a:path>
              </a:pathLst>
            </a:custGeom>
            <a:noFill/>
            <a:ln w="3800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9769148" y="3966182"/>
              <a:ext cx="163069" cy="163069"/>
            </a:xfrm>
            <a:custGeom>
              <a:avLst/>
              <a:gdLst/>
              <a:ahLst/>
              <a:cxnLst/>
              <a:rect l="l" t="t" r="r" b="b"/>
              <a:pathLst>
                <a:path w="2372" h="2372" extrusionOk="0">
                  <a:moveTo>
                    <a:pt x="1186" y="0"/>
                  </a:moveTo>
                  <a:cubicBezTo>
                    <a:pt x="547" y="0"/>
                    <a:pt x="0" y="517"/>
                    <a:pt x="0" y="1186"/>
                  </a:cubicBezTo>
                  <a:cubicBezTo>
                    <a:pt x="0" y="1824"/>
                    <a:pt x="547" y="2371"/>
                    <a:pt x="1186" y="2371"/>
                  </a:cubicBezTo>
                  <a:cubicBezTo>
                    <a:pt x="1824" y="2371"/>
                    <a:pt x="2371" y="1824"/>
                    <a:pt x="2371" y="1186"/>
                  </a:cubicBezTo>
                  <a:cubicBezTo>
                    <a:pt x="2371" y="547"/>
                    <a:pt x="1824" y="0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8463083" y="2129386"/>
              <a:ext cx="1387600" cy="1918330"/>
            </a:xfrm>
            <a:custGeom>
              <a:avLst/>
              <a:gdLst/>
              <a:ahLst/>
              <a:cxnLst/>
              <a:rect l="l" t="t" r="r" b="b"/>
              <a:pathLst>
                <a:path w="20184" h="27904" fill="none" extrusionOk="0">
                  <a:moveTo>
                    <a:pt x="20184" y="27904"/>
                  </a:moveTo>
                  <a:lnTo>
                    <a:pt x="13527" y="21642"/>
                  </a:lnTo>
                  <a:cubicBezTo>
                    <a:pt x="12372" y="20518"/>
                    <a:pt x="11399" y="19150"/>
                    <a:pt x="10761" y="17691"/>
                  </a:cubicBezTo>
                  <a:lnTo>
                    <a:pt x="5624" y="5715"/>
                  </a:lnTo>
                  <a:cubicBezTo>
                    <a:pt x="5624" y="5715"/>
                    <a:pt x="7053" y="3952"/>
                    <a:pt x="6445" y="2432"/>
                  </a:cubicBezTo>
                  <a:cubicBezTo>
                    <a:pt x="5837" y="912"/>
                    <a:pt x="1642" y="1"/>
                    <a:pt x="1" y="2341"/>
                  </a:cubicBezTo>
                </a:path>
              </a:pathLst>
            </a:custGeom>
            <a:noFill/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915647" y="3322568"/>
              <a:ext cx="459783" cy="685481"/>
            </a:xfrm>
            <a:custGeom>
              <a:avLst/>
              <a:gdLst/>
              <a:ahLst/>
              <a:cxnLst/>
              <a:rect l="l" t="t" r="r" b="b"/>
              <a:pathLst>
                <a:path w="6688" h="9971" fill="none" extrusionOk="0">
                  <a:moveTo>
                    <a:pt x="6687" y="9970"/>
                  </a:moveTo>
                  <a:lnTo>
                    <a:pt x="0" y="0"/>
                  </a:lnTo>
                </a:path>
              </a:pathLst>
            </a:custGeom>
            <a:noFill/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8419222" y="3301669"/>
              <a:ext cx="764885" cy="727280"/>
            </a:xfrm>
            <a:custGeom>
              <a:avLst/>
              <a:gdLst/>
              <a:ahLst/>
              <a:cxnLst/>
              <a:rect l="l" t="t" r="r" b="b"/>
              <a:pathLst>
                <a:path w="11126" h="10579" fill="none" extrusionOk="0">
                  <a:moveTo>
                    <a:pt x="11125" y="0"/>
                  </a:moveTo>
                  <a:lnTo>
                    <a:pt x="1" y="10578"/>
                  </a:lnTo>
                </a:path>
              </a:pathLst>
            </a:custGeom>
            <a:noFill/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463083" y="3621344"/>
              <a:ext cx="204868" cy="100371"/>
            </a:xfrm>
            <a:custGeom>
              <a:avLst/>
              <a:gdLst/>
              <a:ahLst/>
              <a:cxnLst/>
              <a:rect l="l" t="t" r="r" b="b"/>
              <a:pathLst>
                <a:path w="2980" h="1460" extrusionOk="0">
                  <a:moveTo>
                    <a:pt x="275" y="1"/>
                  </a:moveTo>
                  <a:lnTo>
                    <a:pt x="1" y="1460"/>
                  </a:lnTo>
                  <a:lnTo>
                    <a:pt x="2980" y="1460"/>
                  </a:lnTo>
                  <a:lnTo>
                    <a:pt x="1278" y="85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585453" y="2936551"/>
              <a:ext cx="1051149" cy="703699"/>
            </a:xfrm>
            <a:custGeom>
              <a:avLst/>
              <a:gdLst/>
              <a:ahLst/>
              <a:cxnLst/>
              <a:rect l="l" t="t" r="r" b="b"/>
              <a:pathLst>
                <a:path w="15290" h="10236" extrusionOk="0">
                  <a:moveTo>
                    <a:pt x="12198" y="0"/>
                  </a:moveTo>
                  <a:cubicBezTo>
                    <a:pt x="9693" y="0"/>
                    <a:pt x="5107" y="2089"/>
                    <a:pt x="5107" y="2089"/>
                  </a:cubicBezTo>
                  <a:lnTo>
                    <a:pt x="3496" y="965"/>
                  </a:lnTo>
                  <a:lnTo>
                    <a:pt x="1" y="1451"/>
                  </a:lnTo>
                  <a:cubicBezTo>
                    <a:pt x="1" y="1451"/>
                    <a:pt x="153" y="4947"/>
                    <a:pt x="3557" y="5646"/>
                  </a:cubicBezTo>
                  <a:cubicBezTo>
                    <a:pt x="3925" y="5719"/>
                    <a:pt x="4314" y="5751"/>
                    <a:pt x="4715" y="5751"/>
                  </a:cubicBezTo>
                  <a:cubicBezTo>
                    <a:pt x="8001" y="5751"/>
                    <a:pt x="12129" y="3579"/>
                    <a:pt x="12129" y="3579"/>
                  </a:cubicBezTo>
                  <a:lnTo>
                    <a:pt x="12767" y="10236"/>
                  </a:lnTo>
                  <a:lnTo>
                    <a:pt x="14378" y="10236"/>
                  </a:lnTo>
                  <a:cubicBezTo>
                    <a:pt x="14378" y="10236"/>
                    <a:pt x="15138" y="3974"/>
                    <a:pt x="15199" y="3123"/>
                  </a:cubicBezTo>
                  <a:cubicBezTo>
                    <a:pt x="15290" y="2302"/>
                    <a:pt x="15016" y="327"/>
                    <a:pt x="12615" y="23"/>
                  </a:cubicBezTo>
                  <a:cubicBezTo>
                    <a:pt x="12484" y="7"/>
                    <a:pt x="12345" y="0"/>
                    <a:pt x="12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7063041" y="3109451"/>
              <a:ext cx="2037470" cy="917367"/>
            </a:xfrm>
            <a:custGeom>
              <a:avLst/>
              <a:gdLst/>
              <a:ahLst/>
              <a:cxnLst/>
              <a:rect l="l" t="t" r="r" b="b"/>
              <a:pathLst>
                <a:path w="29637" h="13344" fill="none" extrusionOk="0">
                  <a:moveTo>
                    <a:pt x="29637" y="0"/>
                  </a:moveTo>
                  <a:cubicBezTo>
                    <a:pt x="25746" y="4620"/>
                    <a:pt x="17296" y="3799"/>
                    <a:pt x="13497" y="4803"/>
                  </a:cubicBezTo>
                  <a:cubicBezTo>
                    <a:pt x="13497" y="4803"/>
                    <a:pt x="4074" y="7721"/>
                    <a:pt x="1" y="13344"/>
                  </a:cubicBezTo>
                  <a:lnTo>
                    <a:pt x="18785" y="13344"/>
                  </a:lnTo>
                </a:path>
              </a:pathLst>
            </a:custGeom>
            <a:noFill/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8218617" y="4336043"/>
              <a:ext cx="183968" cy="39736"/>
            </a:xfrm>
            <a:custGeom>
              <a:avLst/>
              <a:gdLst/>
              <a:ahLst/>
              <a:cxnLst/>
              <a:rect l="l" t="t" r="r" b="b"/>
              <a:pathLst>
                <a:path w="2676" h="578" extrusionOk="0">
                  <a:moveTo>
                    <a:pt x="1" y="0"/>
                  </a:moveTo>
                  <a:lnTo>
                    <a:pt x="1" y="578"/>
                  </a:lnTo>
                  <a:lnTo>
                    <a:pt x="2675" y="578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7065172" y="3895097"/>
              <a:ext cx="1339476" cy="307233"/>
            </a:xfrm>
            <a:custGeom>
              <a:avLst/>
              <a:gdLst/>
              <a:ahLst/>
              <a:cxnLst/>
              <a:rect l="l" t="t" r="r" b="b"/>
              <a:pathLst>
                <a:path w="19484" h="4469" fill="none" extrusionOk="0">
                  <a:moveTo>
                    <a:pt x="19210" y="1"/>
                  </a:moveTo>
                  <a:lnTo>
                    <a:pt x="0" y="1308"/>
                  </a:lnTo>
                  <a:lnTo>
                    <a:pt x="0" y="3101"/>
                  </a:lnTo>
                  <a:lnTo>
                    <a:pt x="19484" y="4469"/>
                  </a:lnTo>
                </a:path>
              </a:pathLst>
            </a:custGeom>
            <a:noFill/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241648" y="3870073"/>
              <a:ext cx="355287" cy="355287"/>
            </a:xfrm>
            <a:custGeom>
              <a:avLst/>
              <a:gdLst/>
              <a:ahLst/>
              <a:cxnLst/>
              <a:rect l="l" t="t" r="r" b="b"/>
              <a:pathLst>
                <a:path w="5168" h="5168" extrusionOk="0">
                  <a:moveTo>
                    <a:pt x="2584" y="0"/>
                  </a:moveTo>
                  <a:cubicBezTo>
                    <a:pt x="1155" y="30"/>
                    <a:pt x="0" y="1155"/>
                    <a:pt x="0" y="2584"/>
                  </a:cubicBezTo>
                  <a:cubicBezTo>
                    <a:pt x="0" y="3982"/>
                    <a:pt x="1155" y="5167"/>
                    <a:pt x="2584" y="5167"/>
                  </a:cubicBezTo>
                  <a:cubicBezTo>
                    <a:pt x="3982" y="5167"/>
                    <a:pt x="5167" y="4012"/>
                    <a:pt x="5167" y="2584"/>
                  </a:cubicBezTo>
                  <a:cubicBezTo>
                    <a:pt x="5167" y="1125"/>
                    <a:pt x="4043" y="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6985768" y="3966182"/>
              <a:ext cx="160938" cy="163069"/>
            </a:xfrm>
            <a:custGeom>
              <a:avLst/>
              <a:gdLst/>
              <a:ahLst/>
              <a:cxnLst/>
              <a:rect l="l" t="t" r="r" b="b"/>
              <a:pathLst>
                <a:path w="2341" h="2372" extrusionOk="0">
                  <a:moveTo>
                    <a:pt x="1186" y="0"/>
                  </a:moveTo>
                  <a:cubicBezTo>
                    <a:pt x="517" y="0"/>
                    <a:pt x="0" y="517"/>
                    <a:pt x="0" y="1186"/>
                  </a:cubicBezTo>
                  <a:cubicBezTo>
                    <a:pt x="0" y="1824"/>
                    <a:pt x="517" y="2371"/>
                    <a:pt x="1186" y="2371"/>
                  </a:cubicBezTo>
                  <a:cubicBezTo>
                    <a:pt x="1824" y="2371"/>
                    <a:pt x="2341" y="1824"/>
                    <a:pt x="2341" y="1186"/>
                  </a:cubicBezTo>
                  <a:cubicBezTo>
                    <a:pt x="2341" y="547"/>
                    <a:pt x="1824" y="0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291765" y="4049779"/>
              <a:ext cx="127527" cy="305101"/>
            </a:xfrm>
            <a:custGeom>
              <a:avLst/>
              <a:gdLst/>
              <a:ahLst/>
              <a:cxnLst/>
              <a:rect l="l" t="t" r="r" b="b"/>
              <a:pathLst>
                <a:path w="1855" h="4438" fill="none" extrusionOk="0">
                  <a:moveTo>
                    <a:pt x="1855" y="0"/>
                  </a:moveTo>
                  <a:lnTo>
                    <a:pt x="1" y="4438"/>
                  </a:lnTo>
                </a:path>
              </a:pathLst>
            </a:custGeom>
            <a:noFill/>
            <a:ln w="91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7561666" y="3213397"/>
              <a:ext cx="568817" cy="160182"/>
            </a:xfrm>
            <a:custGeom>
              <a:avLst/>
              <a:gdLst/>
              <a:ahLst/>
              <a:cxnLst/>
              <a:rect l="l" t="t" r="r" b="b"/>
              <a:pathLst>
                <a:path w="8274" h="2330" extrusionOk="0">
                  <a:moveTo>
                    <a:pt x="4196" y="1"/>
                  </a:moveTo>
                  <a:cubicBezTo>
                    <a:pt x="2113" y="1"/>
                    <a:pt x="1" y="299"/>
                    <a:pt x="195" y="1011"/>
                  </a:cubicBezTo>
                  <a:cubicBezTo>
                    <a:pt x="484" y="1986"/>
                    <a:pt x="1588" y="2330"/>
                    <a:pt x="2882" y="2330"/>
                  </a:cubicBezTo>
                  <a:cubicBezTo>
                    <a:pt x="5259" y="2330"/>
                    <a:pt x="8273" y="1167"/>
                    <a:pt x="8037" y="616"/>
                  </a:cubicBezTo>
                  <a:cubicBezTo>
                    <a:pt x="7838" y="232"/>
                    <a:pt x="6028" y="1"/>
                    <a:pt x="4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8417160" y="2145267"/>
              <a:ext cx="240066" cy="241235"/>
            </a:xfrm>
            <a:custGeom>
              <a:avLst/>
              <a:gdLst/>
              <a:ahLst/>
              <a:cxnLst/>
              <a:rect l="l" t="t" r="r" b="b"/>
              <a:pathLst>
                <a:path w="3492" h="3509" extrusionOk="0">
                  <a:moveTo>
                    <a:pt x="2409" y="0"/>
                  </a:moveTo>
                  <a:cubicBezTo>
                    <a:pt x="2366" y="0"/>
                    <a:pt x="2323" y="4"/>
                    <a:pt x="2280" y="13"/>
                  </a:cubicBezTo>
                  <a:cubicBezTo>
                    <a:pt x="1672" y="134"/>
                    <a:pt x="1246" y="1289"/>
                    <a:pt x="1246" y="1289"/>
                  </a:cubicBezTo>
                  <a:lnTo>
                    <a:pt x="0" y="2748"/>
                  </a:lnTo>
                  <a:lnTo>
                    <a:pt x="730" y="3508"/>
                  </a:lnTo>
                  <a:cubicBezTo>
                    <a:pt x="730" y="3508"/>
                    <a:pt x="1733" y="1836"/>
                    <a:pt x="1976" y="1836"/>
                  </a:cubicBezTo>
                  <a:cubicBezTo>
                    <a:pt x="2189" y="1836"/>
                    <a:pt x="2553" y="1228"/>
                    <a:pt x="3040" y="955"/>
                  </a:cubicBezTo>
                  <a:cubicBezTo>
                    <a:pt x="3492" y="701"/>
                    <a:pt x="2972" y="0"/>
                    <a:pt x="2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8241648" y="4237803"/>
              <a:ext cx="204799" cy="100371"/>
            </a:xfrm>
            <a:custGeom>
              <a:avLst/>
              <a:gdLst/>
              <a:ahLst/>
              <a:cxnLst/>
              <a:rect l="l" t="t" r="r" b="b"/>
              <a:pathLst>
                <a:path w="2979" h="1460" extrusionOk="0">
                  <a:moveTo>
                    <a:pt x="274" y="1"/>
                  </a:moveTo>
                  <a:lnTo>
                    <a:pt x="0" y="1460"/>
                  </a:lnTo>
                  <a:lnTo>
                    <a:pt x="2979" y="1460"/>
                  </a:lnTo>
                  <a:lnTo>
                    <a:pt x="1246" y="791"/>
                  </a:lnTo>
                  <a:lnTo>
                    <a:pt x="13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7516499" y="3036303"/>
              <a:ext cx="952978" cy="1228724"/>
            </a:xfrm>
            <a:custGeom>
              <a:avLst/>
              <a:gdLst/>
              <a:ahLst/>
              <a:cxnLst/>
              <a:rect l="l" t="t" r="r" b="b"/>
              <a:pathLst>
                <a:path w="13862" h="17873" extrusionOk="0">
                  <a:moveTo>
                    <a:pt x="4742" y="0"/>
                  </a:moveTo>
                  <a:lnTo>
                    <a:pt x="1" y="426"/>
                  </a:lnTo>
                  <a:cubicBezTo>
                    <a:pt x="548" y="2553"/>
                    <a:pt x="1247" y="3283"/>
                    <a:pt x="2645" y="3891"/>
                  </a:cubicBezTo>
                  <a:cubicBezTo>
                    <a:pt x="4104" y="4499"/>
                    <a:pt x="10974" y="9149"/>
                    <a:pt x="10974" y="9149"/>
                  </a:cubicBezTo>
                  <a:lnTo>
                    <a:pt x="10548" y="17873"/>
                  </a:lnTo>
                  <a:lnTo>
                    <a:pt x="12311" y="17873"/>
                  </a:lnTo>
                  <a:cubicBezTo>
                    <a:pt x="12311" y="17873"/>
                    <a:pt x="13709" y="10517"/>
                    <a:pt x="13770" y="7751"/>
                  </a:cubicBezTo>
                  <a:cubicBezTo>
                    <a:pt x="13861" y="4985"/>
                    <a:pt x="5472" y="790"/>
                    <a:pt x="5472" y="790"/>
                  </a:cubicBezTo>
                  <a:lnTo>
                    <a:pt x="47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6860373" y="3082226"/>
              <a:ext cx="712637" cy="265503"/>
            </a:xfrm>
            <a:custGeom>
              <a:avLst/>
              <a:gdLst/>
              <a:ahLst/>
              <a:cxnLst/>
              <a:rect l="l" t="t" r="r" b="b"/>
              <a:pathLst>
                <a:path w="10366" h="3862" extrusionOk="0">
                  <a:moveTo>
                    <a:pt x="9423" y="1"/>
                  </a:moveTo>
                  <a:cubicBezTo>
                    <a:pt x="9200" y="520"/>
                    <a:pt x="8811" y="677"/>
                    <a:pt x="8322" y="677"/>
                  </a:cubicBezTo>
                  <a:cubicBezTo>
                    <a:pt x="7810" y="677"/>
                    <a:pt x="7189" y="505"/>
                    <a:pt x="6536" y="396"/>
                  </a:cubicBezTo>
                  <a:cubicBezTo>
                    <a:pt x="6273" y="353"/>
                    <a:pt x="6044" y="333"/>
                    <a:pt x="5832" y="333"/>
                  </a:cubicBezTo>
                  <a:cubicBezTo>
                    <a:pt x="4991" y="333"/>
                    <a:pt x="4412" y="658"/>
                    <a:pt x="2979" y="1217"/>
                  </a:cubicBezTo>
                  <a:cubicBezTo>
                    <a:pt x="2572" y="1385"/>
                    <a:pt x="2195" y="1450"/>
                    <a:pt x="1854" y="1450"/>
                  </a:cubicBezTo>
                  <a:cubicBezTo>
                    <a:pt x="720" y="1450"/>
                    <a:pt x="1" y="731"/>
                    <a:pt x="0" y="730"/>
                  </a:cubicBezTo>
                  <a:lnTo>
                    <a:pt x="0" y="730"/>
                  </a:lnTo>
                  <a:lnTo>
                    <a:pt x="2311" y="3861"/>
                  </a:lnTo>
                  <a:cubicBezTo>
                    <a:pt x="2311" y="3861"/>
                    <a:pt x="3405" y="3588"/>
                    <a:pt x="4438" y="3162"/>
                  </a:cubicBezTo>
                  <a:cubicBezTo>
                    <a:pt x="5472" y="2706"/>
                    <a:pt x="6384" y="2980"/>
                    <a:pt x="7903" y="2736"/>
                  </a:cubicBezTo>
                  <a:cubicBezTo>
                    <a:pt x="9423" y="2524"/>
                    <a:pt x="9940" y="1034"/>
                    <a:pt x="10365" y="31"/>
                  </a:cubicBezTo>
                  <a:lnTo>
                    <a:pt x="10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7520693" y="2072876"/>
              <a:ext cx="292589" cy="411798"/>
            </a:xfrm>
            <a:custGeom>
              <a:avLst/>
              <a:gdLst/>
              <a:ahLst/>
              <a:cxnLst/>
              <a:rect l="l" t="t" r="r" b="b"/>
              <a:pathLst>
                <a:path w="4256" h="5990" extrusionOk="0">
                  <a:moveTo>
                    <a:pt x="1916" y="1"/>
                  </a:moveTo>
                  <a:cubicBezTo>
                    <a:pt x="992" y="1"/>
                    <a:pt x="295" y="715"/>
                    <a:pt x="122" y="1309"/>
                  </a:cubicBezTo>
                  <a:cubicBezTo>
                    <a:pt x="0" y="2069"/>
                    <a:pt x="912" y="4318"/>
                    <a:pt x="912" y="4318"/>
                  </a:cubicBezTo>
                  <a:lnTo>
                    <a:pt x="639" y="5990"/>
                  </a:lnTo>
                  <a:lnTo>
                    <a:pt x="2827" y="5990"/>
                  </a:lnTo>
                  <a:cubicBezTo>
                    <a:pt x="2827" y="5990"/>
                    <a:pt x="2918" y="4592"/>
                    <a:pt x="3162" y="4227"/>
                  </a:cubicBezTo>
                  <a:cubicBezTo>
                    <a:pt x="3435" y="3832"/>
                    <a:pt x="3830" y="4105"/>
                    <a:pt x="3952" y="3710"/>
                  </a:cubicBezTo>
                  <a:cubicBezTo>
                    <a:pt x="4104" y="3345"/>
                    <a:pt x="3891" y="2646"/>
                    <a:pt x="3891" y="2646"/>
                  </a:cubicBezTo>
                  <a:lnTo>
                    <a:pt x="4256" y="2555"/>
                  </a:lnTo>
                  <a:cubicBezTo>
                    <a:pt x="4256" y="2555"/>
                    <a:pt x="3222" y="367"/>
                    <a:pt x="2584" y="123"/>
                  </a:cubicBezTo>
                  <a:cubicBezTo>
                    <a:pt x="2352" y="38"/>
                    <a:pt x="2128" y="1"/>
                    <a:pt x="1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7750584" y="2139836"/>
              <a:ext cx="37674" cy="104565"/>
            </a:xfrm>
            <a:custGeom>
              <a:avLst/>
              <a:gdLst/>
              <a:ahLst/>
              <a:cxnLst/>
              <a:rect l="l" t="t" r="r" b="b"/>
              <a:pathLst>
                <a:path w="548" h="1521" extrusionOk="0">
                  <a:moveTo>
                    <a:pt x="274" y="0"/>
                  </a:moveTo>
                  <a:cubicBezTo>
                    <a:pt x="122" y="0"/>
                    <a:pt x="0" y="365"/>
                    <a:pt x="0" y="760"/>
                  </a:cubicBezTo>
                  <a:cubicBezTo>
                    <a:pt x="0" y="1186"/>
                    <a:pt x="122" y="1520"/>
                    <a:pt x="274" y="1520"/>
                  </a:cubicBezTo>
                  <a:cubicBezTo>
                    <a:pt x="426" y="1520"/>
                    <a:pt x="547" y="1186"/>
                    <a:pt x="547" y="760"/>
                  </a:cubicBezTo>
                  <a:cubicBezTo>
                    <a:pt x="547" y="365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7650282" y="2192084"/>
              <a:ext cx="127527" cy="69"/>
            </a:xfrm>
            <a:custGeom>
              <a:avLst/>
              <a:gdLst/>
              <a:ahLst/>
              <a:cxnLst/>
              <a:rect l="l" t="t" r="r" b="b"/>
              <a:pathLst>
                <a:path w="1855" h="1" fill="none" extrusionOk="0">
                  <a:moveTo>
                    <a:pt x="1854" y="0"/>
                  </a:moveTo>
                  <a:lnTo>
                    <a:pt x="0" y="0"/>
                  </a:lnTo>
                </a:path>
              </a:pathLst>
            </a:custGeom>
            <a:noFill/>
            <a:ln w="4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7502750" y="2070126"/>
              <a:ext cx="203974" cy="299602"/>
            </a:xfrm>
            <a:custGeom>
              <a:avLst/>
              <a:gdLst/>
              <a:ahLst/>
              <a:cxnLst/>
              <a:rect l="l" t="t" r="r" b="b"/>
              <a:pathLst>
                <a:path w="2967" h="4358" extrusionOk="0">
                  <a:moveTo>
                    <a:pt x="1916" y="0"/>
                  </a:moveTo>
                  <a:cubicBezTo>
                    <a:pt x="499" y="0"/>
                    <a:pt x="1" y="1439"/>
                    <a:pt x="201" y="2139"/>
                  </a:cubicBezTo>
                  <a:cubicBezTo>
                    <a:pt x="413" y="2960"/>
                    <a:pt x="1265" y="4358"/>
                    <a:pt x="1265" y="4358"/>
                  </a:cubicBezTo>
                  <a:cubicBezTo>
                    <a:pt x="2784" y="3446"/>
                    <a:pt x="2967" y="224"/>
                    <a:pt x="2967" y="224"/>
                  </a:cubicBezTo>
                  <a:cubicBezTo>
                    <a:pt x="2572" y="67"/>
                    <a:pt x="2223" y="0"/>
                    <a:pt x="1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7384848" y="2053283"/>
              <a:ext cx="365737" cy="226592"/>
            </a:xfrm>
            <a:custGeom>
              <a:avLst/>
              <a:gdLst/>
              <a:ahLst/>
              <a:cxnLst/>
              <a:rect l="l" t="t" r="r" b="b"/>
              <a:pathLst>
                <a:path w="5320" h="3296" extrusionOk="0">
                  <a:moveTo>
                    <a:pt x="3541" y="1"/>
                  </a:moveTo>
                  <a:cubicBezTo>
                    <a:pt x="3299" y="1"/>
                    <a:pt x="3040" y="42"/>
                    <a:pt x="2767" y="135"/>
                  </a:cubicBezTo>
                  <a:cubicBezTo>
                    <a:pt x="1460" y="621"/>
                    <a:pt x="1612" y="2263"/>
                    <a:pt x="1612" y="2263"/>
                  </a:cubicBezTo>
                  <a:lnTo>
                    <a:pt x="1" y="3296"/>
                  </a:lnTo>
                  <a:lnTo>
                    <a:pt x="5320" y="1229"/>
                  </a:lnTo>
                  <a:cubicBezTo>
                    <a:pt x="5151" y="624"/>
                    <a:pt x="4481" y="1"/>
                    <a:pt x="3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7420734" y="2449818"/>
              <a:ext cx="474083" cy="652001"/>
            </a:xfrm>
            <a:custGeom>
              <a:avLst/>
              <a:gdLst/>
              <a:ahLst/>
              <a:cxnLst/>
              <a:rect l="l" t="t" r="r" b="b"/>
              <a:pathLst>
                <a:path w="6896" h="9484" extrusionOk="0">
                  <a:moveTo>
                    <a:pt x="3040" y="1"/>
                  </a:moveTo>
                  <a:cubicBezTo>
                    <a:pt x="118" y="1"/>
                    <a:pt x="1" y="5028"/>
                    <a:pt x="360" y="5978"/>
                  </a:cubicBezTo>
                  <a:cubicBezTo>
                    <a:pt x="786" y="7163"/>
                    <a:pt x="269" y="9018"/>
                    <a:pt x="664" y="9382"/>
                  </a:cubicBezTo>
                  <a:cubicBezTo>
                    <a:pt x="740" y="9452"/>
                    <a:pt x="1055" y="9483"/>
                    <a:pt x="1506" y="9483"/>
                  </a:cubicBezTo>
                  <a:cubicBezTo>
                    <a:pt x="3219" y="9483"/>
                    <a:pt x="6895" y="9030"/>
                    <a:pt x="6895" y="8501"/>
                  </a:cubicBezTo>
                  <a:cubicBezTo>
                    <a:pt x="6895" y="7802"/>
                    <a:pt x="6044" y="6951"/>
                    <a:pt x="5679" y="5370"/>
                  </a:cubicBezTo>
                  <a:cubicBezTo>
                    <a:pt x="5284" y="3850"/>
                    <a:pt x="5953" y="1084"/>
                    <a:pt x="4950" y="568"/>
                  </a:cubicBezTo>
                  <a:cubicBezTo>
                    <a:pt x="4209" y="171"/>
                    <a:pt x="3577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7516499" y="2244332"/>
              <a:ext cx="1019800" cy="432834"/>
            </a:xfrm>
            <a:custGeom>
              <a:avLst/>
              <a:gdLst/>
              <a:ahLst/>
              <a:cxnLst/>
              <a:rect l="l" t="t" r="r" b="b"/>
              <a:pathLst>
                <a:path w="14834" h="6296" extrusionOk="0">
                  <a:moveTo>
                    <a:pt x="14013" y="0"/>
                  </a:moveTo>
                  <a:lnTo>
                    <a:pt x="8846" y="3800"/>
                  </a:lnTo>
                  <a:cubicBezTo>
                    <a:pt x="8846" y="3800"/>
                    <a:pt x="6475" y="3709"/>
                    <a:pt x="3557" y="3283"/>
                  </a:cubicBezTo>
                  <a:cubicBezTo>
                    <a:pt x="2741" y="3172"/>
                    <a:pt x="2103" y="3112"/>
                    <a:pt x="1608" y="3112"/>
                  </a:cubicBezTo>
                  <a:cubicBezTo>
                    <a:pt x="332" y="3112"/>
                    <a:pt x="1" y="3514"/>
                    <a:pt x="1" y="4499"/>
                  </a:cubicBezTo>
                  <a:cubicBezTo>
                    <a:pt x="1" y="5593"/>
                    <a:pt x="1672" y="5927"/>
                    <a:pt x="2949" y="6019"/>
                  </a:cubicBezTo>
                  <a:cubicBezTo>
                    <a:pt x="3809" y="6039"/>
                    <a:pt x="4709" y="6296"/>
                    <a:pt x="6169" y="6296"/>
                  </a:cubicBezTo>
                  <a:cubicBezTo>
                    <a:pt x="6926" y="6296"/>
                    <a:pt x="7835" y="6226"/>
                    <a:pt x="8967" y="6019"/>
                  </a:cubicBezTo>
                  <a:cubicBezTo>
                    <a:pt x="12250" y="5411"/>
                    <a:pt x="14834" y="1034"/>
                    <a:pt x="14834" y="1034"/>
                  </a:cubicBezTo>
                  <a:lnTo>
                    <a:pt x="14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25" name="Google Shape;1325;p48"/>
          <p:cNvSpPr txBox="1">
            <a:spLocks noGrp="1"/>
          </p:cNvSpPr>
          <p:nvPr>
            <p:ph type="title" idx="4294967295"/>
          </p:nvPr>
        </p:nvSpPr>
        <p:spPr>
          <a:xfrm>
            <a:off x="6630700" y="2510400"/>
            <a:ext cx="705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65%</a:t>
            </a:r>
            <a:endParaRPr sz="18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6" name="Google Shape;1326;p48"/>
          <p:cNvSpPr txBox="1">
            <a:spLocks noGrp="1"/>
          </p:cNvSpPr>
          <p:nvPr>
            <p:ph type="title" idx="4294967295"/>
          </p:nvPr>
        </p:nvSpPr>
        <p:spPr>
          <a:xfrm>
            <a:off x="5697250" y="2216625"/>
            <a:ext cx="705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35%</a:t>
            </a:r>
            <a:endParaRPr sz="180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A1271-A0BD-ACCD-1664-D5AE50334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30" y="1245225"/>
            <a:ext cx="3820449" cy="34425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974512-9442-8956-19CB-BEB9E4C29836}"/>
              </a:ext>
            </a:extLst>
          </p:cNvPr>
          <p:cNvSpPr/>
          <p:nvPr/>
        </p:nvSpPr>
        <p:spPr>
          <a:xfrm>
            <a:off x="5582420" y="1342304"/>
            <a:ext cx="582160" cy="27313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EBD870-29B9-F28A-20C2-5E5E466DCA96}"/>
              </a:ext>
            </a:extLst>
          </p:cNvPr>
          <p:cNvSpPr/>
          <p:nvPr/>
        </p:nvSpPr>
        <p:spPr>
          <a:xfrm>
            <a:off x="5758670" y="4457683"/>
            <a:ext cx="582160" cy="27313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oogle Shape;2290;p69">
            <a:extLst>
              <a:ext uri="{FF2B5EF4-FFF2-40B4-BE49-F238E27FC236}">
                <a16:creationId xmlns:a16="http://schemas.microsoft.com/office/drawing/2014/main" id="{96D1C7F4-9397-2638-9C7B-14AD060890F0}"/>
              </a:ext>
            </a:extLst>
          </p:cNvPr>
          <p:cNvGrpSpPr/>
          <p:nvPr/>
        </p:nvGrpSpPr>
        <p:grpSpPr>
          <a:xfrm>
            <a:off x="6417983" y="455747"/>
            <a:ext cx="425433" cy="524525"/>
            <a:chOff x="1551613" y="3322103"/>
            <a:chExt cx="425433" cy="524525"/>
          </a:xfrm>
        </p:grpSpPr>
        <p:sp>
          <p:nvSpPr>
            <p:cNvPr id="11" name="Google Shape;2291;p69">
              <a:extLst>
                <a:ext uri="{FF2B5EF4-FFF2-40B4-BE49-F238E27FC236}">
                  <a16:creationId xmlns:a16="http://schemas.microsoft.com/office/drawing/2014/main" id="{330D4C5E-08D2-1C54-A0AD-AFFDA25C383D}"/>
                </a:ext>
              </a:extLst>
            </p:cNvPr>
            <p:cNvSpPr/>
            <p:nvPr/>
          </p:nvSpPr>
          <p:spPr>
            <a:xfrm>
              <a:off x="1743790" y="3324553"/>
              <a:ext cx="233256" cy="274067"/>
            </a:xfrm>
            <a:custGeom>
              <a:avLst/>
              <a:gdLst/>
              <a:ahLst/>
              <a:cxnLst/>
              <a:rect l="l" t="t" r="r" b="b"/>
              <a:pathLst>
                <a:path w="10951" h="12867" extrusionOk="0">
                  <a:moveTo>
                    <a:pt x="2446" y="1"/>
                  </a:moveTo>
                  <a:cubicBezTo>
                    <a:pt x="1962" y="1"/>
                    <a:pt x="1468" y="997"/>
                    <a:pt x="963" y="997"/>
                  </a:cubicBezTo>
                  <a:lnTo>
                    <a:pt x="1" y="6580"/>
                  </a:lnTo>
                  <a:lnTo>
                    <a:pt x="963" y="12867"/>
                  </a:lnTo>
                  <a:lnTo>
                    <a:pt x="10951" y="12867"/>
                  </a:lnTo>
                  <a:lnTo>
                    <a:pt x="10951" y="9874"/>
                  </a:lnTo>
                  <a:cubicBezTo>
                    <a:pt x="10951" y="8046"/>
                    <a:pt x="10462" y="6338"/>
                    <a:pt x="9604" y="4868"/>
                  </a:cubicBezTo>
                  <a:cubicBezTo>
                    <a:pt x="9323" y="4379"/>
                    <a:pt x="8246" y="4822"/>
                    <a:pt x="7884" y="4387"/>
                  </a:cubicBezTo>
                  <a:cubicBezTo>
                    <a:pt x="7573" y="4010"/>
                    <a:pt x="7981" y="2756"/>
                    <a:pt x="7619" y="2429"/>
                  </a:cubicBezTo>
                  <a:cubicBezTo>
                    <a:pt x="6215" y="1171"/>
                    <a:pt x="4449" y="305"/>
                    <a:pt x="2498" y="5"/>
                  </a:cubicBezTo>
                  <a:cubicBezTo>
                    <a:pt x="2481" y="2"/>
                    <a:pt x="2463" y="1"/>
                    <a:pt x="2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2292;p69">
              <a:extLst>
                <a:ext uri="{FF2B5EF4-FFF2-40B4-BE49-F238E27FC236}">
                  <a16:creationId xmlns:a16="http://schemas.microsoft.com/office/drawing/2014/main" id="{0D6E4047-A3BB-F606-2ED4-F33FC63B32C1}"/>
                </a:ext>
              </a:extLst>
            </p:cNvPr>
            <p:cNvSpPr/>
            <p:nvPr/>
          </p:nvSpPr>
          <p:spPr>
            <a:xfrm>
              <a:off x="1743790" y="3578056"/>
              <a:ext cx="200646" cy="268572"/>
            </a:xfrm>
            <a:custGeom>
              <a:avLst/>
              <a:gdLst/>
              <a:ahLst/>
              <a:cxnLst/>
              <a:rect l="l" t="t" r="r" b="b"/>
              <a:pathLst>
                <a:path w="9420" h="12609" extrusionOk="0">
                  <a:moveTo>
                    <a:pt x="1" y="0"/>
                  </a:moveTo>
                  <a:lnTo>
                    <a:pt x="963" y="12609"/>
                  </a:lnTo>
                  <a:cubicBezTo>
                    <a:pt x="5622" y="12609"/>
                    <a:pt x="9420" y="8815"/>
                    <a:pt x="9420" y="4152"/>
                  </a:cubicBezTo>
                  <a:lnTo>
                    <a:pt x="9420" y="9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2293;p69">
              <a:extLst>
                <a:ext uri="{FF2B5EF4-FFF2-40B4-BE49-F238E27FC236}">
                  <a16:creationId xmlns:a16="http://schemas.microsoft.com/office/drawing/2014/main" id="{F0200772-781F-032B-E2FB-6C7D540D8D5A}"/>
                </a:ext>
              </a:extLst>
            </p:cNvPr>
            <p:cNvSpPr/>
            <p:nvPr/>
          </p:nvSpPr>
          <p:spPr>
            <a:xfrm>
              <a:off x="1584309" y="3578056"/>
              <a:ext cx="180070" cy="268572"/>
            </a:xfrm>
            <a:custGeom>
              <a:avLst/>
              <a:gdLst/>
              <a:ahLst/>
              <a:cxnLst/>
              <a:rect l="l" t="t" r="r" b="b"/>
              <a:pathLst>
                <a:path w="8454" h="12609" extrusionOk="0">
                  <a:moveTo>
                    <a:pt x="8454" y="0"/>
                  </a:moveTo>
                  <a:lnTo>
                    <a:pt x="1" y="966"/>
                  </a:lnTo>
                  <a:lnTo>
                    <a:pt x="1" y="4156"/>
                  </a:lnTo>
                  <a:cubicBezTo>
                    <a:pt x="1" y="8815"/>
                    <a:pt x="3794" y="12609"/>
                    <a:pt x="8454" y="12609"/>
                  </a:cubicBezTo>
                  <a:lnTo>
                    <a:pt x="8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2294;p69">
              <a:extLst>
                <a:ext uri="{FF2B5EF4-FFF2-40B4-BE49-F238E27FC236}">
                  <a16:creationId xmlns:a16="http://schemas.microsoft.com/office/drawing/2014/main" id="{D542E9CA-3B5D-323A-0A2C-B8444E59439A}"/>
                </a:ext>
              </a:extLst>
            </p:cNvPr>
            <p:cNvSpPr/>
            <p:nvPr/>
          </p:nvSpPr>
          <p:spPr>
            <a:xfrm>
              <a:off x="1551613" y="3324467"/>
              <a:ext cx="212766" cy="274088"/>
            </a:xfrm>
            <a:custGeom>
              <a:avLst/>
              <a:gdLst/>
              <a:ahLst/>
              <a:cxnLst/>
              <a:rect l="l" t="t" r="r" b="b"/>
              <a:pathLst>
                <a:path w="9989" h="12868" extrusionOk="0">
                  <a:moveTo>
                    <a:pt x="8511" y="1"/>
                  </a:moveTo>
                  <a:cubicBezTo>
                    <a:pt x="8493" y="1"/>
                    <a:pt x="8475" y="2"/>
                    <a:pt x="8457" y="5"/>
                  </a:cubicBezTo>
                  <a:cubicBezTo>
                    <a:pt x="6503" y="309"/>
                    <a:pt x="4737" y="1171"/>
                    <a:pt x="3332" y="2429"/>
                  </a:cubicBezTo>
                  <a:cubicBezTo>
                    <a:pt x="2944" y="2775"/>
                    <a:pt x="3490" y="3845"/>
                    <a:pt x="3159" y="4249"/>
                  </a:cubicBezTo>
                  <a:cubicBezTo>
                    <a:pt x="2836" y="4641"/>
                    <a:pt x="1640" y="4372"/>
                    <a:pt x="1374" y="4814"/>
                  </a:cubicBezTo>
                  <a:cubicBezTo>
                    <a:pt x="501" y="6299"/>
                    <a:pt x="1" y="8027"/>
                    <a:pt x="1" y="9878"/>
                  </a:cubicBezTo>
                  <a:lnTo>
                    <a:pt x="1" y="12867"/>
                  </a:lnTo>
                  <a:lnTo>
                    <a:pt x="9989" y="12867"/>
                  </a:lnTo>
                  <a:lnTo>
                    <a:pt x="9989" y="998"/>
                  </a:lnTo>
                  <a:cubicBezTo>
                    <a:pt x="9989" y="998"/>
                    <a:pt x="9028" y="1"/>
                    <a:pt x="8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2295;p69">
              <a:extLst>
                <a:ext uri="{FF2B5EF4-FFF2-40B4-BE49-F238E27FC236}">
                  <a16:creationId xmlns:a16="http://schemas.microsoft.com/office/drawing/2014/main" id="{462449E8-9E69-B423-B0B2-1E7E08A556EC}"/>
                </a:ext>
              </a:extLst>
            </p:cNvPr>
            <p:cNvSpPr/>
            <p:nvPr/>
          </p:nvSpPr>
          <p:spPr>
            <a:xfrm>
              <a:off x="1581029" y="3376271"/>
              <a:ext cx="95083" cy="96510"/>
            </a:xfrm>
            <a:custGeom>
              <a:avLst/>
              <a:gdLst/>
              <a:ahLst/>
              <a:cxnLst/>
              <a:rect l="l" t="t" r="r" b="b"/>
              <a:pathLst>
                <a:path w="4464" h="4531" extrusionOk="0">
                  <a:moveTo>
                    <a:pt x="1951" y="1"/>
                  </a:moveTo>
                  <a:cubicBezTo>
                    <a:pt x="1182" y="689"/>
                    <a:pt x="524" y="1494"/>
                    <a:pt x="1" y="2386"/>
                  </a:cubicBezTo>
                  <a:lnTo>
                    <a:pt x="1698" y="4087"/>
                  </a:lnTo>
                  <a:cubicBezTo>
                    <a:pt x="1995" y="4382"/>
                    <a:pt x="2384" y="4530"/>
                    <a:pt x="2774" y="4530"/>
                  </a:cubicBezTo>
                  <a:cubicBezTo>
                    <a:pt x="3167" y="4530"/>
                    <a:pt x="3561" y="4380"/>
                    <a:pt x="3864" y="4079"/>
                  </a:cubicBezTo>
                  <a:cubicBezTo>
                    <a:pt x="4464" y="3479"/>
                    <a:pt x="4464" y="2513"/>
                    <a:pt x="3864" y="1913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2296;p69">
              <a:extLst>
                <a:ext uri="{FF2B5EF4-FFF2-40B4-BE49-F238E27FC236}">
                  <a16:creationId xmlns:a16="http://schemas.microsoft.com/office/drawing/2014/main" id="{220EA255-1B8F-D71D-1780-1A758BC30BD8}"/>
                </a:ext>
              </a:extLst>
            </p:cNvPr>
            <p:cNvSpPr/>
            <p:nvPr/>
          </p:nvSpPr>
          <p:spPr>
            <a:xfrm>
              <a:off x="1852723" y="3376186"/>
              <a:ext cx="95083" cy="96574"/>
            </a:xfrm>
            <a:custGeom>
              <a:avLst/>
              <a:gdLst/>
              <a:ahLst/>
              <a:cxnLst/>
              <a:rect l="l" t="t" r="r" b="b"/>
              <a:pathLst>
                <a:path w="4464" h="4534" extrusionOk="0">
                  <a:moveTo>
                    <a:pt x="2509" y="1"/>
                  </a:moveTo>
                  <a:lnTo>
                    <a:pt x="600" y="1909"/>
                  </a:lnTo>
                  <a:cubicBezTo>
                    <a:pt x="0" y="2517"/>
                    <a:pt x="0" y="3483"/>
                    <a:pt x="597" y="4083"/>
                  </a:cubicBezTo>
                  <a:cubicBezTo>
                    <a:pt x="897" y="4383"/>
                    <a:pt x="1288" y="4533"/>
                    <a:pt x="1680" y="4533"/>
                  </a:cubicBezTo>
                  <a:cubicBezTo>
                    <a:pt x="2072" y="4533"/>
                    <a:pt x="2465" y="4383"/>
                    <a:pt x="2767" y="4083"/>
                  </a:cubicBezTo>
                  <a:lnTo>
                    <a:pt x="4463" y="2386"/>
                  </a:lnTo>
                  <a:cubicBezTo>
                    <a:pt x="3940" y="1490"/>
                    <a:pt x="3275" y="690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2297;p69">
              <a:extLst>
                <a:ext uri="{FF2B5EF4-FFF2-40B4-BE49-F238E27FC236}">
                  <a16:creationId xmlns:a16="http://schemas.microsoft.com/office/drawing/2014/main" id="{8B3DCE94-3DF5-AF7E-40D1-A19E1B895313}"/>
                </a:ext>
              </a:extLst>
            </p:cNvPr>
            <p:cNvSpPr/>
            <p:nvPr/>
          </p:nvSpPr>
          <p:spPr>
            <a:xfrm>
              <a:off x="1743875" y="3322103"/>
              <a:ext cx="53207" cy="92868"/>
            </a:xfrm>
            <a:custGeom>
              <a:avLst/>
              <a:gdLst/>
              <a:ahLst/>
              <a:cxnLst/>
              <a:rect l="l" t="t" r="r" b="b"/>
              <a:pathLst>
                <a:path w="2498" h="4360" extrusionOk="0">
                  <a:moveTo>
                    <a:pt x="963" y="1"/>
                  </a:moveTo>
                  <a:lnTo>
                    <a:pt x="1" y="1793"/>
                  </a:lnTo>
                  <a:lnTo>
                    <a:pt x="963" y="4360"/>
                  </a:lnTo>
                  <a:cubicBezTo>
                    <a:pt x="1809" y="4360"/>
                    <a:pt x="2498" y="3671"/>
                    <a:pt x="2498" y="2825"/>
                  </a:cubicBezTo>
                  <a:lnTo>
                    <a:pt x="2498" y="116"/>
                  </a:lnTo>
                  <a:cubicBezTo>
                    <a:pt x="1998" y="39"/>
                    <a:pt x="1490" y="1"/>
                    <a:pt x="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2298;p69">
              <a:extLst>
                <a:ext uri="{FF2B5EF4-FFF2-40B4-BE49-F238E27FC236}">
                  <a16:creationId xmlns:a16="http://schemas.microsoft.com/office/drawing/2014/main" id="{4E47FF68-B455-EB31-9959-03E038676AB8}"/>
                </a:ext>
              </a:extLst>
            </p:cNvPr>
            <p:cNvSpPr/>
            <p:nvPr/>
          </p:nvSpPr>
          <p:spPr>
            <a:xfrm>
              <a:off x="1731755" y="3322103"/>
              <a:ext cx="32632" cy="92868"/>
            </a:xfrm>
            <a:custGeom>
              <a:avLst/>
              <a:gdLst/>
              <a:ahLst/>
              <a:cxnLst/>
              <a:rect l="l" t="t" r="r" b="b"/>
              <a:pathLst>
                <a:path w="1532" h="4360" extrusionOk="0">
                  <a:moveTo>
                    <a:pt x="1532" y="1"/>
                  </a:moveTo>
                  <a:cubicBezTo>
                    <a:pt x="1012" y="1"/>
                    <a:pt x="501" y="39"/>
                    <a:pt x="0" y="116"/>
                  </a:cubicBezTo>
                  <a:lnTo>
                    <a:pt x="0" y="2825"/>
                  </a:lnTo>
                  <a:cubicBezTo>
                    <a:pt x="0" y="3671"/>
                    <a:pt x="685" y="4360"/>
                    <a:pt x="1532" y="4360"/>
                  </a:cubicBezTo>
                  <a:lnTo>
                    <a:pt x="1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2299;p69">
              <a:extLst>
                <a:ext uri="{FF2B5EF4-FFF2-40B4-BE49-F238E27FC236}">
                  <a16:creationId xmlns:a16="http://schemas.microsoft.com/office/drawing/2014/main" id="{C68599C1-4807-FA56-16AD-36E4977F245F}"/>
                </a:ext>
              </a:extLst>
            </p:cNvPr>
            <p:cNvSpPr/>
            <p:nvPr/>
          </p:nvSpPr>
          <p:spPr>
            <a:xfrm>
              <a:off x="1743875" y="3534857"/>
              <a:ext cx="168036" cy="127459"/>
            </a:xfrm>
            <a:custGeom>
              <a:avLst/>
              <a:gdLst/>
              <a:ahLst/>
              <a:cxnLst/>
              <a:rect l="l" t="t" r="r" b="b"/>
              <a:pathLst>
                <a:path w="7889" h="5984" extrusionOk="0">
                  <a:moveTo>
                    <a:pt x="963" y="1"/>
                  </a:moveTo>
                  <a:lnTo>
                    <a:pt x="1" y="2032"/>
                  </a:lnTo>
                  <a:lnTo>
                    <a:pt x="963" y="4341"/>
                  </a:lnTo>
                  <a:lnTo>
                    <a:pt x="2225" y="4341"/>
                  </a:lnTo>
                  <a:cubicBezTo>
                    <a:pt x="2713" y="5314"/>
                    <a:pt x="3729" y="5983"/>
                    <a:pt x="4899" y="5983"/>
                  </a:cubicBezTo>
                  <a:cubicBezTo>
                    <a:pt x="6553" y="5983"/>
                    <a:pt x="7888" y="4648"/>
                    <a:pt x="7888" y="2994"/>
                  </a:cubicBezTo>
                  <a:cubicBezTo>
                    <a:pt x="7884" y="1340"/>
                    <a:pt x="6542" y="1"/>
                    <a:pt x="4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2300;p69">
              <a:extLst>
                <a:ext uri="{FF2B5EF4-FFF2-40B4-BE49-F238E27FC236}">
                  <a16:creationId xmlns:a16="http://schemas.microsoft.com/office/drawing/2014/main" id="{8510EDF9-8CE5-19B9-B361-94540F4B0961}"/>
                </a:ext>
              </a:extLst>
            </p:cNvPr>
            <p:cNvSpPr/>
            <p:nvPr/>
          </p:nvSpPr>
          <p:spPr>
            <a:xfrm>
              <a:off x="1616857" y="3534857"/>
              <a:ext cx="147524" cy="127459"/>
            </a:xfrm>
            <a:custGeom>
              <a:avLst/>
              <a:gdLst/>
              <a:ahLst/>
              <a:cxnLst/>
              <a:rect l="l" t="t" r="r" b="b"/>
              <a:pathLst>
                <a:path w="6926" h="5984" extrusionOk="0">
                  <a:moveTo>
                    <a:pt x="2994" y="1"/>
                  </a:moveTo>
                  <a:cubicBezTo>
                    <a:pt x="1343" y="1"/>
                    <a:pt x="0" y="1340"/>
                    <a:pt x="0" y="2994"/>
                  </a:cubicBezTo>
                  <a:cubicBezTo>
                    <a:pt x="0" y="4648"/>
                    <a:pt x="1339" y="5983"/>
                    <a:pt x="2994" y="5983"/>
                  </a:cubicBezTo>
                  <a:cubicBezTo>
                    <a:pt x="4163" y="5983"/>
                    <a:pt x="5171" y="5314"/>
                    <a:pt x="5668" y="4341"/>
                  </a:cubicBezTo>
                  <a:lnTo>
                    <a:pt x="6926" y="4341"/>
                  </a:lnTo>
                  <a:lnTo>
                    <a:pt x="6926" y="4"/>
                  </a:lnTo>
                  <a:lnTo>
                    <a:pt x="2994" y="4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A858FBD-2EF7-62EE-397A-A81D6A782FAB}"/>
              </a:ext>
            </a:extLst>
          </p:cNvPr>
          <p:cNvSpPr txBox="1"/>
          <p:nvPr/>
        </p:nvSpPr>
        <p:spPr>
          <a:xfrm>
            <a:off x="1422603" y="1727476"/>
            <a:ext cx="2107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riders are members and they only prefer classic and electric bikes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9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8"/>
          <p:cNvSpPr txBox="1">
            <a:spLocks noGrp="1"/>
          </p:cNvSpPr>
          <p:nvPr>
            <p:ph type="title"/>
          </p:nvPr>
        </p:nvSpPr>
        <p:spPr>
          <a:xfrm>
            <a:off x="-363500" y="36385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Ride Duration by Bike type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5" name="Google Shape;1325;p48"/>
          <p:cNvSpPr txBox="1">
            <a:spLocks noGrp="1"/>
          </p:cNvSpPr>
          <p:nvPr>
            <p:ph type="title" idx="4294967295"/>
          </p:nvPr>
        </p:nvSpPr>
        <p:spPr>
          <a:xfrm>
            <a:off x="6630700" y="2510400"/>
            <a:ext cx="705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65%</a:t>
            </a:r>
            <a:endParaRPr sz="18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6" name="Google Shape;1326;p48"/>
          <p:cNvSpPr txBox="1">
            <a:spLocks noGrp="1"/>
          </p:cNvSpPr>
          <p:nvPr>
            <p:ph type="title" idx="4294967295"/>
          </p:nvPr>
        </p:nvSpPr>
        <p:spPr>
          <a:xfrm>
            <a:off x="5697250" y="2216625"/>
            <a:ext cx="705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35%</a:t>
            </a:r>
            <a:endParaRPr sz="180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7E7C8-9A7E-12A7-3177-7D896596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56" y="1170484"/>
            <a:ext cx="3591130" cy="349117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CA84C13-8D09-8F5A-DFE5-54AEE47F6E42}"/>
              </a:ext>
            </a:extLst>
          </p:cNvPr>
          <p:cNvSpPr/>
          <p:nvPr/>
        </p:nvSpPr>
        <p:spPr>
          <a:xfrm>
            <a:off x="5914541" y="4397891"/>
            <a:ext cx="582160" cy="27313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CEB3C8-A5E1-0E34-0245-B8315E1E8E9C}"/>
              </a:ext>
            </a:extLst>
          </p:cNvPr>
          <p:cNvSpPr/>
          <p:nvPr/>
        </p:nvSpPr>
        <p:spPr>
          <a:xfrm>
            <a:off x="5697250" y="1344973"/>
            <a:ext cx="582160" cy="27313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FFF8C-B33B-DAF8-C0F2-2E96798269A4}"/>
              </a:ext>
            </a:extLst>
          </p:cNvPr>
          <p:cNvSpPr txBox="1"/>
          <p:nvPr/>
        </p:nvSpPr>
        <p:spPr>
          <a:xfrm>
            <a:off x="1573236" y="1884429"/>
            <a:ext cx="2107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Casual riders spend the most time riding docked bikes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Google Shape;2542;p70">
            <a:extLst>
              <a:ext uri="{FF2B5EF4-FFF2-40B4-BE49-F238E27FC236}">
                <a16:creationId xmlns:a16="http://schemas.microsoft.com/office/drawing/2014/main" id="{65621D0E-45FE-23F3-C88C-F5CBCACEDFB6}"/>
              </a:ext>
            </a:extLst>
          </p:cNvPr>
          <p:cNvGrpSpPr/>
          <p:nvPr/>
        </p:nvGrpSpPr>
        <p:grpSpPr>
          <a:xfrm>
            <a:off x="526939" y="3350913"/>
            <a:ext cx="1534774" cy="1428731"/>
            <a:chOff x="3946950" y="3122513"/>
            <a:chExt cx="1231750" cy="1320112"/>
          </a:xfrm>
        </p:grpSpPr>
        <p:sp>
          <p:nvSpPr>
            <p:cNvPr id="22" name="Google Shape;2543;p70">
              <a:extLst>
                <a:ext uri="{FF2B5EF4-FFF2-40B4-BE49-F238E27FC236}">
                  <a16:creationId xmlns:a16="http://schemas.microsoft.com/office/drawing/2014/main" id="{FBC8502A-DFE2-D978-F1CF-A66380DE9F5E}"/>
                </a:ext>
              </a:extLst>
            </p:cNvPr>
            <p:cNvSpPr/>
            <p:nvPr/>
          </p:nvSpPr>
          <p:spPr>
            <a:xfrm>
              <a:off x="3946951" y="4398150"/>
              <a:ext cx="471217" cy="44474"/>
            </a:xfrm>
            <a:custGeom>
              <a:avLst/>
              <a:gdLst/>
              <a:ahLst/>
              <a:cxnLst/>
              <a:rect l="l" t="t" r="r" b="b"/>
              <a:pathLst>
                <a:path w="14439" h="1065" extrusionOk="0">
                  <a:moveTo>
                    <a:pt x="7234" y="1"/>
                  </a:moveTo>
                  <a:cubicBezTo>
                    <a:pt x="3222" y="1"/>
                    <a:pt x="0" y="244"/>
                    <a:pt x="0" y="548"/>
                  </a:cubicBezTo>
                  <a:cubicBezTo>
                    <a:pt x="0" y="852"/>
                    <a:pt x="3222" y="1064"/>
                    <a:pt x="7234" y="1064"/>
                  </a:cubicBezTo>
                  <a:cubicBezTo>
                    <a:pt x="11216" y="1064"/>
                    <a:pt x="14438" y="852"/>
                    <a:pt x="14438" y="548"/>
                  </a:cubicBezTo>
                  <a:cubicBezTo>
                    <a:pt x="14438" y="244"/>
                    <a:pt x="11186" y="1"/>
                    <a:pt x="7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2544;p70">
              <a:extLst>
                <a:ext uri="{FF2B5EF4-FFF2-40B4-BE49-F238E27FC236}">
                  <a16:creationId xmlns:a16="http://schemas.microsoft.com/office/drawing/2014/main" id="{DF183B99-F85D-177E-127E-3004435E29E4}"/>
                </a:ext>
              </a:extLst>
            </p:cNvPr>
            <p:cNvSpPr/>
            <p:nvPr/>
          </p:nvSpPr>
          <p:spPr>
            <a:xfrm>
              <a:off x="4707476" y="4398150"/>
              <a:ext cx="471217" cy="44474"/>
            </a:xfrm>
            <a:custGeom>
              <a:avLst/>
              <a:gdLst/>
              <a:ahLst/>
              <a:cxnLst/>
              <a:rect l="l" t="t" r="r" b="b"/>
              <a:pathLst>
                <a:path w="14439" h="1065" extrusionOk="0">
                  <a:moveTo>
                    <a:pt x="7234" y="1"/>
                  </a:moveTo>
                  <a:cubicBezTo>
                    <a:pt x="3222" y="1"/>
                    <a:pt x="0" y="244"/>
                    <a:pt x="0" y="548"/>
                  </a:cubicBezTo>
                  <a:cubicBezTo>
                    <a:pt x="0" y="852"/>
                    <a:pt x="3222" y="1064"/>
                    <a:pt x="7234" y="1064"/>
                  </a:cubicBezTo>
                  <a:cubicBezTo>
                    <a:pt x="11216" y="1064"/>
                    <a:pt x="14438" y="852"/>
                    <a:pt x="14438" y="548"/>
                  </a:cubicBezTo>
                  <a:cubicBezTo>
                    <a:pt x="14438" y="244"/>
                    <a:pt x="11186" y="1"/>
                    <a:pt x="7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4" name="Google Shape;2545;p70">
              <a:extLst>
                <a:ext uri="{FF2B5EF4-FFF2-40B4-BE49-F238E27FC236}">
                  <a16:creationId xmlns:a16="http://schemas.microsoft.com/office/drawing/2014/main" id="{ED20570A-6D32-6434-79FB-DE1A7E6D5EB9}"/>
                </a:ext>
              </a:extLst>
            </p:cNvPr>
            <p:cNvGrpSpPr/>
            <p:nvPr/>
          </p:nvGrpSpPr>
          <p:grpSpPr>
            <a:xfrm>
              <a:off x="3946950" y="3122513"/>
              <a:ext cx="1231750" cy="1285500"/>
              <a:chOff x="3946950" y="3122513"/>
              <a:chExt cx="1231750" cy="1285500"/>
            </a:xfrm>
          </p:grpSpPr>
          <p:sp>
            <p:nvSpPr>
              <p:cNvPr id="25" name="Google Shape;2546;p70">
                <a:extLst>
                  <a:ext uri="{FF2B5EF4-FFF2-40B4-BE49-F238E27FC236}">
                    <a16:creationId xmlns:a16="http://schemas.microsoft.com/office/drawing/2014/main" id="{34DB495B-CB08-08DC-7422-BCF80B8922BD}"/>
                  </a:ext>
                </a:extLst>
              </p:cNvPr>
              <p:cNvSpPr/>
              <p:nvPr/>
            </p:nvSpPr>
            <p:spPr>
              <a:xfrm>
                <a:off x="4364750" y="3398088"/>
                <a:ext cx="222700" cy="211025"/>
              </a:xfrm>
              <a:custGeom>
                <a:avLst/>
                <a:gdLst/>
                <a:ahLst/>
                <a:cxnLst/>
                <a:rect l="l" t="t" r="r" b="b"/>
                <a:pathLst>
                  <a:path w="8908" h="8441" extrusionOk="0">
                    <a:moveTo>
                      <a:pt x="1" y="1"/>
                    </a:moveTo>
                    <a:cubicBezTo>
                      <a:pt x="1" y="1"/>
                      <a:pt x="5538" y="8207"/>
                      <a:pt x="8907" y="8440"/>
                    </a:cubicBezTo>
                    <a:lnTo>
                      <a:pt x="8207" y="20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Google Shape;2547;p70">
                <a:extLst>
                  <a:ext uri="{FF2B5EF4-FFF2-40B4-BE49-F238E27FC236}">
                    <a16:creationId xmlns:a16="http://schemas.microsoft.com/office/drawing/2014/main" id="{7BBA795C-405D-46A1-B0A3-E85A8B5DD5E2}"/>
                  </a:ext>
                </a:extLst>
              </p:cNvPr>
              <p:cNvSpPr/>
              <p:nvPr/>
            </p:nvSpPr>
            <p:spPr>
              <a:xfrm>
                <a:off x="4550725" y="3634938"/>
                <a:ext cx="174325" cy="603775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4151" extrusionOk="0">
                    <a:moveTo>
                      <a:pt x="1401" y="0"/>
                    </a:moveTo>
                    <a:cubicBezTo>
                      <a:pt x="1401" y="0"/>
                      <a:pt x="0" y="8907"/>
                      <a:pt x="234" y="12042"/>
                    </a:cubicBezTo>
                    <a:cubicBezTo>
                      <a:pt x="434" y="15178"/>
                      <a:pt x="3736" y="24151"/>
                      <a:pt x="3736" y="24151"/>
                    </a:cubicBezTo>
                    <a:lnTo>
                      <a:pt x="5738" y="24084"/>
                    </a:lnTo>
                    <a:cubicBezTo>
                      <a:pt x="5738" y="24084"/>
                      <a:pt x="3670" y="13744"/>
                      <a:pt x="3503" y="12242"/>
                    </a:cubicBezTo>
                    <a:cubicBezTo>
                      <a:pt x="3336" y="10741"/>
                      <a:pt x="6972" y="1201"/>
                      <a:pt x="6972" y="1201"/>
                    </a:cubicBez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oogle Shape;2548;p70">
                <a:extLst>
                  <a:ext uri="{FF2B5EF4-FFF2-40B4-BE49-F238E27FC236}">
                    <a16:creationId xmlns:a16="http://schemas.microsoft.com/office/drawing/2014/main" id="{63560265-2D25-322D-7222-A4BAB23DFC2B}"/>
                  </a:ext>
                </a:extLst>
              </p:cNvPr>
              <p:cNvSpPr/>
              <p:nvPr/>
            </p:nvSpPr>
            <p:spPr>
              <a:xfrm>
                <a:off x="4562400" y="3623238"/>
                <a:ext cx="223525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8841" extrusionOk="0">
                    <a:moveTo>
                      <a:pt x="7433" y="0"/>
                    </a:moveTo>
                    <a:cubicBezTo>
                      <a:pt x="5873" y="0"/>
                      <a:pt x="167" y="3804"/>
                      <a:pt x="167" y="3804"/>
                    </a:cubicBezTo>
                    <a:lnTo>
                      <a:pt x="0" y="8040"/>
                    </a:lnTo>
                    <a:lnTo>
                      <a:pt x="4971" y="8841"/>
                    </a:lnTo>
                    <a:cubicBezTo>
                      <a:pt x="4971" y="8841"/>
                      <a:pt x="8940" y="68"/>
                      <a:pt x="7472" y="1"/>
                    </a:cubicBezTo>
                    <a:cubicBezTo>
                      <a:pt x="7460" y="1"/>
                      <a:pt x="7446" y="0"/>
                      <a:pt x="7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Google Shape;2549;p70">
                <a:extLst>
                  <a:ext uri="{FF2B5EF4-FFF2-40B4-BE49-F238E27FC236}">
                    <a16:creationId xmlns:a16="http://schemas.microsoft.com/office/drawing/2014/main" id="{66917091-5ACB-E2FD-DA29-20B2FEBA6D7B}"/>
                  </a:ext>
                </a:extLst>
              </p:cNvPr>
              <p:cNvSpPr/>
              <p:nvPr/>
            </p:nvSpPr>
            <p:spPr>
              <a:xfrm>
                <a:off x="4524050" y="4216188"/>
                <a:ext cx="212675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5805" extrusionOk="0">
                    <a:moveTo>
                      <a:pt x="6805" y="0"/>
                    </a:moveTo>
                    <a:lnTo>
                      <a:pt x="4036" y="1235"/>
                    </a:lnTo>
                    <a:cubicBezTo>
                      <a:pt x="4036" y="1235"/>
                      <a:pt x="1201" y="3169"/>
                      <a:pt x="634" y="4070"/>
                    </a:cubicBezTo>
                    <a:cubicBezTo>
                      <a:pt x="0" y="4937"/>
                      <a:pt x="534" y="5804"/>
                      <a:pt x="534" y="5804"/>
                    </a:cubicBezTo>
                    <a:cubicBezTo>
                      <a:pt x="534" y="5804"/>
                      <a:pt x="3569" y="4837"/>
                      <a:pt x="5737" y="3770"/>
                    </a:cubicBezTo>
                    <a:cubicBezTo>
                      <a:pt x="6171" y="3570"/>
                      <a:pt x="8072" y="3002"/>
                      <a:pt x="8206" y="2602"/>
                    </a:cubicBezTo>
                    <a:cubicBezTo>
                      <a:pt x="8506" y="1802"/>
                      <a:pt x="6805" y="0"/>
                      <a:pt x="68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Google Shape;2550;p70">
                <a:extLst>
                  <a:ext uri="{FF2B5EF4-FFF2-40B4-BE49-F238E27FC236}">
                    <a16:creationId xmlns:a16="http://schemas.microsoft.com/office/drawing/2014/main" id="{83F72BB8-A724-9F70-BAA6-627197FC8F53}"/>
                  </a:ext>
                </a:extLst>
              </p:cNvPr>
              <p:cNvSpPr/>
              <p:nvPr/>
            </p:nvSpPr>
            <p:spPr>
              <a:xfrm>
                <a:off x="4566575" y="4176138"/>
                <a:ext cx="8007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6740" extrusionOk="0">
                    <a:moveTo>
                      <a:pt x="482" y="0"/>
                    </a:moveTo>
                    <a:cubicBezTo>
                      <a:pt x="431" y="0"/>
                      <a:pt x="381" y="11"/>
                      <a:pt x="334" y="35"/>
                    </a:cubicBezTo>
                    <a:cubicBezTo>
                      <a:pt x="134" y="101"/>
                      <a:pt x="0" y="368"/>
                      <a:pt x="67" y="568"/>
                    </a:cubicBezTo>
                    <a:lnTo>
                      <a:pt x="2335" y="6506"/>
                    </a:lnTo>
                    <a:cubicBezTo>
                      <a:pt x="2369" y="6673"/>
                      <a:pt x="2535" y="6739"/>
                      <a:pt x="2702" y="6739"/>
                    </a:cubicBezTo>
                    <a:lnTo>
                      <a:pt x="2869" y="6739"/>
                    </a:lnTo>
                    <a:cubicBezTo>
                      <a:pt x="3102" y="6639"/>
                      <a:pt x="3203" y="6406"/>
                      <a:pt x="3136" y="6206"/>
                    </a:cubicBezTo>
                    <a:lnTo>
                      <a:pt x="868" y="268"/>
                    </a:lnTo>
                    <a:cubicBezTo>
                      <a:pt x="816" y="115"/>
                      <a:pt x="648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Google Shape;2551;p70">
                <a:extLst>
                  <a:ext uri="{FF2B5EF4-FFF2-40B4-BE49-F238E27FC236}">
                    <a16:creationId xmlns:a16="http://schemas.microsoft.com/office/drawing/2014/main" id="{74101E29-D383-81D7-43A1-CECC92703D69}"/>
                  </a:ext>
                </a:extLst>
              </p:cNvPr>
              <p:cNvSpPr/>
              <p:nvPr/>
            </p:nvSpPr>
            <p:spPr>
              <a:xfrm>
                <a:off x="4579900" y="4305413"/>
                <a:ext cx="110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2256" extrusionOk="0">
                    <a:moveTo>
                      <a:pt x="3853" y="1"/>
                    </a:moveTo>
                    <a:cubicBezTo>
                      <a:pt x="3792" y="1"/>
                      <a:pt x="3730" y="11"/>
                      <a:pt x="3670" y="34"/>
                    </a:cubicBezTo>
                    <a:lnTo>
                      <a:pt x="368" y="1335"/>
                    </a:lnTo>
                    <a:cubicBezTo>
                      <a:pt x="134" y="1402"/>
                      <a:pt x="1" y="1702"/>
                      <a:pt x="101" y="1935"/>
                    </a:cubicBezTo>
                    <a:cubicBezTo>
                      <a:pt x="154" y="2149"/>
                      <a:pt x="357" y="2255"/>
                      <a:pt x="573" y="2255"/>
                    </a:cubicBezTo>
                    <a:cubicBezTo>
                      <a:pt x="627" y="2255"/>
                      <a:pt x="681" y="2249"/>
                      <a:pt x="735" y="2235"/>
                    </a:cubicBezTo>
                    <a:lnTo>
                      <a:pt x="4004" y="935"/>
                    </a:lnTo>
                    <a:cubicBezTo>
                      <a:pt x="4271" y="868"/>
                      <a:pt x="4404" y="568"/>
                      <a:pt x="4304" y="334"/>
                    </a:cubicBezTo>
                    <a:cubicBezTo>
                      <a:pt x="4252" y="127"/>
                      <a:pt x="4060" y="1"/>
                      <a:pt x="3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Google Shape;2552;p70">
                <a:extLst>
                  <a:ext uri="{FF2B5EF4-FFF2-40B4-BE49-F238E27FC236}">
                    <a16:creationId xmlns:a16="http://schemas.microsoft.com/office/drawing/2014/main" id="{5D1C467D-1FD3-ECBB-6F33-E5540BD18B0E}"/>
                  </a:ext>
                </a:extLst>
              </p:cNvPr>
              <p:cNvSpPr/>
              <p:nvPr/>
            </p:nvSpPr>
            <p:spPr>
              <a:xfrm>
                <a:off x="4483175" y="4086088"/>
                <a:ext cx="165150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606" extrusionOk="0">
                    <a:moveTo>
                      <a:pt x="3303" y="1"/>
                    </a:moveTo>
                    <a:cubicBezTo>
                      <a:pt x="1468" y="1"/>
                      <a:pt x="1" y="1468"/>
                      <a:pt x="1" y="3303"/>
                    </a:cubicBezTo>
                    <a:cubicBezTo>
                      <a:pt x="1" y="5104"/>
                      <a:pt x="1468" y="6605"/>
                      <a:pt x="3303" y="6605"/>
                    </a:cubicBezTo>
                    <a:cubicBezTo>
                      <a:pt x="5104" y="6605"/>
                      <a:pt x="6605" y="5104"/>
                      <a:pt x="6605" y="3303"/>
                    </a:cubicBezTo>
                    <a:cubicBezTo>
                      <a:pt x="6605" y="1468"/>
                      <a:pt x="5104" y="1"/>
                      <a:pt x="33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Google Shape;2553;p70">
                <a:extLst>
                  <a:ext uri="{FF2B5EF4-FFF2-40B4-BE49-F238E27FC236}">
                    <a16:creationId xmlns:a16="http://schemas.microsoft.com/office/drawing/2014/main" id="{B712F5A4-8E18-D19F-3897-0F94183D0035}"/>
                  </a:ext>
                </a:extLst>
              </p:cNvPr>
              <p:cNvSpPr/>
              <p:nvPr/>
            </p:nvSpPr>
            <p:spPr>
              <a:xfrm>
                <a:off x="4621600" y="4087138"/>
                <a:ext cx="87600" cy="8550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3420" extrusionOk="0">
                    <a:moveTo>
                      <a:pt x="3003" y="0"/>
                    </a:moveTo>
                    <a:cubicBezTo>
                      <a:pt x="2878" y="0"/>
                      <a:pt x="2753" y="42"/>
                      <a:pt x="2669" y="125"/>
                    </a:cubicBezTo>
                    <a:lnTo>
                      <a:pt x="168" y="2627"/>
                    </a:lnTo>
                    <a:cubicBezTo>
                      <a:pt x="1" y="2794"/>
                      <a:pt x="1" y="3128"/>
                      <a:pt x="168" y="3294"/>
                    </a:cubicBezTo>
                    <a:cubicBezTo>
                      <a:pt x="251" y="3378"/>
                      <a:pt x="376" y="3419"/>
                      <a:pt x="501" y="3419"/>
                    </a:cubicBezTo>
                    <a:cubicBezTo>
                      <a:pt x="626" y="3419"/>
                      <a:pt x="751" y="3378"/>
                      <a:pt x="835" y="3294"/>
                    </a:cubicBezTo>
                    <a:lnTo>
                      <a:pt x="3337" y="793"/>
                    </a:lnTo>
                    <a:cubicBezTo>
                      <a:pt x="3503" y="592"/>
                      <a:pt x="3503" y="292"/>
                      <a:pt x="3337" y="125"/>
                    </a:cubicBezTo>
                    <a:cubicBezTo>
                      <a:pt x="3253" y="42"/>
                      <a:pt x="3128" y="0"/>
                      <a:pt x="3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Google Shape;2554;p70">
                <a:extLst>
                  <a:ext uri="{FF2B5EF4-FFF2-40B4-BE49-F238E27FC236}">
                    <a16:creationId xmlns:a16="http://schemas.microsoft.com/office/drawing/2014/main" id="{183A978B-150C-2B41-3F2E-FC3870404391}"/>
                  </a:ext>
                </a:extLst>
              </p:cNvPr>
              <p:cNvSpPr/>
              <p:nvPr/>
            </p:nvSpPr>
            <p:spPr>
              <a:xfrm>
                <a:off x="3957800" y="3936813"/>
                <a:ext cx="471200" cy="47120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18848" fill="none" extrusionOk="0">
                    <a:moveTo>
                      <a:pt x="18847" y="9441"/>
                    </a:moveTo>
                    <a:cubicBezTo>
                      <a:pt x="18847" y="14644"/>
                      <a:pt x="14644" y="18847"/>
                      <a:pt x="9407" y="18847"/>
                    </a:cubicBezTo>
                    <a:cubicBezTo>
                      <a:pt x="4204" y="18847"/>
                      <a:pt x="1" y="14644"/>
                      <a:pt x="1" y="9441"/>
                    </a:cubicBezTo>
                    <a:cubicBezTo>
                      <a:pt x="1" y="4237"/>
                      <a:pt x="4204" y="1"/>
                      <a:pt x="9407" y="1"/>
                    </a:cubicBezTo>
                    <a:cubicBezTo>
                      <a:pt x="14644" y="1"/>
                      <a:pt x="18847" y="4237"/>
                      <a:pt x="18847" y="9441"/>
                    </a:cubicBezTo>
                    <a:close/>
                  </a:path>
                </a:pathLst>
              </a:custGeom>
              <a:noFill/>
              <a:ln w="233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Google Shape;2555;p70">
                <a:extLst>
                  <a:ext uri="{FF2B5EF4-FFF2-40B4-BE49-F238E27FC236}">
                    <a16:creationId xmlns:a16="http://schemas.microsoft.com/office/drawing/2014/main" id="{EB6549FF-3596-0D59-9E80-A51140555CDC}"/>
                  </a:ext>
                </a:extLst>
              </p:cNvPr>
              <p:cNvSpPr/>
              <p:nvPr/>
            </p:nvSpPr>
            <p:spPr>
              <a:xfrm>
                <a:off x="4167950" y="4147813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68" y="0"/>
                      <a:pt x="1" y="434"/>
                      <a:pt x="1" y="1001"/>
                    </a:cubicBezTo>
                    <a:cubicBezTo>
                      <a:pt x="1" y="1534"/>
                      <a:pt x="468" y="2001"/>
                      <a:pt x="1001" y="2001"/>
                    </a:cubicBezTo>
                    <a:cubicBezTo>
                      <a:pt x="1568" y="2001"/>
                      <a:pt x="2002" y="1534"/>
                      <a:pt x="2002" y="1001"/>
                    </a:cubicBezTo>
                    <a:cubicBezTo>
                      <a:pt x="2002" y="434"/>
                      <a:pt x="1568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Google Shape;2556;p70">
                <a:extLst>
                  <a:ext uri="{FF2B5EF4-FFF2-40B4-BE49-F238E27FC236}">
                    <a16:creationId xmlns:a16="http://schemas.microsoft.com/office/drawing/2014/main" id="{82656A04-B36D-2B51-95F6-CA0EB0411ABF}"/>
                  </a:ext>
                </a:extLst>
              </p:cNvPr>
              <p:cNvSpPr/>
              <p:nvPr/>
            </p:nvSpPr>
            <p:spPr>
              <a:xfrm>
                <a:off x="3969475" y="3948488"/>
                <a:ext cx="447850" cy="448675"/>
              </a:xfrm>
              <a:custGeom>
                <a:avLst/>
                <a:gdLst/>
                <a:ahLst/>
                <a:cxnLst/>
                <a:rect l="l" t="t" r="r" b="b"/>
                <a:pathLst>
                  <a:path w="17914" h="17947" extrusionOk="0">
                    <a:moveTo>
                      <a:pt x="8974" y="868"/>
                    </a:moveTo>
                    <a:cubicBezTo>
                      <a:pt x="13410" y="868"/>
                      <a:pt x="17046" y="4504"/>
                      <a:pt x="17046" y="8974"/>
                    </a:cubicBezTo>
                    <a:cubicBezTo>
                      <a:pt x="17046" y="13444"/>
                      <a:pt x="13410" y="17046"/>
                      <a:pt x="8974" y="17046"/>
                    </a:cubicBezTo>
                    <a:cubicBezTo>
                      <a:pt x="4504" y="17046"/>
                      <a:pt x="868" y="13444"/>
                      <a:pt x="868" y="8974"/>
                    </a:cubicBezTo>
                    <a:cubicBezTo>
                      <a:pt x="868" y="4504"/>
                      <a:pt x="4504" y="868"/>
                      <a:pt x="8974" y="868"/>
                    </a:cubicBezTo>
                    <a:close/>
                    <a:moveTo>
                      <a:pt x="8974" y="1"/>
                    </a:moveTo>
                    <a:cubicBezTo>
                      <a:pt x="4003" y="1"/>
                      <a:pt x="1" y="4004"/>
                      <a:pt x="1" y="8974"/>
                    </a:cubicBezTo>
                    <a:cubicBezTo>
                      <a:pt x="1" y="13944"/>
                      <a:pt x="4037" y="17947"/>
                      <a:pt x="8974" y="17947"/>
                    </a:cubicBezTo>
                    <a:cubicBezTo>
                      <a:pt x="13877" y="17947"/>
                      <a:pt x="17913" y="13944"/>
                      <a:pt x="17913" y="8974"/>
                    </a:cubicBezTo>
                    <a:cubicBezTo>
                      <a:pt x="17913" y="4004"/>
                      <a:pt x="13910" y="1"/>
                      <a:pt x="8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Google Shape;2557;p70">
                <a:extLst>
                  <a:ext uri="{FF2B5EF4-FFF2-40B4-BE49-F238E27FC236}">
                    <a16:creationId xmlns:a16="http://schemas.microsoft.com/office/drawing/2014/main" id="{C64CFC55-C0FF-FEBC-4420-B0A2F737247F}"/>
                  </a:ext>
                </a:extLst>
              </p:cNvPr>
              <p:cNvSpPr/>
              <p:nvPr/>
            </p:nvSpPr>
            <p:spPr>
              <a:xfrm>
                <a:off x="3946950" y="3899288"/>
                <a:ext cx="490375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9615" h="6172" extrusionOk="0">
                    <a:moveTo>
                      <a:pt x="9808" y="1"/>
                    </a:moveTo>
                    <a:cubicBezTo>
                      <a:pt x="5505" y="1"/>
                      <a:pt x="1769" y="2502"/>
                      <a:pt x="1" y="6172"/>
                    </a:cubicBezTo>
                    <a:lnTo>
                      <a:pt x="1202" y="6172"/>
                    </a:lnTo>
                    <a:cubicBezTo>
                      <a:pt x="2870" y="3136"/>
                      <a:pt x="6105" y="1068"/>
                      <a:pt x="9808" y="1068"/>
                    </a:cubicBezTo>
                    <a:cubicBezTo>
                      <a:pt x="13511" y="1068"/>
                      <a:pt x="16780" y="3136"/>
                      <a:pt x="18447" y="6172"/>
                    </a:cubicBezTo>
                    <a:lnTo>
                      <a:pt x="19615" y="6172"/>
                    </a:lnTo>
                    <a:cubicBezTo>
                      <a:pt x="17880" y="2569"/>
                      <a:pt x="14111" y="1"/>
                      <a:pt x="98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Google Shape;2558;p70">
                <a:extLst>
                  <a:ext uri="{FF2B5EF4-FFF2-40B4-BE49-F238E27FC236}">
                    <a16:creationId xmlns:a16="http://schemas.microsoft.com/office/drawing/2014/main" id="{422F0B02-E2E6-6702-19BF-4A097F3A86A9}"/>
                  </a:ext>
                </a:extLst>
              </p:cNvPr>
              <p:cNvSpPr/>
              <p:nvPr/>
            </p:nvSpPr>
            <p:spPr>
              <a:xfrm>
                <a:off x="4688325" y="3899288"/>
                <a:ext cx="490375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9615" h="6172" extrusionOk="0">
                    <a:moveTo>
                      <a:pt x="9807" y="1"/>
                    </a:moveTo>
                    <a:cubicBezTo>
                      <a:pt x="5504" y="1"/>
                      <a:pt x="1768" y="2502"/>
                      <a:pt x="0" y="6172"/>
                    </a:cubicBezTo>
                    <a:lnTo>
                      <a:pt x="1168" y="6172"/>
                    </a:lnTo>
                    <a:cubicBezTo>
                      <a:pt x="2836" y="3136"/>
                      <a:pt x="6105" y="1068"/>
                      <a:pt x="9807" y="1068"/>
                    </a:cubicBezTo>
                    <a:cubicBezTo>
                      <a:pt x="13510" y="1068"/>
                      <a:pt x="16779" y="3136"/>
                      <a:pt x="18447" y="6172"/>
                    </a:cubicBezTo>
                    <a:lnTo>
                      <a:pt x="19614" y="6172"/>
                    </a:lnTo>
                    <a:cubicBezTo>
                      <a:pt x="17846" y="2569"/>
                      <a:pt x="14110" y="1"/>
                      <a:pt x="98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Google Shape;2559;p70">
                <a:extLst>
                  <a:ext uri="{FF2B5EF4-FFF2-40B4-BE49-F238E27FC236}">
                    <a16:creationId xmlns:a16="http://schemas.microsoft.com/office/drawing/2014/main" id="{D07A3F79-CD89-7B85-31DA-D93C55FEB26C}"/>
                  </a:ext>
                </a:extLst>
              </p:cNvPr>
              <p:cNvSpPr/>
              <p:nvPr/>
            </p:nvSpPr>
            <p:spPr>
              <a:xfrm>
                <a:off x="4696650" y="3936813"/>
                <a:ext cx="471200" cy="47120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18848" fill="none" extrusionOk="0">
                    <a:moveTo>
                      <a:pt x="18848" y="9441"/>
                    </a:moveTo>
                    <a:cubicBezTo>
                      <a:pt x="18848" y="14644"/>
                      <a:pt x="14645" y="18847"/>
                      <a:pt x="9441" y="18847"/>
                    </a:cubicBezTo>
                    <a:cubicBezTo>
                      <a:pt x="4237" y="18847"/>
                      <a:pt x="1" y="14644"/>
                      <a:pt x="1" y="9441"/>
                    </a:cubicBezTo>
                    <a:cubicBezTo>
                      <a:pt x="1" y="4237"/>
                      <a:pt x="4237" y="1"/>
                      <a:pt x="9441" y="1"/>
                    </a:cubicBezTo>
                    <a:cubicBezTo>
                      <a:pt x="14645" y="1"/>
                      <a:pt x="18848" y="4237"/>
                      <a:pt x="18848" y="9441"/>
                    </a:cubicBezTo>
                    <a:close/>
                  </a:path>
                </a:pathLst>
              </a:custGeom>
              <a:noFill/>
              <a:ln w="233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Google Shape;2560;p70">
                <a:extLst>
                  <a:ext uri="{FF2B5EF4-FFF2-40B4-BE49-F238E27FC236}">
                    <a16:creationId xmlns:a16="http://schemas.microsoft.com/office/drawing/2014/main" id="{6229CAFC-E89F-6D40-8014-EE4AFA1FFB50}"/>
                  </a:ext>
                </a:extLst>
              </p:cNvPr>
              <p:cNvSpPr/>
              <p:nvPr/>
            </p:nvSpPr>
            <p:spPr>
              <a:xfrm>
                <a:off x="4907650" y="4147813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34"/>
                      <a:pt x="0" y="1001"/>
                    </a:cubicBezTo>
                    <a:cubicBezTo>
                      <a:pt x="0" y="1534"/>
                      <a:pt x="434" y="2001"/>
                      <a:pt x="1001" y="2001"/>
                    </a:cubicBezTo>
                    <a:cubicBezTo>
                      <a:pt x="1535" y="2001"/>
                      <a:pt x="2002" y="1534"/>
                      <a:pt x="2002" y="1001"/>
                    </a:cubicBezTo>
                    <a:cubicBezTo>
                      <a:pt x="2002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Google Shape;2561;p70">
                <a:extLst>
                  <a:ext uri="{FF2B5EF4-FFF2-40B4-BE49-F238E27FC236}">
                    <a16:creationId xmlns:a16="http://schemas.microsoft.com/office/drawing/2014/main" id="{6312E7F8-73AB-5611-2A53-1E9618197366}"/>
                  </a:ext>
                </a:extLst>
              </p:cNvPr>
              <p:cNvSpPr/>
              <p:nvPr/>
            </p:nvSpPr>
            <p:spPr>
              <a:xfrm>
                <a:off x="4707500" y="3948488"/>
                <a:ext cx="447850" cy="448675"/>
              </a:xfrm>
              <a:custGeom>
                <a:avLst/>
                <a:gdLst/>
                <a:ahLst/>
                <a:cxnLst/>
                <a:rect l="l" t="t" r="r" b="b"/>
                <a:pathLst>
                  <a:path w="17914" h="17947" extrusionOk="0">
                    <a:moveTo>
                      <a:pt x="8974" y="868"/>
                    </a:moveTo>
                    <a:cubicBezTo>
                      <a:pt x="13410" y="868"/>
                      <a:pt x="17046" y="4504"/>
                      <a:pt x="17046" y="8974"/>
                    </a:cubicBezTo>
                    <a:cubicBezTo>
                      <a:pt x="17046" y="13444"/>
                      <a:pt x="13410" y="17046"/>
                      <a:pt x="8974" y="17046"/>
                    </a:cubicBezTo>
                    <a:cubicBezTo>
                      <a:pt x="4504" y="17046"/>
                      <a:pt x="868" y="13444"/>
                      <a:pt x="868" y="8974"/>
                    </a:cubicBezTo>
                    <a:cubicBezTo>
                      <a:pt x="868" y="4504"/>
                      <a:pt x="4504" y="868"/>
                      <a:pt x="8974" y="868"/>
                    </a:cubicBezTo>
                    <a:close/>
                    <a:moveTo>
                      <a:pt x="8974" y="1"/>
                    </a:moveTo>
                    <a:cubicBezTo>
                      <a:pt x="4003" y="1"/>
                      <a:pt x="1" y="4004"/>
                      <a:pt x="1" y="8974"/>
                    </a:cubicBezTo>
                    <a:cubicBezTo>
                      <a:pt x="1" y="13944"/>
                      <a:pt x="4037" y="17947"/>
                      <a:pt x="8974" y="17947"/>
                    </a:cubicBezTo>
                    <a:cubicBezTo>
                      <a:pt x="13911" y="17947"/>
                      <a:pt x="17913" y="13944"/>
                      <a:pt x="17913" y="8974"/>
                    </a:cubicBezTo>
                    <a:cubicBezTo>
                      <a:pt x="17913" y="4004"/>
                      <a:pt x="13911" y="1"/>
                      <a:pt x="8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Google Shape;2562;p70">
                <a:extLst>
                  <a:ext uri="{FF2B5EF4-FFF2-40B4-BE49-F238E27FC236}">
                    <a16:creationId xmlns:a16="http://schemas.microsoft.com/office/drawing/2014/main" id="{939BD589-74E7-3AD5-ED27-243A354473FE}"/>
                  </a:ext>
                </a:extLst>
              </p:cNvPr>
              <p:cNvSpPr/>
              <p:nvPr/>
            </p:nvSpPr>
            <p:spPr>
              <a:xfrm>
                <a:off x="4091225" y="3731888"/>
                <a:ext cx="711375" cy="108225"/>
              </a:xfrm>
              <a:custGeom>
                <a:avLst/>
                <a:gdLst/>
                <a:ahLst/>
                <a:cxnLst/>
                <a:rect l="l" t="t" r="r" b="b"/>
                <a:pathLst>
                  <a:path w="28455" h="4329" extrusionOk="0">
                    <a:moveTo>
                      <a:pt x="455" y="1"/>
                    </a:moveTo>
                    <a:cubicBezTo>
                      <a:pt x="402" y="1"/>
                      <a:pt x="349" y="9"/>
                      <a:pt x="301" y="25"/>
                    </a:cubicBezTo>
                    <a:cubicBezTo>
                      <a:pt x="101" y="125"/>
                      <a:pt x="1" y="359"/>
                      <a:pt x="101" y="592"/>
                    </a:cubicBezTo>
                    <a:cubicBezTo>
                      <a:pt x="201" y="826"/>
                      <a:pt x="1302" y="3194"/>
                      <a:pt x="2869" y="3494"/>
                    </a:cubicBezTo>
                    <a:cubicBezTo>
                      <a:pt x="3150" y="3548"/>
                      <a:pt x="3846" y="3564"/>
                      <a:pt x="4611" y="3564"/>
                    </a:cubicBezTo>
                    <a:cubicBezTo>
                      <a:pt x="5758" y="3564"/>
                      <a:pt x="7059" y="3528"/>
                      <a:pt x="7339" y="3528"/>
                    </a:cubicBezTo>
                    <a:lnTo>
                      <a:pt x="27954" y="4328"/>
                    </a:lnTo>
                    <a:cubicBezTo>
                      <a:pt x="28154" y="4328"/>
                      <a:pt x="28321" y="4128"/>
                      <a:pt x="28388" y="3928"/>
                    </a:cubicBezTo>
                    <a:cubicBezTo>
                      <a:pt x="28454" y="3694"/>
                      <a:pt x="28221" y="3494"/>
                      <a:pt x="28021" y="3494"/>
                    </a:cubicBezTo>
                    <a:lnTo>
                      <a:pt x="7439" y="2694"/>
                    </a:lnTo>
                    <a:lnTo>
                      <a:pt x="7373" y="2694"/>
                    </a:lnTo>
                    <a:cubicBezTo>
                      <a:pt x="6824" y="2730"/>
                      <a:pt x="5753" y="2757"/>
                      <a:pt x="4798" y="2757"/>
                    </a:cubicBezTo>
                    <a:cubicBezTo>
                      <a:pt x="4013" y="2757"/>
                      <a:pt x="3307" y="2739"/>
                      <a:pt x="3036" y="2694"/>
                    </a:cubicBezTo>
                    <a:cubicBezTo>
                      <a:pt x="2035" y="2527"/>
                      <a:pt x="1135" y="859"/>
                      <a:pt x="835" y="259"/>
                    </a:cubicBezTo>
                    <a:cubicBezTo>
                      <a:pt x="784" y="82"/>
                      <a:pt x="619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Google Shape;2563;p70">
                <a:extLst>
                  <a:ext uri="{FF2B5EF4-FFF2-40B4-BE49-F238E27FC236}">
                    <a16:creationId xmlns:a16="http://schemas.microsoft.com/office/drawing/2014/main" id="{9D1E07EC-C02B-ECAD-774E-37F80BE879DE}"/>
                  </a:ext>
                </a:extLst>
              </p:cNvPr>
              <p:cNvSpPr/>
              <p:nvPr/>
            </p:nvSpPr>
            <p:spPr>
              <a:xfrm>
                <a:off x="4398125" y="3568213"/>
                <a:ext cx="369450" cy="487875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19515" extrusionOk="0">
                    <a:moveTo>
                      <a:pt x="13877" y="1"/>
                    </a:moveTo>
                    <a:lnTo>
                      <a:pt x="7606" y="1635"/>
                    </a:lnTo>
                    <a:cubicBezTo>
                      <a:pt x="7606" y="1635"/>
                      <a:pt x="0" y="9474"/>
                      <a:pt x="234" y="10675"/>
                    </a:cubicBezTo>
                    <a:cubicBezTo>
                      <a:pt x="500" y="11876"/>
                      <a:pt x="8439" y="19515"/>
                      <a:pt x="8439" y="19515"/>
                    </a:cubicBezTo>
                    <a:lnTo>
                      <a:pt x="9907" y="17980"/>
                    </a:lnTo>
                    <a:cubicBezTo>
                      <a:pt x="9907" y="17980"/>
                      <a:pt x="5104" y="12009"/>
                      <a:pt x="4770" y="10842"/>
                    </a:cubicBezTo>
                    <a:cubicBezTo>
                      <a:pt x="4236" y="8907"/>
                      <a:pt x="13009" y="5838"/>
                      <a:pt x="13877" y="3203"/>
                    </a:cubicBezTo>
                    <a:cubicBezTo>
                      <a:pt x="14777" y="601"/>
                      <a:pt x="13877" y="1"/>
                      <a:pt x="13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Google Shape;2564;p70">
                <a:extLst>
                  <a:ext uri="{FF2B5EF4-FFF2-40B4-BE49-F238E27FC236}">
                    <a16:creationId xmlns:a16="http://schemas.microsoft.com/office/drawing/2014/main" id="{6FFA414A-20AC-6E35-04E8-FDC0DD0FAB85}"/>
                  </a:ext>
                </a:extLst>
              </p:cNvPr>
              <p:cNvSpPr/>
              <p:nvPr/>
            </p:nvSpPr>
            <p:spPr>
              <a:xfrm>
                <a:off x="4179625" y="3801563"/>
                <a:ext cx="105925" cy="379625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15185" extrusionOk="0">
                    <a:moveTo>
                      <a:pt x="3807" y="1"/>
                    </a:moveTo>
                    <a:cubicBezTo>
                      <a:pt x="3589" y="1"/>
                      <a:pt x="3432" y="103"/>
                      <a:pt x="3403" y="307"/>
                    </a:cubicBezTo>
                    <a:lnTo>
                      <a:pt x="67" y="14684"/>
                    </a:lnTo>
                    <a:cubicBezTo>
                      <a:pt x="1" y="14917"/>
                      <a:pt x="134" y="15151"/>
                      <a:pt x="334" y="15184"/>
                    </a:cubicBezTo>
                    <a:lnTo>
                      <a:pt x="434" y="15184"/>
                    </a:lnTo>
                    <a:cubicBezTo>
                      <a:pt x="634" y="15184"/>
                      <a:pt x="801" y="15051"/>
                      <a:pt x="834" y="14884"/>
                    </a:cubicBezTo>
                    <a:lnTo>
                      <a:pt x="4170" y="507"/>
                    </a:lnTo>
                    <a:cubicBezTo>
                      <a:pt x="4237" y="240"/>
                      <a:pt x="4103" y="40"/>
                      <a:pt x="3903" y="7"/>
                    </a:cubicBezTo>
                    <a:cubicBezTo>
                      <a:pt x="3870" y="3"/>
                      <a:pt x="3838" y="1"/>
                      <a:pt x="38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Google Shape;2565;p70">
                <a:extLst>
                  <a:ext uri="{FF2B5EF4-FFF2-40B4-BE49-F238E27FC236}">
                    <a16:creationId xmlns:a16="http://schemas.microsoft.com/office/drawing/2014/main" id="{CBC00A16-A97E-2B7D-5072-695C55D32912}"/>
                  </a:ext>
                </a:extLst>
              </p:cNvPr>
              <p:cNvSpPr/>
              <p:nvPr/>
            </p:nvSpPr>
            <p:spPr>
              <a:xfrm>
                <a:off x="4581575" y="3778713"/>
                <a:ext cx="244375" cy="405800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16232" extrusionOk="0">
                    <a:moveTo>
                      <a:pt x="9343" y="0"/>
                    </a:moveTo>
                    <a:cubicBezTo>
                      <a:pt x="9210" y="0"/>
                      <a:pt x="9073" y="67"/>
                      <a:pt x="9007" y="220"/>
                    </a:cubicBezTo>
                    <a:lnTo>
                      <a:pt x="67" y="15631"/>
                    </a:lnTo>
                    <a:cubicBezTo>
                      <a:pt x="1" y="15798"/>
                      <a:pt x="34" y="16065"/>
                      <a:pt x="234" y="16165"/>
                    </a:cubicBezTo>
                    <a:cubicBezTo>
                      <a:pt x="301" y="16232"/>
                      <a:pt x="368" y="16232"/>
                      <a:pt x="434" y="16232"/>
                    </a:cubicBezTo>
                    <a:cubicBezTo>
                      <a:pt x="568" y="16232"/>
                      <a:pt x="735" y="16132"/>
                      <a:pt x="768" y="15998"/>
                    </a:cubicBezTo>
                    <a:lnTo>
                      <a:pt x="9708" y="587"/>
                    </a:lnTo>
                    <a:cubicBezTo>
                      <a:pt x="9774" y="420"/>
                      <a:pt x="9741" y="154"/>
                      <a:pt x="9541" y="53"/>
                    </a:cubicBezTo>
                    <a:cubicBezTo>
                      <a:pt x="9483" y="19"/>
                      <a:pt x="9414" y="0"/>
                      <a:pt x="93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Google Shape;2566;p70">
                <a:extLst>
                  <a:ext uri="{FF2B5EF4-FFF2-40B4-BE49-F238E27FC236}">
                    <a16:creationId xmlns:a16="http://schemas.microsoft.com/office/drawing/2014/main" id="{6951ACB3-96D6-940B-8562-769406E87EFF}"/>
                  </a:ext>
                </a:extLst>
              </p:cNvPr>
              <p:cNvSpPr/>
              <p:nvPr/>
            </p:nvSpPr>
            <p:spPr>
              <a:xfrm>
                <a:off x="4718100" y="3722113"/>
                <a:ext cx="256275" cy="83925"/>
              </a:xfrm>
              <a:custGeom>
                <a:avLst/>
                <a:gdLst/>
                <a:ahLst/>
                <a:cxnLst/>
                <a:rect l="l" t="t" r="r" b="b"/>
                <a:pathLst>
                  <a:path w="10251" h="3357" extrusionOk="0">
                    <a:moveTo>
                      <a:pt x="7408" y="1"/>
                    </a:moveTo>
                    <a:cubicBezTo>
                      <a:pt x="6171" y="1"/>
                      <a:pt x="6041" y="799"/>
                      <a:pt x="4216" y="799"/>
                    </a:cubicBezTo>
                    <a:cubicBezTo>
                      <a:pt x="4070" y="799"/>
                      <a:pt x="3914" y="794"/>
                      <a:pt x="3746" y="783"/>
                    </a:cubicBezTo>
                    <a:cubicBezTo>
                      <a:pt x="2867" y="738"/>
                      <a:pt x="2185" y="693"/>
                      <a:pt x="1662" y="693"/>
                    </a:cubicBezTo>
                    <a:cubicBezTo>
                      <a:pt x="638" y="693"/>
                      <a:pt x="221" y="866"/>
                      <a:pt x="110" y="1550"/>
                    </a:cubicBezTo>
                    <a:cubicBezTo>
                      <a:pt x="1" y="2454"/>
                      <a:pt x="4294" y="3357"/>
                      <a:pt x="6576" y="3357"/>
                    </a:cubicBezTo>
                    <a:cubicBezTo>
                      <a:pt x="7074" y="3357"/>
                      <a:pt x="7476" y="3314"/>
                      <a:pt x="7716" y="3218"/>
                    </a:cubicBezTo>
                    <a:cubicBezTo>
                      <a:pt x="10251" y="2184"/>
                      <a:pt x="9951" y="349"/>
                      <a:pt x="7983" y="49"/>
                    </a:cubicBezTo>
                    <a:cubicBezTo>
                      <a:pt x="7766" y="16"/>
                      <a:pt x="7577" y="1"/>
                      <a:pt x="74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Google Shape;2567;p70">
                <a:extLst>
                  <a:ext uri="{FF2B5EF4-FFF2-40B4-BE49-F238E27FC236}">
                    <a16:creationId xmlns:a16="http://schemas.microsoft.com/office/drawing/2014/main" id="{BED786C6-8CAA-CBFF-5DD7-B2E41E6D84E4}"/>
                  </a:ext>
                </a:extLst>
              </p:cNvPr>
              <p:cNvSpPr/>
              <p:nvPr/>
            </p:nvSpPr>
            <p:spPr>
              <a:xfrm>
                <a:off x="4257175" y="3818613"/>
                <a:ext cx="688025" cy="365900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14636" extrusionOk="0">
                    <a:moveTo>
                      <a:pt x="21256" y="0"/>
                    </a:moveTo>
                    <a:cubicBezTo>
                      <a:pt x="21199" y="0"/>
                      <a:pt x="21141" y="9"/>
                      <a:pt x="21082" y="25"/>
                    </a:cubicBezTo>
                    <a:cubicBezTo>
                      <a:pt x="20882" y="125"/>
                      <a:pt x="20816" y="359"/>
                      <a:pt x="20882" y="559"/>
                    </a:cubicBezTo>
                    <a:lnTo>
                      <a:pt x="26486" y="13802"/>
                    </a:lnTo>
                    <a:lnTo>
                      <a:pt x="26486" y="13802"/>
                    </a:lnTo>
                    <a:lnTo>
                      <a:pt x="12476" y="13602"/>
                    </a:lnTo>
                    <a:lnTo>
                      <a:pt x="735" y="1026"/>
                    </a:lnTo>
                    <a:cubicBezTo>
                      <a:pt x="647" y="956"/>
                      <a:pt x="540" y="913"/>
                      <a:pt x="435" y="913"/>
                    </a:cubicBezTo>
                    <a:cubicBezTo>
                      <a:pt x="340" y="913"/>
                      <a:pt x="246" y="947"/>
                      <a:pt x="168" y="1026"/>
                    </a:cubicBezTo>
                    <a:cubicBezTo>
                      <a:pt x="34" y="1193"/>
                      <a:pt x="1" y="1426"/>
                      <a:pt x="168" y="1626"/>
                    </a:cubicBezTo>
                    <a:lnTo>
                      <a:pt x="11976" y="14336"/>
                    </a:lnTo>
                    <a:cubicBezTo>
                      <a:pt x="12043" y="14402"/>
                      <a:pt x="12143" y="14469"/>
                      <a:pt x="12243" y="14469"/>
                    </a:cubicBezTo>
                    <a:lnTo>
                      <a:pt x="27087" y="14636"/>
                    </a:lnTo>
                    <a:cubicBezTo>
                      <a:pt x="27254" y="14636"/>
                      <a:pt x="27387" y="14569"/>
                      <a:pt x="27420" y="14402"/>
                    </a:cubicBezTo>
                    <a:cubicBezTo>
                      <a:pt x="27520" y="14269"/>
                      <a:pt x="27520" y="14169"/>
                      <a:pt x="27487" y="14035"/>
                    </a:cubicBezTo>
                    <a:lnTo>
                      <a:pt x="21650" y="225"/>
                    </a:lnTo>
                    <a:cubicBezTo>
                      <a:pt x="21574" y="75"/>
                      <a:pt x="21424" y="0"/>
                      <a:pt x="2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Google Shape;2568;p70">
                <a:extLst>
                  <a:ext uri="{FF2B5EF4-FFF2-40B4-BE49-F238E27FC236}">
                    <a16:creationId xmlns:a16="http://schemas.microsoft.com/office/drawing/2014/main" id="{B7B701F2-69B4-2D39-5F13-8BD4C2A0FDC1}"/>
                  </a:ext>
                </a:extLst>
              </p:cNvPr>
              <p:cNvSpPr/>
              <p:nvPr/>
            </p:nvSpPr>
            <p:spPr>
              <a:xfrm>
                <a:off x="4544875" y="4016038"/>
                <a:ext cx="164325" cy="19517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7807" extrusionOk="0">
                    <a:moveTo>
                      <a:pt x="4304" y="1"/>
                    </a:moveTo>
                    <a:lnTo>
                      <a:pt x="2236" y="2236"/>
                    </a:lnTo>
                    <a:cubicBezTo>
                      <a:pt x="2236" y="2236"/>
                      <a:pt x="401" y="5138"/>
                      <a:pt x="201" y="6138"/>
                    </a:cubicBezTo>
                    <a:cubicBezTo>
                      <a:pt x="1" y="7172"/>
                      <a:pt x="802" y="7806"/>
                      <a:pt x="802" y="7806"/>
                    </a:cubicBezTo>
                    <a:cubicBezTo>
                      <a:pt x="802" y="7806"/>
                      <a:pt x="3203" y="5771"/>
                      <a:pt x="4738" y="3903"/>
                    </a:cubicBezTo>
                    <a:cubicBezTo>
                      <a:pt x="5038" y="3503"/>
                      <a:pt x="6572" y="2269"/>
                      <a:pt x="6572" y="1835"/>
                    </a:cubicBezTo>
                    <a:cubicBezTo>
                      <a:pt x="6539" y="968"/>
                      <a:pt x="4304" y="1"/>
                      <a:pt x="4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Google Shape;2569;p70">
                <a:extLst>
                  <a:ext uri="{FF2B5EF4-FFF2-40B4-BE49-F238E27FC236}">
                    <a16:creationId xmlns:a16="http://schemas.microsoft.com/office/drawing/2014/main" id="{7F347AF0-2F47-0C37-BDB0-05BBB01B604D}"/>
                  </a:ext>
                </a:extLst>
              </p:cNvPr>
              <p:cNvSpPr/>
              <p:nvPr/>
            </p:nvSpPr>
            <p:spPr>
              <a:xfrm>
                <a:off x="4216325" y="3130413"/>
                <a:ext cx="17765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403" extrusionOk="0">
                    <a:moveTo>
                      <a:pt x="3269" y="0"/>
                    </a:moveTo>
                    <a:cubicBezTo>
                      <a:pt x="1635" y="0"/>
                      <a:pt x="834" y="1568"/>
                      <a:pt x="767" y="3569"/>
                    </a:cubicBezTo>
                    <a:lnTo>
                      <a:pt x="0" y="5304"/>
                    </a:lnTo>
                    <a:lnTo>
                      <a:pt x="801" y="5471"/>
                    </a:lnTo>
                    <a:cubicBezTo>
                      <a:pt x="1068" y="6905"/>
                      <a:pt x="1034" y="7239"/>
                      <a:pt x="1635" y="7372"/>
                    </a:cubicBezTo>
                    <a:cubicBezTo>
                      <a:pt x="1736" y="7392"/>
                      <a:pt x="1846" y="7402"/>
                      <a:pt x="1962" y="7402"/>
                    </a:cubicBezTo>
                    <a:cubicBezTo>
                      <a:pt x="3752" y="7402"/>
                      <a:pt x="7105" y="5072"/>
                      <a:pt x="7105" y="3036"/>
                    </a:cubicBezTo>
                    <a:cubicBezTo>
                      <a:pt x="7105" y="868"/>
                      <a:pt x="4970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Google Shape;2570;p70">
                <a:extLst>
                  <a:ext uri="{FF2B5EF4-FFF2-40B4-BE49-F238E27FC236}">
                    <a16:creationId xmlns:a16="http://schemas.microsoft.com/office/drawing/2014/main" id="{291BEB95-BFE4-7CA9-C287-7DA6B304A39F}"/>
                  </a:ext>
                </a:extLst>
              </p:cNvPr>
              <p:cNvSpPr/>
              <p:nvPr/>
            </p:nvSpPr>
            <p:spPr>
              <a:xfrm>
                <a:off x="4348925" y="3248813"/>
                <a:ext cx="397800" cy="360300"/>
              </a:xfrm>
              <a:custGeom>
                <a:avLst/>
                <a:gdLst/>
                <a:ahLst/>
                <a:cxnLst/>
                <a:rect l="l" t="t" r="r" b="b"/>
                <a:pathLst>
                  <a:path w="15912" h="14412" extrusionOk="0">
                    <a:moveTo>
                      <a:pt x="2001" y="1"/>
                    </a:moveTo>
                    <a:cubicBezTo>
                      <a:pt x="2001" y="1"/>
                      <a:pt x="0" y="2069"/>
                      <a:pt x="167" y="3137"/>
                    </a:cubicBezTo>
                    <a:cubicBezTo>
                      <a:pt x="267" y="4204"/>
                      <a:pt x="2068" y="8007"/>
                      <a:pt x="5004" y="9174"/>
                    </a:cubicBezTo>
                    <a:cubicBezTo>
                      <a:pt x="7872" y="10308"/>
                      <a:pt x="9574" y="14411"/>
                      <a:pt x="9574" y="14411"/>
                    </a:cubicBezTo>
                    <a:lnTo>
                      <a:pt x="15911" y="12777"/>
                    </a:lnTo>
                    <a:cubicBezTo>
                      <a:pt x="15911" y="12777"/>
                      <a:pt x="15244" y="10342"/>
                      <a:pt x="11041" y="5672"/>
                    </a:cubicBezTo>
                    <a:cubicBezTo>
                      <a:pt x="6838" y="1002"/>
                      <a:pt x="2001" y="1"/>
                      <a:pt x="2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Google Shape;2571;p70">
                <a:extLst>
                  <a:ext uri="{FF2B5EF4-FFF2-40B4-BE49-F238E27FC236}">
                    <a16:creationId xmlns:a16="http://schemas.microsoft.com/office/drawing/2014/main" id="{1B0B738E-AF17-8A4D-F7BD-D46239F633A4}"/>
                  </a:ext>
                </a:extLst>
              </p:cNvPr>
              <p:cNvSpPr/>
              <p:nvPr/>
            </p:nvSpPr>
            <p:spPr>
              <a:xfrm>
                <a:off x="4125425" y="3323413"/>
                <a:ext cx="326075" cy="503200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20128" extrusionOk="0">
                    <a:moveTo>
                      <a:pt x="10957" y="0"/>
                    </a:moveTo>
                    <a:cubicBezTo>
                      <a:pt x="9527" y="0"/>
                      <a:pt x="7933" y="4904"/>
                      <a:pt x="6805" y="8158"/>
                    </a:cubicBezTo>
                    <a:cubicBezTo>
                      <a:pt x="5905" y="10827"/>
                      <a:pt x="3036" y="16931"/>
                      <a:pt x="3036" y="16931"/>
                    </a:cubicBezTo>
                    <a:cubicBezTo>
                      <a:pt x="3036" y="16931"/>
                      <a:pt x="0" y="18666"/>
                      <a:pt x="134" y="19666"/>
                    </a:cubicBezTo>
                    <a:cubicBezTo>
                      <a:pt x="173" y="20016"/>
                      <a:pt x="900" y="20128"/>
                      <a:pt x="1665" y="20128"/>
                    </a:cubicBezTo>
                    <a:cubicBezTo>
                      <a:pt x="2216" y="20128"/>
                      <a:pt x="2787" y="20070"/>
                      <a:pt x="3136" y="20000"/>
                    </a:cubicBezTo>
                    <a:cubicBezTo>
                      <a:pt x="3770" y="19867"/>
                      <a:pt x="3870" y="19500"/>
                      <a:pt x="4103" y="19199"/>
                    </a:cubicBezTo>
                    <a:cubicBezTo>
                      <a:pt x="4537" y="18499"/>
                      <a:pt x="4470" y="17698"/>
                      <a:pt x="4470" y="17698"/>
                    </a:cubicBezTo>
                    <a:lnTo>
                      <a:pt x="4418" y="17670"/>
                    </a:lnTo>
                    <a:lnTo>
                      <a:pt x="4418" y="17670"/>
                    </a:lnTo>
                    <a:cubicBezTo>
                      <a:pt x="5099" y="16674"/>
                      <a:pt x="7559" y="12982"/>
                      <a:pt x="9240" y="9192"/>
                    </a:cubicBezTo>
                    <a:cubicBezTo>
                      <a:pt x="11175" y="4789"/>
                      <a:pt x="13043" y="486"/>
                      <a:pt x="11108" y="19"/>
                    </a:cubicBezTo>
                    <a:cubicBezTo>
                      <a:pt x="11058" y="7"/>
                      <a:pt x="11008" y="0"/>
                      <a:pt x="109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Google Shape;2572;p70">
                <a:extLst>
                  <a:ext uri="{FF2B5EF4-FFF2-40B4-BE49-F238E27FC236}">
                    <a16:creationId xmlns:a16="http://schemas.microsoft.com/office/drawing/2014/main" id="{73EC45C4-4E21-1DED-62C8-DB2D2D7DDCD5}"/>
                  </a:ext>
                </a:extLst>
              </p:cNvPr>
              <p:cNvSpPr/>
              <p:nvPr/>
            </p:nvSpPr>
            <p:spPr>
              <a:xfrm>
                <a:off x="4304725" y="3232138"/>
                <a:ext cx="95925" cy="9422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69" extrusionOk="0">
                    <a:moveTo>
                      <a:pt x="2502" y="1"/>
                    </a:moveTo>
                    <a:lnTo>
                      <a:pt x="0" y="2669"/>
                    </a:lnTo>
                    <a:cubicBezTo>
                      <a:pt x="0" y="2669"/>
                      <a:pt x="1635" y="2970"/>
                      <a:pt x="1901" y="3670"/>
                    </a:cubicBezTo>
                    <a:cubicBezTo>
                      <a:pt x="1923" y="3738"/>
                      <a:pt x="1957" y="3769"/>
                      <a:pt x="2001" y="3769"/>
                    </a:cubicBezTo>
                    <a:cubicBezTo>
                      <a:pt x="2435" y="3769"/>
                      <a:pt x="3836" y="801"/>
                      <a:pt x="3836" y="801"/>
                    </a:cubicBezTo>
                    <a:lnTo>
                      <a:pt x="2502" y="1"/>
                    </a:lnTo>
                    <a:close/>
                  </a:path>
                </a:pathLst>
              </a:custGeom>
              <a:solidFill>
                <a:srgbClr val="F2B3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Google Shape;2573;p70">
                <a:extLst>
                  <a:ext uri="{FF2B5EF4-FFF2-40B4-BE49-F238E27FC236}">
                    <a16:creationId xmlns:a16="http://schemas.microsoft.com/office/drawing/2014/main" id="{AF0886B6-67EC-10CD-627C-DFF4BA85A9BA}"/>
                  </a:ext>
                </a:extLst>
              </p:cNvPr>
              <p:cNvSpPr/>
              <p:nvPr/>
            </p:nvSpPr>
            <p:spPr>
              <a:xfrm>
                <a:off x="4299700" y="3206738"/>
                <a:ext cx="409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352" extrusionOk="0">
                    <a:moveTo>
                      <a:pt x="913" y="0"/>
                    </a:moveTo>
                    <a:cubicBezTo>
                      <a:pt x="800" y="0"/>
                      <a:pt x="674" y="26"/>
                      <a:pt x="535" y="83"/>
                    </a:cubicBezTo>
                    <a:cubicBezTo>
                      <a:pt x="201" y="250"/>
                      <a:pt x="301" y="350"/>
                      <a:pt x="301" y="983"/>
                    </a:cubicBezTo>
                    <a:cubicBezTo>
                      <a:pt x="301" y="1617"/>
                      <a:pt x="1" y="2351"/>
                      <a:pt x="368" y="2351"/>
                    </a:cubicBezTo>
                    <a:cubicBezTo>
                      <a:pt x="768" y="2351"/>
                      <a:pt x="1635" y="1617"/>
                      <a:pt x="1635" y="983"/>
                    </a:cubicBezTo>
                    <a:cubicBezTo>
                      <a:pt x="1635" y="470"/>
                      <a:pt x="1395" y="0"/>
                      <a:pt x="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Google Shape;2574;p70">
                <a:extLst>
                  <a:ext uri="{FF2B5EF4-FFF2-40B4-BE49-F238E27FC236}">
                    <a16:creationId xmlns:a16="http://schemas.microsoft.com/office/drawing/2014/main" id="{F1417D16-B9AB-3EAD-C497-478D5A1DCF42}"/>
                  </a:ext>
                </a:extLst>
              </p:cNvPr>
              <p:cNvSpPr/>
              <p:nvPr/>
            </p:nvSpPr>
            <p:spPr>
              <a:xfrm>
                <a:off x="4308050" y="3252163"/>
                <a:ext cx="150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568" extrusionOk="0">
                    <a:moveTo>
                      <a:pt x="301" y="0"/>
                    </a:moveTo>
                    <a:cubicBezTo>
                      <a:pt x="134" y="0"/>
                      <a:pt x="1" y="134"/>
                      <a:pt x="1" y="301"/>
                    </a:cubicBezTo>
                    <a:cubicBezTo>
                      <a:pt x="1" y="467"/>
                      <a:pt x="134" y="567"/>
                      <a:pt x="301" y="567"/>
                    </a:cubicBezTo>
                    <a:cubicBezTo>
                      <a:pt x="468" y="567"/>
                      <a:pt x="601" y="467"/>
                      <a:pt x="601" y="301"/>
                    </a:cubicBezTo>
                    <a:cubicBezTo>
                      <a:pt x="601" y="134"/>
                      <a:pt x="468" y="0"/>
                      <a:pt x="3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Google Shape;2575;p70">
                <a:extLst>
                  <a:ext uri="{FF2B5EF4-FFF2-40B4-BE49-F238E27FC236}">
                    <a16:creationId xmlns:a16="http://schemas.microsoft.com/office/drawing/2014/main" id="{51B3E8D1-427C-61DA-4D9E-35FAD7E3618F}"/>
                  </a:ext>
                </a:extLst>
              </p:cNvPr>
              <p:cNvSpPr/>
              <p:nvPr/>
            </p:nvSpPr>
            <p:spPr>
              <a:xfrm>
                <a:off x="4383950" y="3311363"/>
                <a:ext cx="155950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5172" fill="none" extrusionOk="0">
                    <a:moveTo>
                      <a:pt x="6238" y="5171"/>
                    </a:moveTo>
                    <a:cubicBezTo>
                      <a:pt x="6238" y="5171"/>
                      <a:pt x="4336" y="3003"/>
                      <a:pt x="3069" y="1569"/>
                    </a:cubicBezTo>
                    <a:cubicBezTo>
                      <a:pt x="1735" y="101"/>
                      <a:pt x="0" y="1"/>
                      <a:pt x="0" y="1"/>
                    </a:cubicBezTo>
                  </a:path>
                </a:pathLst>
              </a:custGeom>
              <a:solidFill>
                <a:schemeClr val="dk2"/>
              </a:solidFill>
              <a:ln w="2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Google Shape;2576;p70">
                <a:extLst>
                  <a:ext uri="{FF2B5EF4-FFF2-40B4-BE49-F238E27FC236}">
                    <a16:creationId xmlns:a16="http://schemas.microsoft.com/office/drawing/2014/main" id="{BCA50964-2A81-00B5-4600-BCE4A25A3173}"/>
                  </a:ext>
                </a:extLst>
              </p:cNvPr>
              <p:cNvSpPr/>
              <p:nvPr/>
            </p:nvSpPr>
            <p:spPr>
              <a:xfrm>
                <a:off x="4423125" y="3393088"/>
                <a:ext cx="33945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9014" extrusionOk="0">
                    <a:moveTo>
                      <a:pt x="8540" y="1"/>
                    </a:moveTo>
                    <a:cubicBezTo>
                      <a:pt x="6672" y="1468"/>
                      <a:pt x="1" y="3170"/>
                      <a:pt x="1" y="3170"/>
                    </a:cubicBezTo>
                    <a:cubicBezTo>
                      <a:pt x="1" y="3170"/>
                      <a:pt x="3503" y="8840"/>
                      <a:pt x="5571" y="9007"/>
                    </a:cubicBezTo>
                    <a:cubicBezTo>
                      <a:pt x="5640" y="9011"/>
                      <a:pt x="5713" y="9014"/>
                      <a:pt x="5789" y="9014"/>
                    </a:cubicBezTo>
                    <a:cubicBezTo>
                      <a:pt x="8079" y="9014"/>
                      <a:pt x="13577" y="7139"/>
                      <a:pt x="13577" y="7139"/>
                    </a:cubicBezTo>
                    <a:cubicBezTo>
                      <a:pt x="13577" y="5505"/>
                      <a:pt x="8540" y="1"/>
                      <a:pt x="85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Google Shape;2577;p70">
                <a:extLst>
                  <a:ext uri="{FF2B5EF4-FFF2-40B4-BE49-F238E27FC236}">
                    <a16:creationId xmlns:a16="http://schemas.microsoft.com/office/drawing/2014/main" id="{EC7C21EB-A73E-507E-EEAD-83298238C548}"/>
                  </a:ext>
                </a:extLst>
              </p:cNvPr>
              <p:cNvSpPr/>
              <p:nvPr/>
            </p:nvSpPr>
            <p:spPr>
              <a:xfrm>
                <a:off x="4481500" y="3549888"/>
                <a:ext cx="352775" cy="24852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9941" extrusionOk="0">
                    <a:moveTo>
                      <a:pt x="10201" y="1"/>
                    </a:moveTo>
                    <a:cubicBezTo>
                      <a:pt x="7954" y="1"/>
                      <a:pt x="2703" y="2101"/>
                      <a:pt x="2703" y="2101"/>
                    </a:cubicBezTo>
                    <a:lnTo>
                      <a:pt x="1" y="6605"/>
                    </a:lnTo>
                    <a:lnTo>
                      <a:pt x="5838" y="9940"/>
                    </a:lnTo>
                    <a:cubicBezTo>
                      <a:pt x="5838" y="9940"/>
                      <a:pt x="14111" y="2735"/>
                      <a:pt x="11042" y="200"/>
                    </a:cubicBezTo>
                    <a:cubicBezTo>
                      <a:pt x="10874" y="60"/>
                      <a:pt x="10580" y="1"/>
                      <a:pt x="10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Google Shape;2578;p70">
                <a:extLst>
                  <a:ext uri="{FF2B5EF4-FFF2-40B4-BE49-F238E27FC236}">
                    <a16:creationId xmlns:a16="http://schemas.microsoft.com/office/drawing/2014/main" id="{18D965E2-5CB1-553B-634B-39AB6A3446BC}"/>
                  </a:ext>
                </a:extLst>
              </p:cNvPr>
              <p:cNvSpPr/>
              <p:nvPr/>
            </p:nvSpPr>
            <p:spPr>
              <a:xfrm>
                <a:off x="4244675" y="3122513"/>
                <a:ext cx="187650" cy="35227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4091" extrusionOk="0">
                    <a:moveTo>
                      <a:pt x="2933" y="1"/>
                    </a:moveTo>
                    <a:cubicBezTo>
                      <a:pt x="2083" y="1"/>
                      <a:pt x="1107" y="293"/>
                      <a:pt x="0" y="1017"/>
                    </a:cubicBezTo>
                    <a:cubicBezTo>
                      <a:pt x="0" y="1017"/>
                      <a:pt x="1301" y="3785"/>
                      <a:pt x="2702" y="4886"/>
                    </a:cubicBezTo>
                    <a:cubicBezTo>
                      <a:pt x="4137" y="6020"/>
                      <a:pt x="2636" y="5520"/>
                      <a:pt x="2402" y="7054"/>
                    </a:cubicBezTo>
                    <a:cubicBezTo>
                      <a:pt x="2235" y="8622"/>
                      <a:pt x="3069" y="8856"/>
                      <a:pt x="3069" y="8856"/>
                    </a:cubicBezTo>
                    <a:cubicBezTo>
                      <a:pt x="3069" y="8856"/>
                      <a:pt x="1735" y="9389"/>
                      <a:pt x="1835" y="10657"/>
                    </a:cubicBezTo>
                    <a:cubicBezTo>
                      <a:pt x="1888" y="11629"/>
                      <a:pt x="2291" y="11732"/>
                      <a:pt x="2461" y="11732"/>
                    </a:cubicBezTo>
                    <a:cubicBezTo>
                      <a:pt x="2507" y="11732"/>
                      <a:pt x="2536" y="11724"/>
                      <a:pt x="2536" y="11724"/>
                    </a:cubicBezTo>
                    <a:lnTo>
                      <a:pt x="2536" y="11724"/>
                    </a:lnTo>
                    <a:cubicBezTo>
                      <a:pt x="2535" y="11724"/>
                      <a:pt x="1702" y="13726"/>
                      <a:pt x="2302" y="14059"/>
                    </a:cubicBezTo>
                    <a:cubicBezTo>
                      <a:pt x="2338" y="14081"/>
                      <a:pt x="2380" y="14091"/>
                      <a:pt x="2427" y="14091"/>
                    </a:cubicBezTo>
                    <a:cubicBezTo>
                      <a:pt x="3109" y="14091"/>
                      <a:pt x="4804" y="11929"/>
                      <a:pt x="4804" y="11024"/>
                    </a:cubicBezTo>
                    <a:lnTo>
                      <a:pt x="4804" y="10090"/>
                    </a:lnTo>
                    <a:cubicBezTo>
                      <a:pt x="4804" y="10090"/>
                      <a:pt x="6705" y="9189"/>
                      <a:pt x="6338" y="8055"/>
                    </a:cubicBezTo>
                    <a:lnTo>
                      <a:pt x="5971" y="6921"/>
                    </a:lnTo>
                    <a:cubicBezTo>
                      <a:pt x="5971" y="6921"/>
                      <a:pt x="7506" y="6087"/>
                      <a:pt x="7506" y="4920"/>
                    </a:cubicBezTo>
                    <a:cubicBezTo>
                      <a:pt x="7506" y="4000"/>
                      <a:pt x="6079" y="1"/>
                      <a:pt x="29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5645485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Bike Week by Slidesgo">
  <a:themeElements>
    <a:clrScheme name="Simple Light">
      <a:dk1>
        <a:srgbClr val="092242"/>
      </a:dk1>
      <a:lt1>
        <a:srgbClr val="F2ECD2"/>
      </a:lt1>
      <a:dk2>
        <a:srgbClr val="609A92"/>
      </a:dk2>
      <a:lt2>
        <a:srgbClr val="E68CA3"/>
      </a:lt2>
      <a:accent1>
        <a:srgbClr val="F7AC2D"/>
      </a:accent1>
      <a:accent2>
        <a:srgbClr val="ED0F51"/>
      </a:accent2>
      <a:accent3>
        <a:srgbClr val="C76C1F"/>
      </a:accent3>
      <a:accent4>
        <a:srgbClr val="006EED"/>
      </a:accent4>
      <a:accent5>
        <a:srgbClr val="CFBF8B"/>
      </a:accent5>
      <a:accent6>
        <a:srgbClr val="FFFFFF"/>
      </a:accent6>
      <a:hlink>
        <a:srgbClr val="0922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545</Words>
  <Application>Microsoft Office PowerPoint</Application>
  <PresentationFormat>On-screen Show (16:9)</PresentationFormat>
  <Paragraphs>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Kanit ExtraLight</vt:lpstr>
      <vt:lpstr>Bree Serif</vt:lpstr>
      <vt:lpstr>Josefin Sans</vt:lpstr>
      <vt:lpstr>Inconsolata</vt:lpstr>
      <vt:lpstr>Calibri</vt:lpstr>
      <vt:lpstr>Arial</vt:lpstr>
      <vt:lpstr>Wingdings</vt:lpstr>
      <vt:lpstr>Roboto Condensed Light</vt:lpstr>
      <vt:lpstr>Kanit Light</vt:lpstr>
      <vt:lpstr>US National Bike Week by Slidesgo</vt:lpstr>
      <vt:lpstr>Cyclistic Bike Ride</vt:lpstr>
      <vt:lpstr>About Cyclistic</vt:lpstr>
      <vt:lpstr>GOAL</vt:lpstr>
      <vt:lpstr>Ask Phase</vt:lpstr>
      <vt:lpstr>Data</vt:lpstr>
      <vt:lpstr>Preparing &amp; Cleaning the Data</vt:lpstr>
      <vt:lpstr>The number of Riders</vt:lpstr>
      <vt:lpstr>The number of Riders by Bike type</vt:lpstr>
      <vt:lpstr>Ride Duration by Bike type</vt:lpstr>
      <vt:lpstr>Riders Analysis</vt:lpstr>
      <vt:lpstr>Riders Time Duration Analysis</vt:lpstr>
      <vt:lpstr>Most Popular Start Station</vt:lpstr>
      <vt:lpstr>Most Popular End Station</vt:lpstr>
      <vt:lpstr>1 </vt:lpstr>
      <vt:lpstr>Tableau Dashboard</vt:lpstr>
      <vt:lpstr>PowerPoint Presentation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Ride</dc:title>
  <dc:creator>Gunjan</dc:creator>
  <cp:lastModifiedBy>Gunjan Basra</cp:lastModifiedBy>
  <cp:revision>8</cp:revision>
  <dcterms:modified xsi:type="dcterms:W3CDTF">2023-12-27T00:45:47Z</dcterms:modified>
</cp:coreProperties>
</file>