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ink/ink5.xml" ContentType="application/inkml+xml"/>
  <Override PartName="/ppt/ink/ink6.xml" ContentType="application/inkml+xml"/>
  <Override PartName="/ppt/ink/ink8.xml" ContentType="application/inkml+xml"/>
  <Override PartName="/ppt/ink/ink7.xml" ContentType="application/inkml+xml"/>
  <Override PartName="/ppt/ink/ink2.xml" ContentType="application/inkml+xml"/>
  <Override PartName="/ppt/ink/ink1.xml" ContentType="application/inkml+xml"/>
  <Override PartName="/ppt/ink/ink4.xml" ContentType="application/inkml+xml"/>
  <Override PartName="/ppt/ink/ink3.xml" ContentType="application/inkml+xml"/>
  <Override PartName="/ppt/ink/ink12.xml" ContentType="application/inkml+xml"/>
  <Override PartName="/ppt/ink/ink11.xml" ContentType="application/inkml+xml"/>
  <Override PartName="/ppt/ink/ink9.xml" ContentType="application/inkml+xml"/>
  <Override PartName="/ppt/ink/ink10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331" r:id="rId3"/>
    <p:sldId id="344" r:id="rId4"/>
    <p:sldId id="355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6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85C27-2BCD-58EB-4DB0-FF6E37B9A64A}" v="390" dt="2020-09-19T22:29:04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4:20:55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24234 4266 0,'-25'0'16,"1"0"-1,24-24 1,-50 24 0,50-50 109,50 50-125,-1-25 15,1 25 1,24-49-16,25 49 0,50-50 16,25 50-16,-25 0 15,24-50-15,1 50 16,0 0-16,-1 0 15,-24 0-15,25 0 16,-50 0-16,0 0 16,-50 0-16,1 0 15,-1 0-15,-24 0 16,-26 0-16,1 0 16,25 0-1,-25 0 1,-25 25 31,-50-25-47</inkml:trace>
  <inkml:trace contextRef="#ctx0" brushRef="#br0" timeOffset="1137.8619">24185 4291 0,'-50'0'16,"50"-49"15,0 24-15,0 74 78,25 1-79,-25 24-15,25 26 16,-25 73-16,74 1 16,-24 0-16,-50 24 15,99 0-15,-99-24 0,74-25 16,-74-50-16,0-24 15,25-26-15,-25 1 16,0-25-16,0 24 16,0 1-1,0-1 1,50-49 78,-1 0-94,1 0 15,-1 0-15,1 0 16,24 0-16,26 0 16,49-49-16,-25 49 15,24-75-15,26 75 16,24-74-16,-24 74 15,25-50-15,-26 50 16,1 0-16,-50 0 16,25 0-16,-50 0 15,0 0-15,-25 0 16,1-24-16,-25 24 16,-1 0-16,1 0 15,-75-75 63</inkml:trace>
  <inkml:trace contextRef="#ctx0" brushRef="#br0" timeOffset="2457.8178">26467 4142 0,'0'-49'79,"0"24"-17,24 25-62,51-50 16,-1 50-1,-49-49 1,0 49-16,24 0 16,-49-25-16,50 25 15,-25 0 1,0 0 15,-1 0 16,26 0-16,-25 0-15,24 99-1,-49-74-15,25 25 16,-25 24-16,0 25 16,50 25-16,-50-25 15,0 1-15,0-1 16,50 25-16,-50-25 16,0 0-16,0 1 15,0-1-15,0-25 0,0 1 16,24-26-16,-24 1 15,0-25-15,0-1 16,0 1-16,50 25 16,-50-25-16,0-1 15,0 26 1,0-25 46,0 0-46,0 24-16,0-24 0,0 25 16,0-1-16,0 1 15,0-25-15,25 24 16,-50-173 46</inkml:trace>
  <inkml:trace contextRef="#ctx0" brushRef="#br0" timeOffset="3082.6499">25102 4837 0,'-49'0'15,"49"99"63,49 0-78,-49 1 16,75-1-16,-75 25 16,49-50-16,-49 1 15,50-51-15,-50 26 16,0-25 0,0-100 30</inkml:trace>
  <inkml:trace contextRef="#ctx0" brushRef="#br0" timeOffset="3425.7083">25276 4738 0,'25'0'47,"-25"24"-47,25 26 16,-25-25-16,49 25 15,-49-1-15,50 26 0,-50-26 16,49 1-16,-49-1 15,75 51-15,-75-51 16,25 1-16,-25-25 16,49 24-16,-49-24 15,0 0-15,25 24 16,-25-24-16,0 0 16,0 25-1</inkml:trace>
  <inkml:trace contextRef="#ctx0" brushRef="#br0" timeOffset="3698.5492">25251 5407 0,'0'0'0,"25"-24"78,25 24-63,-26-75-15,1 50 16,25 25-16,-1-74 16,1 24-16,0 50 15,-26-74-15,51 49 16</inkml:trace>
  <inkml:trace contextRef="#ctx0" brushRef="#br0" timeOffset="4434.666">25896 4812 0,'25'25'31,"-25"25"-31,0-1 16,50 1-16,-50-1 16,0 26-16,0-1 15,24-24-15,-24-1 16,0 1-16,0-75 78,0-24-78,0-1 16,0-24-16,-49-1 15,49 1-15,0-1 16,0 1-16,0-1 16,0 26-16,0-1 15,0 1 1,0 24-1,25 25 1,-1 0 0,1 0 15,25 0 0,-25 0-15,24 0-1,-49 49-15,50 1 16,-50 0-16,49-1 16,-49 26-16,75-26 15,-75 1-15,25 0 16,-25-26-16,49 26 16,-49-25-16</inkml:trace>
  <inkml:trace contextRef="#ctx0" brushRef="#br0" timeOffset="4640.106">26045 5011 0,'0'0'0,"0"-25"46,0 0-30,0 0-16,50-49 0,-26 49 16,1 0-16,25 25 15,-25-74-15</inkml:trace>
  <inkml:trace contextRef="#ctx0" brushRef="#br0" timeOffset="5509.2682">26020 2753 0,'0'-24'0,"-25"24"47,50 24 16,-25 26-48,0 24-15,25 1 16,-25 24-16,0 25 16,50-50-16,-50 1 15,0-26-15,49 1 16,-49 0-16,0-1 15,25-24-15,-25 25 16,0-1 0,0-24-1,0 25 1,0-25-16,50 24 16,-50 26-16,0-1 15,0 0-15,24-24 16,-24-25-16,0-50 62</inkml:trace>
  <inkml:trace contextRef="#ctx0" brushRef="#br0" timeOffset="5848.6535">25995 3845 0,'25'0'47,"25"0"-31,-25 0-16,24 49 16,-24-49-16,0 50 15,24-50-15,-24 25 16,0-25-16,-25 49 15,50-49-15</inkml:trace>
  <inkml:trace contextRef="#ctx0" brushRef="#br0" timeOffset="5989.7572">26367 3820 0,'0'0'0,"-24"99"62,-26-24-46,0-1-16,26 25 16</inkml:trace>
  <inkml:trace contextRef="#ctx0" brushRef="#br0" timeOffset="6851.6945">24805 2927 0,'0'0'0,"-50"0"0,75 50 93,-25-1-77,25 26-16,-25-1 16,49 25-16,-49-24 15,50 24-15,-50 25 16,0-50-16,25 1 0,-25-1 16,0-24-16,49-1 15,-49 1-15,0 0 16,25-50-16,-25 24 15,0 1 48</inkml:trace>
  <inkml:trace contextRef="#ctx0" brushRef="#br0" timeOffset="7219.7567">24780 3845 0,'0'0'0,"49"0"78,-49 74-78,50-74 16,0 50-16,-1-25 15,1 24 1,0-49-1</inkml:trace>
  <inkml:trace contextRef="#ctx0" brushRef="#br0" timeOffset="7369.4205">25127 3894 0,'-25'25'46,"25"25"-30,0-1-16,-24 1 16,24-25-16</inkml:trace>
  <inkml:trace contextRef="#ctx0" brushRef="#br0" timeOffset="10137.768">24557 2480 0,'0'0'0,"0"-49"32,-25 49-17,25-25 1,0 0-1,0-24 17,49 49-17,1 0 1,-50 24-16,50-24 16,-50 50-16,24-25 15,-24 0-15,0 24 16,0 1-1,0-75 48,0-25-47,0 1-1,0 24 1,0 0 15,0-24 0,25 49-15,25 0 15,-25 0-31,-25 24 16,24 1-16,-24 0 15,50 25-15,-50-26 16,50 26-16,-50-25 16,49 0-16,1 24 15,-25-49-15</inkml:trace>
  <inkml:trace contextRef="#ctx0" brushRef="#br0" timeOffset="10936.4297">25673 2158 0,'0'0'0,"0"-25"15,25 25 79,24 50-94,-24-50 16,0 0-16,-25 25 15,49-25-15,1 0 16,-50-50 31,0 0-32,25 50 63,0 25-62,-25 0-16,49 0 16,-49 49-16,25-24 15,-25-1-15,50 1 16,-50-25-16,0 24 16,0-24-16,0 0 31,-75-25-16,26 0 1,24 0 0,25-25-1,0-24-15,0 24 16,0-25-16,25 1 16,24-26-16,26 50 15,-50 25-15</inkml:trace>
  <inkml:trace contextRef="#ctx0" brushRef="#br0" timeOffset="12349.1239">26516 5879 0,'0'49'109,"0"1"-109,0 0 0,75 49 16,-26 50-1,-49-75-15,25 25 16,-25 0-16,0 1 16,50 24-16,-50-25 15,0 0-15,49-24 16,-49-1-16,0-24 15,0-1-15,0-24 63,25 0-32</inkml:trace>
  <inkml:trace contextRef="#ctx0" brushRef="#br0" timeOffset="12650.1372">26615 7144 0,'0'25'15,"25"-25"1,-25 49-16,75 1 15,-51 24-15,26-24 16,-25-1-16,24 1 16,-49-25-16,50-25 15,0 0 1,-50-25-16</inkml:trace>
  <inkml:trace contextRef="#ctx0" brushRef="#br0" timeOffset="12780.516">27037 7069 0,'0'50'16,"0"0"-16,-50 24 15,50 25-15,0-24 16,-49-75-16</inkml:trace>
  <inkml:trace contextRef="#ctx0" brushRef="#br0" timeOffset="14675.1458">27335 8136 0,'0'-25'15,"-25"25"1,25-25 0,-25 25-16,-24-49 15,-1 49 1,50-25-1,-25 25-15,-24 0 16,24 0 0,-25 50 15,50-26-31,0 1 16,0 25-16,25-25 15,-25-1-15,50-24 16,-26 75-16,26-75 15,-25 25-15,0-25 16,24 24-16,-24-24 16,0 0-16,-25 50 15,49-50-15,1 25 16,-25 24 0,-50 1 30,0-50-46,-24 25 16,24-25-16,0 0 16,-25 0-16,26 0 15,-1 0 1</inkml:trace>
  <inkml:trace contextRef="#ctx0" brushRef="#br0" timeOffset="15874.9767">25251 5978 0,'0'25'94,"0"24"-78,0 1-1,25 0-15,-25-1 0,25 26 16,-25 49 0,49-25-16,-49 50 0,0-25 15,50 25-15,-50-1 16,50 26-16,-50-25 15,49 0-15,-49-25 16,25-50-16,-25 0 16,0-49-16,0 0 15,0 0 1,0 24 0</inkml:trace>
  <inkml:trace contextRef="#ctx0" brushRef="#br0" timeOffset="16219.7556">25326 7838 0,'24'0'16,"-24"50"-16,25-50 15,-25 49-15,50 1 16,-1-25-16,-24 25 16,0-50-16,25 24 15,-26-24-15,26 0 16,0 0-1</inkml:trace>
  <inkml:trace contextRef="#ctx0" brushRef="#br0" timeOffset="16356.148">25698 7838 0,'0'0'0,"-25"0"31,25 25-15,-25 25-16,25-1 15,-74 51-15,74-1 16,-25-25-16</inkml:trace>
  <inkml:trace contextRef="#ctx0" brushRef="#br0" timeOffset="16909.5205">25524 8930 0,'0'-50'47,"0"0"-31,-25 26-1,0 24 1,-24 0-1,49 24 1,-50 1-16,50 50 16,-74 24-16,74 0 15,0-49-15,0-25 16,0 24-16,0-24 0,25 25 16,-1-1-16,1-49 15,25 25 1,-25-25-16,24 0 0,1 0 15,24-25-15,-24-24 16,-25 24-16,24-25 16,1 25-1,-25 25 1</inkml:trace>
  <inkml:trace contextRef="#ctx0" brushRef="#br0" timeOffset="21339.3749">18703 6077 0,'0'0'0,"149"-49"0,-25 49 15,0 0-15</inkml:trace>
  <inkml:trace contextRef="#ctx0" brushRef="#br0" timeOffset="26729.3543">27632 9302 0,'0'-50'109,"-24"50"-77,-1 0-1,-25 0 0,50 25 16,0 0-47,-25 24 0,25 1 16,0 0-16,0 24 15,0-49-15,0 0 16,0 24-16,0 1 15,25-50 1,25 0 31,-50-25-31,25 25-1,-25-50 32,0 1-31,0 24-16,0 0 15,0-49-15,0 49 16,0 0-16,0 0 16,0-24-16,0 24 15,0 0 1,-50 25 15</inkml:trace>
  <inkml:trace contextRef="#ctx0" brushRef="#br0" timeOffset="27967.5678">25822 9847 0,'-50'25'141,"25"0"-110,25 25-15,0-1-1,0 26 1,0-50-16,0 24 15,0 1 1,0-25 0,25-25-16,25 49 31,-26-49-15,26-25 46,-50 1-62,0-1 0,0-25 16,0 25-16,0 1 15,0-1 1,0-25 31,-25 25-32,25 0 17,-25 25-17,25-49-15,-24 49 32,24-50-32,0 25 15,0 1 1</inkml:trace>
  <inkml:trace contextRef="#ctx0" brushRef="#br0" timeOffset="30578.8829">24631 1984 0,'0'-49'62,"-25"49"-30,25-25-17,-49 0 16,24 25 16,0 0-15,-25 0-17,50 25 1,0 25-1,0-1 1,0-24-16,0 0 16,25 24-16,25 1 15,-1-50 1,1 0 0,-25 0-1,-25-50 1,0 26-1,0-26-15,0 25 16,0 0 0,0 1-1,0-26 1,-25 50-16,25-25 0</inkml:trace>
  <inkml:trace contextRef="#ctx0" brushRef="#br0" timeOffset="31177.8355">25673 1687 0,'0'0'0,"-25"-25"47,-25 25-15,26 0-17,24 25 1,-50 24-1,50 1 1,0 0 0,25-50-16,-25 49 15,25-49-15,24 25 16,1-25 0,-1 0-1,-24 0 16,-25-50-31,0 1 32,0-26-32,0 26 15,0 24 1,-25 25 0,-24-50-16,24 50 15</inkml:trace>
  <inkml:trace contextRef="#ctx0" brushRef="#br0" timeOffset="32849.9576">24383 1215 0,'0'25'125,"0"0"-109,0 25-16,0-26 16,0 26-16,0-25 15,0 24-15,0-24 0,25-25 16,-25 75-16,0-51 31,0-48 47,0-26-47,0 25-15,0 0 47,0-24-48,0 24 1,0 0-1,0 0 17,-25 25-17,25-49-15,-25 49 63,0 0-32,1 0 0,24 25-15,-50-1 0,50 1-1,0 25 1,0-1-1,0-24 1,25 50 0,-25-51-16,25 26 0,24 0 15,-24-1 1,0-49 0,24 0 15,-49-49-16,25 24-15,-25-25 16,0 1-16,0-1 16,0 25-16,0 0 15,0 1-15,0-26 16,0 25-16,0-24 16,-49-26-16,24 26 15</inkml:trace>
  <inkml:trace contextRef="#ctx0" brushRef="#br0" timeOffset="33479.7541">25524 1091 0,'0'0'0,"0"-24"16,0 48 93,0 51-93,0-50-1,0 24-15,0-24 16,0 0-16,25-25 15,-25 49-15,49 1 16</inkml:trace>
  <inkml:trace contextRef="#ctx0" brushRef="#br0" timeOffset="34933.8376">27806 10368 0,'0'-24'62,"0"73"47,0 26-109,50-26 16,-50 26-16,0-1 16,24 0-16,-24-24 15,0 0-15,50-1 16,-50 1-16,0-1 16,25 1-16,-25-25 15</inkml:trace>
  <inkml:trace contextRef="#ctx0" brushRef="#br0" timeOffset="37328.2273">26219 10964 0,'-25'0'15,"0"0"64,-25 0-64,26 0 16,-1 24-15,25 1-16,-50 25 16,25-1-1,25-24 1,0 25 0,0-25-16,0 0 15,0-1-15,0 26 16,0-25-16,50 24 15,-25 1 1,0-50 0,24 0-1,-24 0 1,0 0 0,-25-25-1,25 25-15,-25-49 16,0 24-16,0 0 15,0-25-15,0-24 16,0 24-16,0 1 0,0 24 16,0 0-1,0-25-15,-25 26 16,-25 24 0,25 0-1,-24-50 1</inkml:trace>
  <inkml:trace contextRef="#ctx0" brushRef="#br0" timeOffset="40033.6253">24135 670 0,'-25'0'516,"25"25"-391,0-1-110,0 26-15,0 0 16,0-1-16,0 1 16,0-1-16,0 1 15,0 0 1,50-50 15,-50 24-31</inkml:trace>
  <inkml:trace contextRef="#ctx0" brushRef="#br0" timeOffset="41099.6773">25003 571 0,'0'-50'0,"-25"50"125,25 25-110,0 0 1,0-1 0,0 26-1,50 0 1,24-50-1,-49 0-15,0 24 16,49-24 0,-49 0-1,0 0 1,0 0 0,24-49 30,-49-1-30,0 1-16,0 24 31,0 0-31,-74 25 16,74-25 0,-25 25-16,-24 0 15,24 0 1,-50 25-1</inkml:trace>
  <inkml:trace contextRef="#ctx0" brushRef="#br0" timeOffset="43169.2846">28302 11733 0,'-25'0'0,"-24"-25"31,49 74 94,0 1-125,0-25 16,0 0-16,0 24 15,0 26-15,25-51 16,-25 26-16,0 0 15,24-1-15,-24-24 0,0 0 16,0 25 0,50-26-1</inkml:trace>
  <inkml:trace contextRef="#ctx0" brushRef="#br0" timeOffset="44316.1225">26665 12154 0,'-25'0'46,"0"0"1,25 25-15,-49-25-32,49 75 15,0-26 1,0-24-16,0 0 15,0 24-15,0 1 16,0-25-16,25 0 16,-25 24-16,0-24 15,24-25-15,-24 50 0,50-1 16,0-24 0,-1 0-1,-24-25 1,0 0-1,24 0 1,-24 0 15,-25-50-15,0 25 0,0-24-16,0 24 15,0 0-15,0 0 16,0-24-16,0 24 15,0 0 1,0-24 0,-74-26-1,74 50-15,-50 25 16,25-74-16,-49-50 16,24 25-1,1-75-15,-1-24 16</inkml:trace>
  <inkml:trace contextRef="#ctx0" brushRef="#br0" timeOffset="45861.1262">23961 298 0,'0'24'203,"0"26"-187,0 24-1,25-74-15,-25 75 16,0-25 0</inkml:trace>
  <inkml:trace contextRef="#ctx0" brushRef="#br0" timeOffset="46453.3936">24631 74 0,'0'0'0,"0"-24"32,25 48 61,-25 26-77,25-25-16,-25 24 16,0 1-16,49-25 15,-49 0-15,0 24 16,25-24-16</inkml:trace>
  <inkml:trace contextRef="#ctx0" brushRef="#br0" timeOffset="48845.0763">27434 13370 0,'-25'0'15,"0"0"17,-24 0-1,49-25 0,-25 25-15,25 50 31,25 24-32,-25 0-15,25 1 16,-25-1-16,49-24 16,-49-25-16,0-1 15,25 26-15,-25-25 16,50-25-16,-50 25 15,24-25-15</inkml:trace>
  <inkml:trace contextRef="#ctx0" brushRef="#br0" timeOffset="49858.2452">28352 13022 0,'0'-24'47,"0"48"31,0 26-62,0 0-16,0-26 15,0 1-15,0 0 16,0 25-16,0-25 16,0-1-16,49 26 15,-49-25-15,50-25 16,-50 49-16,25-49 16,0 50-1,24-50 1,-24 0-1,0 0 1,24-25 0,-49-24 15,0 24-31,0 0 16,0-25-16,0 26 15,0-1-15,0-25 16,0 0-16,-24 26 15,24-1-15,0-25 16,0 25 0,-25 25-16,25-49 15,-25 49-15,25-50 16,-50 50-16,26-49 16,-1 49-1,-50 0 1,51 0 15</inkml:trace>
  <inkml:trace contextRef="#ctx0" brushRef="#br0" timeOffset="78115.0709">27732 13196 0,'0'0'0,"-25"-25"63,25 0-48,-25 25 1,0 0-16,-24-24 16,24 24-1,-25 0-15,25 0 16,1 0-1,-26 0 1,25 0-16,0 0 16,1 0-1,-1 0 1,0 24-16,0-24 16,0 0-16,1 0 31,-1 0-16,0 25 1,0-25-16,0 25 16,-24 0-16,24-25 15,0 25-15,0-25 16,0 25-16,1-25 16,24 24-1,-25 1 1,0 0-1,25 25-15,-25-26 16,0 1-16,1 25 16,-1-25-16,25 24 15,0-24-15,-25 0 16,0 24-16,25 1 16,0-25-1,0 24-15,0-24 16,0 0-16,0 0 15,0 24-15,0-24 16,25 0-16,-25 0 16,25 24-16,-25-24 15,49 25-15,-24-25 16,-25 24-16,25-24 16,0 0-16,-25 0 15,25-1-15,-25 1 16,24 0-16,1-25 15,-25 50-15,25-25 16,-25-1-16,50-24 16,-50 50-16,25-50 15,-25 25-15,24-25 16,-24 25-16,25-1 16,-25 1-1,25-25-15,25 0 110,-26 25-95,1-25 1,0 0-16,0 0 15,0 0 1,-1 0 15,1 0-15,0-25-16,25 0 16,-1 1-1,-24 24 1,-25-25-1,25 0-15,0 0 0,-1 0 16,-24 1-16,25-1 16,0 0-16,25 0 15,-26-25-15,26 26 16,0-1-16,-26 25 31,1-50-31,0 50 16,0-49-16,24 24 15,-24-25-15,25 25 16,-25 1-16,24-26 16,-49 25-16,25 0 15,-25-24 1,25 49-16,-25-25 0,0-25 16,25 1-1,-25-26-15,0 51 16,0-1-16,0 0 15,0-25 1,0 26-16,0-1 16,0 0-16,0 0 15,0 0 1,0 1 0,0-1 15,-25 25-31,0 0 15,25-25 1,-25 0-16,-24 25 16,24-25-1,0 25 63,-25-24-78,-24-1 16,-25 0-16,24 0 16,1 25-16,24-25 15,26 25-15,-26-25 16,25 25-16,0 0 16</inkml:trace>
  <inkml:trace contextRef="#ctx0" brushRef="#br0" timeOffset="98327.1833">2629 3919 0,'50'25'94,"-25"-25"-94,49 25 0,50 24 15,0 1-15,25 0 16,49-26 0,26 26-16,98-25 15,1 0-15,24 24 16,0-49-16,0 0 15,-49-25-15,25-24 0,-100 24 16,-50 0-16,1 0 16,-50-24-1,-50 24-15,1 0 16,-50 25-16,24-25 16,-24 1-16,25-1 15,24-25-15,25 25 16,-24 25-16,-1-49 15,50 49-15,0-25 16,-25 25-16,-24 0 16,-1 0-16,-49 0 15,0 0-15,24 0 16,-24 0-16,0 0 16,25 0-16,-1 0 15,-24-25-15,0 0 16,25 1-16,-26 24 15,1 0-15,0 0 16,0 0 0,0 0-1</inkml:trace>
  <inkml:trace contextRef="#ctx0" brushRef="#br0" timeOffset="101086.7892">4514 6052 0,'0'25'47,"-24"50"-47,-1 49 16,0 0-16,25 24 16,0 51-16,0-50 15,0 49-15,-25 25 16,25-24-16,-25-26 15,25 26-15,0-50 16,25 24-16,0-24 16,-25-50-16,25 25 15,0-24-15,-1-76 16,-24 26-16,0 0 16,0-26-16,0 1 15,0 25-15,0-25 16,0-1-1,0 1-15,-24 0 16,24 0-16,-25 0 16,25 24-16,0-24 15,0 0-15,-25 25 16,25-26-16,-25-24 156,0 0-140</inkml:trace>
  <inkml:trace contextRef="#ctx0" brushRef="#br0" timeOffset="101491.667">3969 8954 0,'0'25'31,"25"0"-16,24 0 1,-24 25-16,25-1 16,-26 1-16,26-1 15,-25-24-15,0 25 16,24-50-16,-24 49 16,25-49-16,-26 0 46,1-49-30,0 24-16,0-25 16</inkml:trace>
  <inkml:trace contextRef="#ctx0" brushRef="#br0" timeOffset="101800.3171">4713 8905 0,'0'25'47,"0"-1"-32,-25 26-15,0 25 16,-24-1-16,-1-24 16,0-1-16,26 1 15,-26-25-15,50 24 16,-50-49-16,26 0 16,-1 25-16,0-25 15</inkml:trace>
  <inkml:trace contextRef="#ctx0" brushRef="#br0" timeOffset="111449.452">27980 9872 0,'74'50'31,"75"74"-31,-25 0 16,25-25-16,-25 0 15,25 1-15,-25-51 16,-75 1-16,1-25 15,-25-25-15,-1 0 16,1-25 0,50-50-16,74-49 15,24-24-15,26-51 16,-1 25-16,25 1 16,1-50-16,-1-1 15,25 1-15,-25 0 16,-25 74-16,1 50 15,-75 24-15,-50 26 16</inkml:trace>
  <inkml:trace contextRef="#ctx0" brushRef="#br0" timeOffset="120712.7609">7665 6796 0,'-25'0'359,"-25"0"-265,25 0-78,1 0 15,-1 0-15,0 0-16,0 0 31,0 0-16,25 25 1,-24-25 0,-1 0 140,25 25-156,0 0 16,0 0-1,0 0-15,-25-1 16,25 1-1,0 25-15,0-25 16,0-1 0,0 26-1,0-25 1,-25-25 0,25 25-16,0-1 0,0 1 15,0 0 16,0 0-15,-25 0 0,25-1-1,0 1 1,-24 0 0,24 0-16,0 0 15,0-1 1,0 1-16,0 0 15,0 0 1,-25 0-16,25-1 16,0 1-1,0 25 1,0-25 0,0 24-16,0-24 15,0 0-15,0 0 16,0-1-1,0 1-15,0 0 16,0 25 0,0-26-16,0 1 15,0 0 1,0 25-16,25-25 16,-25-1-16,0 1 15,0 0-15,0 0 16,0 0-16,0-1 15,0 1-15,0 0 16,0 0-16,0 0 16,0-1-16,0 1 15,0 0-15,0 25 16,0-26-16,0 1 16,0 0-16,0 25 15,0-26-15,0 1 16,0 0-16,0 0 15,0 0-15,0 24 16,0-24-16,0 0 16,0 24-16,0-24 15,0 25 1,0-25-16,0-1 16,0 1-16,0 0 15,0 0-15,0 0 16,0 0-16,0-1 15,0 1-15,0 0 16,0 0-16,0 0 16,24-1-1,-24 1-15,0 0 16,25-25 187,0 0-187,0 0-1,0 0-15,24 0 16,-24 0 0,0 0 77,-25 25-77,25-25-16,24 0 16,-24 25-1,25-25-15,-26 0 0,1 0 16,0 0 15,0 0 63,0-25-94,-1-25 15,26 25-15,-25-24 16,24 24-16,-24-25 16,25 1-16,-50-26 0,0 26 15,25-1-15,-25-24 16,25 24 0,-25-24-16,24-1 15,-24 26-15,0-1 16,25 0-16,-25 26 15,25-26-15,-25 25 0,0 0 16,0 1 0,25-26-16,0 25 15,-25-24-15,24 24 16,-24 0-16,25-25 16,-25 26-16,25-1 15,-25-25-15,25 25 16,-25 0-16,25-24 15,-1 24-15,1 0 16,-25-24-16,0 24 16,25 0-16,-25-25 15,0 26-15,0-1 16,0-25-16,0 25 16,0 1-1,0-1-15,0 0 16,0-25-16,0 1 15,0 24 1,0 0-16,0 0 16,-25 25-16,0-24 15,25-26-15,-24 25 16,-1-24-16,25 24 16,-25 0-1,25 0-15,-25-24 16,25 24-1,-25-25-15,25 25 16,-24 25 0,-1-24-1,25-1 1,-25 25 0,25-25-1,-25 25 1,25-25-16,-49 0 15,24 25-15,0-49 16,-25 49-16,1 0 63,24 0-48,25-25-15,-50 25 16,25 0-1,1 0 79,-26 49-78,25-24-1</inkml:trace>
  <inkml:trace contextRef="#ctx0" brushRef="#br0" timeOffset="124730.7001">13767 9153 0,'24'0'78,"1"0"-62,0 25 0,0 0-16,24-1 15,-49 1-15,50-25 16,-50 25-16,25-25 31,0 0-31,24 0 16,26-25-16,73-24 15,1 24-15,0-25 16,-50 25-16,50-24 16,-25-1-16,25 0 15,-99 26-15,-1 24 16</inkml:trace>
  <inkml:trace contextRef="#ctx0" brushRef="#br0" timeOffset="134053.5298">8880 7516 0,'-25'0'234,"0"0"-218,1 0-16,-1 0 15,0 49-15,0-49 16,0 0 0,25 25-16,-24-25 15,-1 25 32,0-25-31,25 25-16,-25-25 15,0 0 17,1 25-17,-1-25 1,25 24 0,-25-24-16,25 50 0,-25-50 15,25 25-15,-25 24 31,1-24-15,24 0-16,0 0 16,0 0-16,0-1 15,0 1 1,0 0-16,0 0 16,0 0-1,0 0-15,0-1 16,0 1-1,0 0-15,0 0 16,0 0-16,24-1 16,-24 1-16,25 0 15,-25 0 1,0 0 0,0-1-1,0 1 1,25 0-16,-25 0 31,25 24-15,0-24-1,-25 0 1,24-25 0,-24 25-16,0 0 15,25-25 157,-25 24-156,50-24-16,-25 0 31,-1 0 16,1 0-32,0 0-15,0 0 16,0 0-16,-1 0 16,1 0-1,0 0 1,0 0-16,-25-24 78,0-1-62,25 25-1,-1-25-15,1-25 16,0 26-16,0-26 16,0 25-1,0-24-15,-25 24 16,24 0-16,-24 0 15,0-24 1,25 24-16,-25 0 16,25 0-16,-25 0 15,0 1-15,0-1 16,0 0 0,25 0-16,-25 0 15,0-24 1,0 24-16,0 0 31,0 0-31,0 0 16,0 1-16,0-1 15,0 0 1,0 0-16,0 0 16,0 1-16,0-1 0,0 0 15,0 0-15,0 0 16,0 1-1,0-1 32,-25 25 125,0 0-156,0 0 78,1 0-32,-1-25-46,0 0-16,-25 25 15,25 0-15,1-25 16,-26 25-16</inkml:trace>
  <inkml:trace contextRef="#ctx0" brushRef="#br0" timeOffset="135668.9186">13345 5655 0,'0'25'78,"0"0"0,50-50 31,-26 0-109,26-24 16,0 24-16,24-25 15,-24 1-15,24-1 16,0 1-16,-24 24 16,49-25-16,-74 25 15,25-24-15,-26 49 16,1-25-16</inkml:trace>
  <inkml:trace contextRef="#ctx0" brushRef="#br0" timeOffset="136503.3806">13271 7119 0,'24'0'109,"1"-50"-93,25 26-16,-1-26 15,1 0-15,0 26 16,24-26-16,-49 25 16,0 0-16,-1 0 15,1 25-15</inkml:trace>
  <inkml:trace contextRef="#ctx0" brushRef="#br0" timeOffset="144517.3729">11187 4514 0,'0'50'110,"-25"49"-95,25 50-15,0-25 16,0 25-16,0-25 0,25 50 16,25 24-16,-50 25 15,49-24-15,1 24 16,-1 75-16,1 24 15,24 1 1,-49-26-16,25-49 16,-25-49-16,-1 24 15,-24 25-15,0-50 0,0 1 16,-24-26 0,24-48-16,-25-26 15,0-50-15,25-24 16,-25 0-16,0 25 15,25-26-15,-24 26 0,-26 0 16,50-26 0,0 1-16,-25 25 15,0-25-15,25-1 16,0 26-16,0-25 16,-24 0-16,24 24 15,-25-49-15,25 50 16,0-25-16,0-1 15,0 1-15,-25 25 16,25-25-16,0-1 16,0 1-16,0 0 15,0 0 17,0 0-17,0 0 1,0-1-1,0 1-15,0 0 16,50 0-16,-26 0 16,26 24-16,-25-24 15,24 0-15,26 0 16,74 24-16,-50-24 16,50 0-16,-1 0 15,1-25-15,50 0 16,-26 49-16,51-24 15,-51 0-15,26 0 16,-75 24-16,49 1 16,-24-25-16,0 24 15,0 1-15,-25-25 16,25-1-16,-25-24 16,0 0-16,0 25 15,-25-25-15,-49 25 16,24 25-16,-24-50 15,-1 24-15,1 1 16,24 0-16,1 0 16,24 0-16,0-1 15,50 26-15,-25-25 16,25 25-16,0-26 16,-25-24-16,0 0 15,-75 0-15,-24 0 16,0 0-16,0-24 109,-1-1-109,26-25 16,-25 0-16,25 26 15,-26-26-15,1 25 16,25-24-16,-25 24 16,24-25-16,-24 25 15,0 1-15,0-26 16,-25 25-16,24 0 16,1-49-16,0 24 15,25 1-15,-50-26 16,0-49-16,24 50 15,-24-75-15,25 25 16,-25 50-16,0-1 16,0-24-16,0-25 15,-25 0-15,25 50 16,0-1-16,-24 1 16,-1-25-16,-25-1 15,25-49-15,-24 25 16,-1-24-16,25-1 15,-24 0-15,-1 75 16,1-75-16,-1 74 16,50 1-16,-25 24 15,0-24-15,25 49 16,0-25-16,0 26 16,0-26-16,0-24 15,0 24-15,0 0 16,0-24-16,0 0 15,0 24-15,0 0 16,0-24-16,0 24 16,0 1-16,0-1 15,0 25-15,0 1 16,0-26-16,0 25 16,25 0-16,-25-24 15,0 24-15,25 25 16,-25-50-16,0 25 15,0 1 1,0-1-16,0 0 344,50 0-344,-26-49 15,26-25-15,0-1 16,-26-48-16,26 24 16,-50-25-16,25 50 15,-25 24-15,25 25 16,-25 1-16,0 24 16,24 0-16,-24-24 15,0 24-15,0 0 16,0-25-16,0 26 15,0-1-15,0 0 16,0-25-16,0 26 16,0-26-1,0 25 1,-24 0 109,-76 1-109,1-26-16,-50 0 15,0 26-15,1-26 16,-1 25-16,0 0 15,0 1-15,-24-26 16,-1 0-16,0 1 16,50 49-1,-25 0-15,25-25 16,-24 0-16,48 0 0,26 25 16,-1-25-1,51 25-15,-76-24 0,76 24 16,-1 0-1,0-25-15,-25 25 0,-24 0 16,-25-25 0,24 25-16,-49 0 15,-24-25-15,24 25 16,-25-25-16,25 1 16,-25-1-16,50 0 0,24 0 15,1 25-15,-1 0 16,1 0-16,0-25 15,24 25-15,-24-24 16,24 24 0,-24 0-16,-1 0 0,1 0 15,24 0-15,0-25 16,1 25-16,-26-25 16,51 25-16,-1 0 15,-25 0-15,25 0 16,1 0-1,-1 0-15,-25 0 16,25 0 15,-24 0 94,24 0-109,-25 0-16,1 0 16,-50 25-16,49-25 15,-24 25-15,49-25 16,-25 24-16,25-24 15</inkml:trace>
  <inkml:trace contextRef="#ctx0" brushRef="#br0" timeOffset="158719.4504">18182 6623 0,'0'0'0,"0"-25"109,0-25-109,0 1 16,74-26-16,-24-49 15,-25 25-15,24-25 16,1 50-16,-25 24 15,24-24-15,-49 49 16,50 0-16,-50-49 109</inkml:trace>
  <inkml:trace contextRef="#ctx0" brushRef="#br0" timeOffset="159528.8762">17983 4812 0,'25'0'140,"50"0"-140,-26 0 16,26 0-16,-1 75 16,25-1-16,-24 50 15,-26-25-15,1 0 16,-50-49-16,0-25 0,-50-100 47,25 1-32,-24-50-15,49 25 16,-75 24-16,75 26 16,0-1-16,50 50 47,0 25-32,-1 0-15,1 24 16,0-24-16,-26-25 0,26 75 15,-25-75 1,0 49-16,49-24 16,-24 25-1,-1-50 1</inkml:trace>
  <inkml:trace contextRef="#ctx0" brushRef="#br0" timeOffset="160347.7173">18479 4564 0,'25'0'47,"25"0"-32,0 50 1,-26-50-16,26 49 16,0-49-1,-26 0 1,1 0 0,-25-25-1,0-24 1,50 24-16,-50-25 15,25 50 17,49 0-17,0 100 1,1 48-16,-1 26 16,-24 0-16,24-50 15,-49-50-15,-25 1 16,50-51-16,-50 26 15,-75-100 17,50 26-17,-24-51-15,24 1 16,25-25-16,-74-25 16,74 24-16,-75 26 15,75-1-15,-25 1 16,25 0-16,-49-26 15,49 51-15,-50-75 16</inkml:trace>
  <inkml:trace contextRef="#ctx0" brushRef="#br0" timeOffset="160527.5051">18653 3101 0,'50'49'0,"-50"26"15,99 49-15,-49 24 16,-50-48-16,49-1 16,-49-25-16,50-24 15,-50 0-15,25-1 16,-25 1-16</inkml:trace>
  <inkml:trace contextRef="#ctx0" brushRef="#br0" timeOffset="160827.1203">19447 4291 0,'49'0'62,"-24"0"-46,0 0-16,50-25 16,-51 25-16,-24-49 15,75 24-15,-50-25 16,-25 26-16</inkml:trace>
  <inkml:trace contextRef="#ctx0" brushRef="#br0" timeOffset="161013.1071">19695 4093 0,'0'25'31,"0"24"-16,99 26 1,-74-26-16,-25 1 0,50 24 16,-50-24-16,74-1 15,-74-24-15</inkml:trace>
  <inkml:trace contextRef="#ctx0" brushRef="#br0" timeOffset="161801.576">20117 3770 0,'0'0'0,"24"0"47,26 25-47,-25 0 15,24 25-15,1-26 16,-25-24 15,-25-24-15,49-1-16,-49-50 16,0 51-1,25 24 1,25 0-1,-1 0 1,1 24 0,-25 26-16,24 24 15,-49 1-15,50-1 16,-50 1-16,0-26 16,0 26-16,0-51 15,0 1 1,-25-25 31,25-49-32,0-1-15,0 0 16,0-24-16,0 0 16,0-1-16,-49 1 15</inkml:trace>
  <inkml:trace contextRef="#ctx0" brushRef="#br0" timeOffset="162002.9201">20464 2654 0,'25'50'31,"-25"-1"-16,49 26-15,-49-1 16,25 1-16,-25-1 16,0 25-16,0-49 15</inkml:trace>
  <inkml:trace contextRef="#ctx0" brushRef="#br0" timeOffset="162551.0392">20935 3299 0,'50'0'31,"-1"0"-31,-24 0 16,0 25-16,49 49 15,-49-24-15,25-1 16,-50 26-16,25-1 0,-25-24 16,0 0-16,0-75 46,-25-50-30,25-24-16,0 0 16,-50 0-16,50-1 15,0-24-15,0 75 16,0-1 0,25 50-1,25 0 1,-1 50-16,1 49 0,-25-25 15,24-24 1,-49 0-16,75-50 0,-51 74 16,26-74-1,-25 0 1,0 0 0,24-50-1</inkml:trace>
  <inkml:trace contextRef="#ctx0" brushRef="#br0" timeOffset="163324.8549">19100 5755 0,'49'0'78,"1"0"-62,49 0-16,75-50 15,24-24-15,75-26 16,49-24-16,-98 25 16,24 25-16,-50-25 15,1 24-15,-51 1 16,-24 24-16,0 1 0,-49-26 15,24 25-15,-24 26 16,-1-26-16,-24 50 16,-1-50-16,-24 50 15,-50 0 48</inkml:trace>
  <inkml:trace contextRef="#ctx0" brushRef="#br0" timeOffset="163791.0257">20712 5507 0,'0'24'31,"0"1"-16,74 25-15,-24-1 16,-25 26-16,49-26 16,-49 26-16,0-50 15,24 0-15,-49 24 16,25-49-16,-25 50 0</inkml:trace>
  <inkml:trace contextRef="#ctx0" brushRef="#br0" timeOffset="164008.3706">20786 5953 0,'50'0'31,"0"0"-16,-26 0 1,26 0-16,24 0 16,-24-74-16,0 24 15</inkml:trace>
  <inkml:trace contextRef="#ctx0" brushRef="#br0" timeOffset="164133.4259">21258 5680 0,'0'25'15,"0"25"-15,0-1 16,0 1-16,0 0 16,-25-1-16,25 1 15,-50-1-15</inkml:trace>
  <inkml:trace contextRef="#ctx0" brushRef="#br0" timeOffset="165974.2672">20439 7193 0,'0'0'0,"-25"0"16,25-49-1,0-1 16,0 25-31,25-49 16,0 24 0,0 50-16,24-24 15,-24 24-15,0 0 0,24 0 16,1 49 0,-25 1-16,25 24 0,-50 1 15,49-26-15,-49 1 16,0-25-1,-25-25 1,1 0 0,-26-50-1,50 25-15,-75-24 16,75-1-16,-24 0 16,24 1-16,0-1 15,0 1-15,0 73 78,74 1-62,-49-25 0,0 75-16,49-51 15,-24-24-15,-1 50 16,26-50-16,24 74 15,25-74-15,-50 0 16</inkml:trace>
  <inkml:trace contextRef="#ctx0" brushRef="#br0" timeOffset="166314.9099">21456 6821 0,'25'0'63,"0"-74"-48,24 74-15,-24-50 16,0 50-16,24-25 16,-24 25-16,0 0 15</inkml:trace>
  <inkml:trace contextRef="#ctx0" brushRef="#br0" timeOffset="166497.5746">21605 6672 0,'0'0'0,"0"-49"0,25 74 62,-25-1-62,49 26 16,-49-25-16,50 0 16</inkml:trace>
  <inkml:trace contextRef="#ctx0" brushRef="#br0" timeOffset="167133.3204">21406 6424 0,'0'0'15,"-49"-24"-15,24 24 16,0 0-1,-24 0 1,49 24-16,-25-24 16,25 75-16,0-50 15,0 24-15,0 26 16,0-26-16,0 1 0,0-1 16,0 1-16,0 0 15,0-25-15,74-1 16,-24 26-1,-25-50-15,24 0 16,-24 0-16,25 0 16,-1 0-16,1 0 15,-1-25-15,-24 25 16,-25-25-16,50 25 16,-50-24-16,25 24 15,-25-50-15,49 50 16,-49-50-16,0 1 15,25 24 1,-25 0-16,0-49 0,0 24 16,0 0-16,0-24 15,-49 0-15,49 24 16,-25 0-16,25 26 16,-50 24-16,50-25 15,-25 25-15,0 0 16,-24 0-1,-1 25 1,50 24 0,0-24-16,0 0 15</inkml:trace>
  <inkml:trace contextRef="#ctx0" brushRef="#br0" timeOffset="167667.5066">21704 6102 0,'0'0'0,"25"0"16,25 0 15,-50 25-15,49-25-16,1 0 15,-25 0-15,-1 0 16,26 0-16,0-25 16,-26-74-1,-24 74 1,0 0 0,50 25-1,-50-49 16,50 49-15,24 24 0,25 76-16,25 48 15,25 26-15,-25 24 16,-25-49-16,-49-50 0,-50-49 16,0 0-1,0-25 1,-50-25-1,1 0-15,-51-25 16,26-50-16,-25-49 16,49 25-16,50 25 15,0-1-15,0 1 16,25 24-16,0 25 16</inkml:trace>
  <inkml:trace contextRef="#ctx0" brushRef="#br0" timeOffset="171046.59">12502 10592 0,'0'-50'0,"49"50"15,-49-25 1,-25 25 62,1 25-62,-26-25-16,-24 74 15,24-49-15,-49 25 16,-50 24-16,-25 1 16,1-1-16,-1 0 15,-24 1-15,-1-1 16,25-24-16,1 0 15,-26 24-15,26-24 0,-1-1 16,-49 1-16,74-50 16,0 49-16,0-49 15,50 0-15,25 0 16,-1 0-16,26-24 16,24 24-16,-25 0 15,50-25 1,-24 25 93,-1 0-93,-25 0-1,1 0-15,-1 0 16,0 0-16,1 0 16,-1 0-16,0 49 15,-24-49-15,24 25 16,-24-25-16,0 75 16,24-75-16,0 49 15,-49 1-15,50-50 16,-1 49-16,0-49 0,26 0 15,-1 0 1,25 25-16,0 0 188</inkml:trace>
  <inkml:trace contextRef="#ctx0" brushRef="#br0" timeOffset="171526.8532">8161 11559 0,'0'-25'62,"0"0"-46,0 75 62,0 0-78,0-1 15,0-24-15,0 49 16,74-74 93,-24 25-109,-25 0 16,-1-25-16,26 74 16,-25-74-16,24 25 15,-24-25-15,25 50 16,-25-50-16</inkml:trace>
  <inkml:trace contextRef="#ctx0" brushRef="#br0" timeOffset="173485.5911">7937 10939 0,'-49'0'16,"24"0"0,25-25-1,-25 25 1,25-25-1,25 25 32,0 0-31,24 0-16,1 25 16,25-25-16,-26 50 15,1-50-15,-1 49 16,1-49-16,24 50 15,-49-50-15,0 25 0,25-25 16,-50 24-16</inkml:trace>
  <inkml:trace contextRef="#ctx0" brushRef="#br0" timeOffset="173717.0067">8136 10740 0,'0'0'0,"0"50"0,-25 49 16,25 25-16,-74 25 15,74-50-15,-50 25 16,50-49-16,-25-50 15,25 24-15</inkml:trace>
  <inkml:trace contextRef="#ctx0" brushRef="#br0" timeOffset="174205.4892">8384 10765 0,'0'0'0,"50"25"62,-26 49-46,-24-49-1,50-25-15,-50 50 16,50-50-16,24 0 16,-24 0-1,-26-50-15,-24 25 16,0 1-16,0-26 15,0 25-15,0 0 16,0-24-16,-49 24 16,24 25-16,-25-50 15,26 50-15,-26 0 16,25 25-16,-24 0 16,49 25-16,-25-26 15,25 1 1</inkml:trace>
  <inkml:trace contextRef="#ctx0" brushRef="#br0" timeOffset="174745.3221">8830 10319 0,'25'0'16,"0"0"-1,-25 74 1,50-24-16,-50 24 16,49-74-16,-49 75 15,25-75-15,-25 24 32,-74-73-1,49-1-16,-25 1-15,50-1 16,0 0-16,-25-24 16,25 24-16,0 1 15,25-1-15,25 1 16,-25-1-16,-1 50 16,26 0-1,-50 74 1,0 1-1,-25-1-15,25-24 16,-49-25-16,-1 24 16,100-49 31,-1 0-47,1 0 15,24-25-15,1 25 16,24 0-16,-25-24 15,1 24-15,-1 0 16,1 0-16,-26 0 16,1 0-16</inkml:trace>
  <inkml:trace contextRef="#ctx0" brushRef="#br0" timeOffset="178915.8289">8533 11212 0,'0'-50'31,"0"25"-15,-50 25 15,25 0-15,-24 0-1,24 0-15,-25 0 16,-24 25-16,24-25 16,-24 50-16,0-1 15,-26-24-15,26-25 16,-1 75 0,1-75-16,0 49 0,24-49 15,-24 0-15,24 50 16,0-50-16,1 0 15,-1 25-15,1-25 16,-1 49-16,25-49 0,-24 50 16,-1-50-1,0 25 1,1-25 0,-1 0-1,1 0 1,-26 0-1,50 0 1,0 0 0,1 0 62,-26 0-63,25 0 1,0 0 0,-24 0-1,24 0 17,25 49-1,-25-49-16,25 25-15,0 0 16,0 24 0,0 26-1,0-26 1,0-24-16,0 0 16,0 25-16,0 24 15,0-49-15,0 24 16,0-24-16,50 50 15,-50-50-15,0 24 16,0 1-16,0-1 16,0 1-16,0 24 15,0-24-15,0 0 16,0-1-16,0 1 16,0-25-16,0 24 0,0 1 15,0-25-15,0-1 16,0 26-16,0-25 15,0 0-15,0-1 16,0 26-16,-25 0 16,25-26-16,0 26 15,0-25-15,0 25 16,0-26 0,0 1-16,0 25 15,0-25-15,0 24 16,0 1-16,0-1 15,0 1-15,0-25 0,0 24 16,0 1 0,0 0-1,0-26-15,25 1 16,-25 25-16,0-1 16,0-24-16,0 0 15,0 25 1,0-1-1,0-24 1,25 0 0,-25 49-1,0-49 17,24-25-17,-24 25-15,50 0 31,-25-25 16,24 0-31,1 0 0,25 0-1,-26 0 1,-24 0-16,0 0 15,24 0-15,-24 0 16,0 0-16,25 0 0,-1 0 16,26 0-16,-26 0 15,1 0-15,-1 0 16,1 0-16,0 0 16,-26 0-16,51 0 15,-26 0-15,1 0 16,0 0-16,-26 0 15,26 0-15,-25 0 16,0 0-16,-1 0 16,26 0-16,-25 0 15,0 0-15,24 0 16,-24 0-16,0 0 16,25 0-16,-26 0 0,51 0 15,-50 0 1,-1 0-16,26 0 15,-25 0-15,0 0 16,-1 0-16,26 0 16,-25 0-16,0 0 15,24 0-15,1 0 16,-25 0 0,-1 0-1,26 0 1,-25 0-1,0 0 64,-25-50-48,0 25-31,0-24 15,0 24-15,0-25 16,0 1-16,0-1 16,49-24-16,-49 24 15,0 0-15,0 1 16,0-1-16,0-24 16,0-1-16,0 1 15,0-25-15,0 24 16,0 1-16,0 24 15,0-24-15,0 24 0,0 1 16,0-1-16,0 25 16,-25 0-16,25-24 15,0 24-15,0 0 16,0-24-16,-24-26 16,24 26-16,0-1 15,0 0-15,0 26 16,0-26-16,0 0 15,0 26-15,0-26 16,0 25 0,0-49-1,0 49-15,0 0 16,0-25-16,0 1 16,0-1-16,0 1 15,0-1-15,-50 25 16,50-24-16,0 24 15,0 0 1,0-25-16,-25 50 16,25-49-16,-49-26 15,49 26 1,-25 49 0,25-50-16,0 25 15,-25-24 1,25 24-1,-50-25 17,50 26-17,0-1 17,-24 25-32,24-25 15,-25 25 1,25-50-1,-50 1 1,50 24 0,-25 25-16,25-25 15,-24 25 17,-26 0-1,25 0-16,0 0-15,-24 0 16,-50 50-16,-1-1 16,-24 26-16,0-1 15,50-24-15,24-50 16,25 49-16,-49-49 16</inkml:trace>
  <inkml:trace contextRef="#ctx0" brushRef="#br0" timeOffset="182238.4924">6697 15106 0,'-25'0'62,"25"-25"-46,50-24 46,-25 49-46,0 0-16,24 0 15,26-25-15,-26 25 0,1 0 16,0-50-16,-26 50 16,26 0-16,-25-25 15,0 25 1,24-49 0,-49 74 155,0 24-155,0 1-16,0-25 16</inkml:trace>
  <inkml:trace contextRef="#ctx0" brushRef="#br0" timeOffset="191707.8828">10096 13891 0,'0'0'0,"-75"0"15,25 0-15,26 0 16,-1 0-16,-25 0 15</inkml:trace>
  <inkml:trace contextRef="#ctx0" brushRef="#br0" timeOffset="192315.3671">9847 12750 0,'0'-25'0,"0"-25"16,0-24-1,-24 74 1,48 0 31,1 0-31,0 25-16,49-25 15,-24 49-15,0-49 0,-25 50 16,24-50-1,-24 0-15,25-50 0,49-24 16,25-75-16,0-49 16,25 49-16,24 25 15,-74 24-15,1 26 16,-51 74-16,1 0 16,0 0-16,-1 0 15,-24 25-15,-25 0 16</inkml:trace>
  <inkml:trace contextRef="#ctx0" brushRef="#br0" timeOffset="207577.0979">744 2456 0,'0'0'0,"25"49"156,-25 1-140,50 24-16,-50 1 16,49-1-16,-49-24 15,50 24-15,-50-24 16,0-1-16,25 1 0,-25-25 16,0 24-16,0-24 15,49 0-15,-49 25 16,0-26-16</inkml:trace>
  <inkml:trace contextRef="#ctx0" brushRef="#br0" timeOffset="208552.7466">1042 2332 0,'49'24'47,"-24"51"-32,-25-50 1,50 49-16,-50-24 0,49 24 15,-49 1 1,75-1-16,-75 0 0,25-24 16,-25 0-1,0-75 32,0 0-47,0-25 16,0 1-16,0 24 15,0-25-15,49 50 16,-49-49-16,25 49 16,25-25-1,-1 25 1,1 25-16,-50 49 16,0 1-16,0 24 15,0-50-15,-25-24 16,25 0-16,-50-25 15,50 50-15,-24-50 16,24-25 31,24 0-31,26 25-1,-50-25 1,50 25-16,24 0 15,-49-49 1,25 24-16,-50-25 16,49 25-16,-49 1 15,0-26 1,50 25-16,-50-24 0,0 24 16,0-50-16,0 26 15</inkml:trace>
  <inkml:trace contextRef="#ctx0" brushRef="#br0" timeOffset="209189.4411">1811 2555 0,'0'0'0,"0"99"32,0-24-32,25-26 15,-25 26-15,24-51 0,-24 1 16,50-25-16,-50 50 16,25-50-16,0 0 15,-1 0 1,-24-50-1,0 1-15,50-1 16,-50 25-16,0-24 16,0-1-1,0 25 1,0-25 0,0 26-16,0-26 15,-25 0-15,25 1 16,-49-26-16,-1-24 0,25 25 15,-24-1 1,24 26-16,25-26 0,-75 51 16,51-26-1,48 75 63,26 49-62,-25 1-16,49-1 16,-24 25-16,24-49 15,-49-1-15,25 1 16,-26-25-16,-73-25 78,49-50-78,0 1 16,0-1-1,0 25-15,0 0 16,0 1-16,0-51 16,49 50-16,1-24 15</inkml:trace>
  <inkml:trace contextRef="#ctx0" brushRef="#br0" timeOffset="209360.7087">1612 2332 0,'0'-25'0</inkml:trace>
  <inkml:trace contextRef="#ctx0" brushRef="#br0" timeOffset="209792.3522">1042 4266 0,'0'-24'15,"99"-76"-15,0 1 16,50-25-16,0-25 15,0 50-15,-25 25 16,-25 24-16,-25 0 16,1 50-16,-1-24 15,-49 24-15,0 0 16,24 0 0</inkml:trace>
  <inkml:trace contextRef="#ctx0" brushRef="#br0" timeOffset="210135.5422">2679 2257 0,'0'0'0,"50"-99"16,24 74-1,-24-24-15,-1 24 16,1 25-16,-1-50 16,26 50-16,-26 0 15,-24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5:05:47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2356 7615 0,'0'-25'31,"25"-24"0,25 24-15,-25 25 0,-25-25 62,-50 25-63,-24 0 1,24 0 0,25 0-16,0 0 15,-24 0-15,24 0 16,0 25-16,-24-25 16,-1 0-16,25 0 15,-24 0-15,-1 49 16,25-49-16,-24 0 15,-1 0-15,25 0 16,-49 0-16,49 0 16,0 25-16,-25-25 15,1 0 1,24 50 0,0-50-1,25 25 1,-49-25 15,49 24-15,0 26-1,0 0-15,0-26 16,0 1-16,0 25 0,0-25 16,0-1-16,0 26 15,0 0 1,0 24-16,0 1 0,0-1 15,0-24-15,24 24 16,-24-49-16,0 0 16,0 24-16,0-24 15,0 0-15,0 24 16,0 1-16,0 0 16,0-1-16,0 1 15,0-25-15,0 24 16,0 26-16,0-26 15,0 1-15,0 0 0,0 98 32,0-98-32,0 0 15,0-1 1,0-24 0,0 0-1,25-25 1,-25 49-1,0-24 1,0 0 0,25-25-16,-25 50 31,50-50 16,-26 0-32,26 0 1,-25 0-16,25 0 16,-26 0-16,26 0 15,0 0 1,-1 0-16,-24 24 16,25-24-16,-26 25 15,1-25-15,25 0 16,-25 50-16,-1-50 15,26 0 1,-25 0 0,0-25-1,24 25-15,-24 0 16,25-25 0,-26 25-1,51 0 1,-26-49-16,-24 49 15,0-25-15,25 25 16,-50-25-16,24 25 16,1-50-1,-25 26 17,50 24-32,-50-50 15,0 25 1,0-24-16,0 24 15,0 0-15,0-25 16,0 1-16,0-26 16,0 26-16,0-1 15,0 0-15,0 1 16,0-1-16,0 1 16,0-26-16,0 1 15,0-1-15,0 26 16,0 24-16,0 0 15,25-24-15,-25 24 16,0 0-16,0 0 16,0-49-16,0 24 0,0 25 15,0 1-15,0-26 16,0 25-16,0-24 16,0-1-1,0 0 1,0 1-1,0 24 1,0 0 0,0 0-1,0-49 1,0 49 0,0 0-1,0 0 16,0-24-15,-50 24 0,50 0 15,-25 25-31,0-49 31,-24 49-15,49-50-16,-25 50 15,0 0 1,0 0-16,-49 0 0,0 50 16,-1 24-1,1-74-15</inkml:trace>
  <inkml:trace contextRef="#ctx0" brushRef="#br0" timeOffset="548.9396">1439 6697 0,'0'0'15,"24"0"1,-24 25-16,50 25 15,0-1-15,-50 1 16,49 24-16,-24-24 16,-25 0-16,75-1 15,-75 1-15,24 24 16,-24-24-16,0-1 16,0-24-16,25-25 0</inkml:trace>
  <inkml:trace contextRef="#ctx0" brushRef="#br0" timeOffset="816.9667">1712 6424 0,'24'25'47,"-24"0"-32,75 25-15,-75 24 0,49 25 16,1-24-16,-50 24 16,50-25-16,-1 26 15,-49-26-15,50 0 16</inkml:trace>
  <inkml:trace contextRef="#ctx0" brushRef="#br0" timeOffset="1501.0195">1761 7169 0,'0'0'0,"0"-25"0,0-25 31,25 25-31,0-24 15,24 24-15,-24-25 16,25 26-16,-1-26 16,1 0-16,0 1 15,-1-1-15,-24-24 16,25 24-16,-50 0 16,49 1-16,-49 98 46,0 1-30,0 24 0,50 1-16,-50 24 0,0-24 15,25-26-15,-25 1 16,0-100 46,0 1-46,-75-150 0,75 50-16,-49 0 15,49 50-15,0 25 16,0 24-16,0 1 16,0 24-16,0-25 15,49 50 1,-24 0-16,0 25 15,49 25-15,-24 24 16,24 25-16,-24 50 16,-1-25-16,-49 0 15,25-74-15,-50-50 32,-24-25-17,-1 0 1,50-25-16,-49-24 15,49 24-15,0 26 16,0-1-16,0-25 16</inkml:trace>
  <inkml:trace contextRef="#ctx0" brushRef="#br0" timeOffset="2378.8791">695 7962 0,'99'-49'63,"-74"49"-48,24 0-15,1 0 16,24 0-16,1 0 15,-1 0-15,-24 0 16,-1 0-16,1 0 0,-1 0 16,-24 0-1,0 0-15,25 0 0,-26 0 16,1 0 15,-25 24 47</inkml:trace>
  <inkml:trace contextRef="#ctx0" brushRef="#br0" timeOffset="3227.6602">794 8954 0,'49'0'63,"26"0"-48,-50 0-15,24 0 16,26 0-16,-1 0 0,0 0 16,-24 0-16,24 0 15,-24 0-15,-25 0 16,24 0-1,-24 0 1</inkml:trace>
  <inkml:trace contextRef="#ctx0" brushRef="#br0" timeOffset="4485.8414">298 7516 0,'0'0'0,"0"-50"31,0 75 32,0 25-63,0-1 15,49 1-15,-49-1 16,0-24-16,25-25 16,-25 25-16,0-75 78,-50 1-63,50-26-15,-24 26 16,24-1 0,0 25-16,-50-24 0,50 24 15,0 0-15,0-24 16,0 24-16,0 0 16,0-25-1,25 50 32,49 0-31,-24 25-1,-1 25 1,-49-1 0,50-24-16,-50 0 15,50 25-15,-50-1 16,0 1-16,0-1 15,0-24-15,0 50 16,-25-75 0,-50 24-1,26-24 1,24-24 0,25-1-16,0-25 0,0 1 15,0-1-15,0 25 16,25-24-16,49-1 15,-24 50 1,-25-50-16,0 50 16,24 0-16,-24 0 15,-25 25-15,50 50 16,-50-1-16,49 25 16,-49 0-16,0-74 15,25-25 16,25-25-15,-1-49-16,1-25 0,-50 49 16</inkml:trace>
  <inkml:trace contextRef="#ctx0" brushRef="#br0" timeOffset="5248.8471">496 8582 0,'25'0'32,"25"50"-32,-26 24 15,-24-49 1,50 25-16,-50-1 16,25-49-1,-50 0 16,-25-24-15,26-26-16,-26 25 16,25-24-16,-25-26 15,50 26-15,-49-1 16,49 25-16,0-24 16,0 24-16,25 0 0,24-25 15,1 50 1,0 25-1,-50 25 1,49-25-16,-49 24 16,75-49-16,-75 25 15,49-25-15,1 0 16,-25 0 0,-25 25 30,0 0-30,0 49-16,0-24 0,0-26 16,0 1-1</inkml:trace>
  <inkml:trace contextRef="#ctx0" brushRef="#br0" timeOffset="5519.2058">1017 8434 0,'0'24'16,"25"-24"-1,-25 25 1,25-25 0,-25 50-1</inkml:trace>
  <inkml:trace contextRef="#ctx0" brushRef="#br0" timeOffset="6089.9677">967 8632 0,'0'-25'15,"0"50"-15,25-50 0,25 25 16,-25 0-16,24 75 16,-49-1-1,0 25-15,0 0 0,0-24 16,0-150 31,75 1-47,-1-25 15,-49 49-15,-25 25 16</inkml:trace>
  <inkml:trace contextRef="#ctx0" brushRef="#br0" timeOffset="6510.8881">794 9847 0,'49'-24'47,"1"-1"-47,0-50 15,24 26-15,0-26 16,50 26-16,-49-1 15,-1 50-15,1-49 16,-51 49-16,1 0 16,25 0-1</inkml:trace>
  <inkml:trace contextRef="#ctx0" brushRef="#br0" timeOffset="6990.0295">744 10393 0,'0'0'0,"0"-25"47,0 1-32,0-1 1,0 50 31,0 24-32,0 1 1,0-1 0,25-49-16,0 50 15,24-50-15,-24 50 16,0-50-16,49-25 15,-74 0 1,25-25-16,-25 1 16,50-1-16</inkml:trace>
  <inkml:trace contextRef="#ctx0" brushRef="#br0" timeOffset="7195.0091">1042 10319 0,'25'0'31,"-25"49"-31,24-49 0,-24 25 15,50-25-15,0 0 32,-26 0-32,-24-25 15,0-24 1,0-1 0,-24 50-16,-26-25 15</inkml:trace>
  <inkml:trace contextRef="#ctx0" brushRef="#br0" timeOffset="11356.0826">1860 11757 0,'25'0'31,"-74"0"94,-1 0-110,0 0 1,26 0 0,-1 0-16,-25 0 15,25 0-15,0 0 16,-24 50-16,24-50 16,0 0-16,0 0 0,-24 0 15,24 25-15,-25-25 16,1 0-1,-26 0 1,26 0 0,24 0-1,0 0 32,25 25 16,0 24-48,0-24-15,0 0 16,0 24-16,0 26 16,0-1-16,0 1 15,0-1-15,0 1 16,0-1-16,0-24 15,0-1-15,0 1 16,0-1-16,0 1 16,0 0-16,0 24 15,50-24-15,-50-1 16,0 1-16,0-1 0,25 26 16,-25-26-16,0-24 15,0 25 1,0-25-16,0 24 15,0 26 1,0-26 0,0-24-16,24 0 15,-24 25 32,50-50 0,-50 24-47,25 1 31,24 25-15,-24-25 15,-25 24 0,25-49-15,-25 25 15,50-25-15,-26 0 0,51 0-16,-50 0 15,-1 0-15,51 0 16,-25 0-16,-1 0 15,1 0-15,-25 0 16,24 0-16,-24 0 16,0 0-16,0 0 15,24 0-15,-24 0 16,0 0-16,0 0 16,49 0-1,-49 0 1,0 0-1,-1 0 1,26 0 15,-50-50-15,25 50 0,-25-24-1,25 24-15,-25-25 16,49 25-16,-49-50 15,25 50-15,-25-49 16,25 24 0,-25-25-16,0 1 15,0 24 1,49 0-16,-49-25 0,0 26 16,0-26-16,0 0 15,0 1-15,0-26 16,0 1-16,0 24 15,0 1-15,0-1 16,0 0-16,-24 26 16,24-26-16,0 0 15,0 26-15,0-26 16,0 0-16,-25 1 16,25 24-16,0 0 15,0-24-15,-25 49 16,25-75-16,0 50 0,-50 1 15,50-1-15,0-25 16,-24 25-16,24 0 16,0-24-16,0 24 15,-50-25 1,50 1 0,0 24-1,0 0 1,-25 25-1,25-25 1,-25-24 47,25 24-48,0 0 16,-49 25-15,49-49 62,-25 49-62,0 0-1,25-25 1,-49 25-16,-1 0 16,25 0-16,0 0 15,-24 0 1,24 0-16,0 0 0,0 0 16,-24 0-1,24 0 1,25-25 31</inkml:trace>
  <inkml:trace contextRef="#ctx0" brushRef="#br0" timeOffset="11729.31">1836 10914 0,'0'-25'31,"24"25"-15,26 0 15,-50 50-31,74 24 16,-74 25-16,50-24 15,-50-1-15,50 1 16,-50-50-16,0-1 15,49 26-15,-49-25 16</inkml:trace>
  <inkml:trace contextRef="#ctx0" brushRef="#br0" timeOffset="12021.7509">2108 10988 0,'0'0'0,"0"-24"0,0-1 16,0-25-1,25 50 32,0 0-47,-25 25 16,50 0-1,-50 24-15,74 26 16,-74-26-16,50 1 0,-50 0 16,49-1-16,-49 26 15,50-26-15,-50-24 16</inkml:trace>
  <inkml:trace contextRef="#ctx0" brushRef="#br0" timeOffset="12609.6529">2158 11286 0,'25'-74'32,"-25"49"-17,49 0-15,-24-49 16,25 24-16,-25 25 0,24-24 15,-24 24-15,-25 0 16,50 25 0,-50-74-16,49 74 0,-49-25 15,50 25 1,-1 49 15,-49-24-31,25 25 16,-25 24-16,50-24 0,-50-1 15,0 26-15,25-50 16,-25 24 0,0-73 46,0-26-62,-50-25 16,50-49-16,-25 50 15,25 0-15,0 49 16,0 0-16,0-25 16,0 26-16,0-1 15,0-25 17,25 50-32,0 0 15,-25 50 1,99-1-16,-74 1 15,49 49-15,-24 0 16,0 1-16</inkml:trace>
  <inkml:trace contextRef="#ctx0" brushRef="#br0" timeOffset="12745.9826">2828 11088 0,'0'0'0,"0"-25"31,0 0-31,25-25 0,24 26 16,-24-1-16,25 25 16,-50-50-16</inkml:trace>
  <inkml:trace contextRef="#ctx0" brushRef="#br0" timeOffset="13469.0715">620 12378 0,'0'0'0,"25"0"63,49-50-48,-49 50 1,25-25-16,24 25 16,-24-49-16,-1 49 15,26 0-15,-26-25 16,1 25-16,0 0 0,-26 0 15</inkml:trace>
  <inkml:trace contextRef="#ctx0" brushRef="#br0" timeOffset="14068.6861">347 11807 0,'0'0'15,"-25"-25"-15,25 50 47,100 25-31,-76 24-16,26 25 15,0-24-15,-50-26 16,25-49-16,-25 25 16,-25-50 30,25-24-46,-25-51 16,25 26-16,-50 0 16,50 24-16,0 0 15,-25 1-15,25-1 16,0 25-16,0-24 16,0 24-1,0-25 16,50 75 16,0 0-47,-25 25 16,24-1-16,-24 26 16,25 24-16,-26-25 0,26-24 15,-50-1-15,0 1 16</inkml:trace>
  <inkml:trace contextRef="#ctx0" brushRef="#br0" timeOffset="14189.1461">595 12129 0,'0'0'0,"0"-49"16,0 24 0,0-25-16,50 1 15,-25-26-15,0 75 16,24-24-16</inkml:trace>
  <inkml:trace contextRef="#ctx0" brushRef="#br0" timeOffset="14640.0819">744 12973 0,'0'-25'15,"0"-25"1,50 1-16,-1 49 15,-24-50-15,0 25 16,25 25-16,-26-49 16,1 49-16,25 0 15,-25 0 1</inkml:trace>
  <inkml:trace contextRef="#ctx0" brushRef="#br0" timeOffset="15037.0486">794 11931 0,'0'0'0,"0"-25"15,25 75 48,-25-25-63,49 24 15,1 1-15,-50-1 16,49 26-16,-49-25 16</inkml:trace>
  <inkml:trace contextRef="#ctx0" brushRef="#br0" timeOffset="15831.9737">347 13072 0,'50'74'46,"-25"-24"-30,24 0-16,-49-25 16,50 24-16,-100-74 62,1-24-62,24-26 16,-25-24-16,1 0 15,-1-25-15,50 74 16,0 25-16,0 1 16,0-51-16,0 50 15,25 25 1,-25-24-16,25 24 16,-25 24-1,49 26-15,-49 0 16,25 24-16,-25-49 15,25-25-15,-25 25 0,49-25 16,1 0 0,-25 0-16,0 0 15,24 0 1,-49 24 0,50-24-16,-50 100 15,0-26-15,0-49 16</inkml:trace>
  <inkml:trace contextRef="#ctx0" brushRef="#br0" timeOffset="15960.1813">744 12923 0,'0'0'0,"0"50"15,0 24-15,50 50 16,-50-24-16,0-1 15,49-25-15</inkml:trace>
  <inkml:trace contextRef="#ctx0" brushRef="#br0" timeOffset="16336.0217">744 13717 0,'25'0'15,"25"0"1,-1-50-16,1 1 16,24-1-16,-24-24 0,-25 49 15,24-25-15,-24 50 16,0-24-16,24 24 15</inkml:trace>
  <inkml:trace contextRef="#ctx0" brushRef="#br0" timeOffset="16808.9725">571 14287 0,'0'0'0,"24"-24"47,-24-26-32,0 0 1,0 1 0,-24 49-1,-1 25 1,25 49-1,0 0 1,0-49-16,0 25 16,0 0-16,0-1 15,49-24-15,-24 0 16,25-25-16,-25 49 16,-1-49-16,26 0 15,-25 0-15,-25-24 16</inkml:trace>
  <inkml:trace contextRef="#ctx0" brushRef="#br0" timeOffset="17062.0027">893 14312 0,'0'50'15,"0"-25"-15,0 24 16,25-49-1,24 0 17,-49-24-17,0-1-15,0-25 16,-24 50 15,-1 0-15</inkml:trace>
  <inkml:trace contextRef="#ctx0" brushRef="#br0" timeOffset="22696.0092">2877 14610 0,'0'-25'63,"-24"25"15,-26 0-62,0 0-1,1 0 1,24 0 0,-25 0-16,25 0 15,1 0-15,-26 0 16,0 0-1,-24 0 1,49 0-16,-49 0 16,49 0-1,-25 0-15,26 0 16,-1 50-16,-25-50 16,25 0-16,1 25 15,-26-25-15,25 0 16,0 0-16,-24 0 15,-1 0 1,1 0 0,24 0-1,0 0 1,-25 0 0,26 0 15,24 24-16,-50-24 1,25 0 0,25 50-1,-25-50 1,-24 25 0,49 0 30,0 49-30,0-49 0,0 24-16,0-24 15,0 0-15,0 25 16,24-26-16,-24 1 16,0 25-16,0 24 15,0-24-15,0-1 16,25-24-16,-25 25 15,0 0 1,0-26-16,0 1 16,25 25-16,-25 24 15,50-24 1,-50-1 0,0-24-1,0 25 1,25-50-16,-25 49 15,0-24 1,0 0 0,0 25-1,0-1 1,0-24 0,0 0-1,0 24 16,0 1 1,0-25-17,0 0 1,24-25 15,-24 49 16,50-49-16,-25 0-15,0 0 0,24 0-1,1 0 1,-25 0-16,24 0 15,1-25-15,-1 25 16,1 0-16,-25-24 16,0 24-16,24 0 15,-24 0-15,0-50 16,49 50 0,1-25-1,-26 25 1,-24-49-16,25 49 31,-50-25-31,24 25 16,1 0 15,-25-25-31,25 25 16,25 0-1,-1-50 1,1 50-1,0-24 1,-1 24 0,-49-50 46,0 25-62,0-24 16,0-26-1,0 50-15,0-24 16,0 24-16,0-25 16,-25 1-16,25-1 15,0 1-15,0-26 16,0 25-16,0 1 16,-49-26-16,49 26 15,0-1-15,0 1 16,0-26-16,0 26 0,0 24 15,0 0-15,0-25 16,0 26 0,0-1 15,0 0 0,0-49-15,-25 24-1,25 0 1,-25 50 78</inkml:trace>
  <inkml:trace contextRef="#ctx0" brushRef="#br0" timeOffset="23339.2872">2034 14163 0,'0'-24'0,"-25"-26"16,25 100 62,50 49-78,-1 0 15,-49-24-15,50-26 16,-50 1-16,50-50 16,-50 49-16,0-24 15,0 0 1</inkml:trace>
  <inkml:trace contextRef="#ctx0" brushRef="#br0" timeOffset="23646.9711">2183 14015 0,'0'-25'31,"49"25"16,1 49-32,-50 1-15,74-25 16,-74 24-16,75-24 16,-75 0-16,25 25 15,-25-26-15,0 1 16</inkml:trace>
  <inkml:trace contextRef="#ctx0" brushRef="#br0" timeOffset="24232.9997">2282 14412 0,'-50'0'0,"50"-25"47,25 25-31,-25-75-16,25 26 0,-25 24 15,50-25-15,-50 25 16,49 1-16,-49-26 16,75 25-16,-75 0 15,24 25 1,26 0 15,-50 25-31,50 50 16,-50-1-1,49 0-15,-49-24 0,50 0 16,-50-25 0,0-100 31,0 25-32,-25-24-15,25 24 16,0 26-16,-25-26 15,25 25-15,0 0 16,25 25 62,25 0-62,-25 50-1,-1-25-15,-24 0 16,75 24-16</inkml:trace>
  <inkml:trace contextRef="#ctx0" brushRef="#br0" timeOffset="24359.9142">2778 14238 0,'0'0'0,"0"-50"16,0 25-1,25 1-15,-25-26 16,50 25-16</inkml:trace>
  <inkml:trace contextRef="#ctx0" brushRef="#br0" timeOffset="25011.7716">843 15329 0,'0'-25'62,"75"25"-62,-50-49 0,-1 49 16,26-25-16,-25 25 16,0-25-16,49 25 15,-24 0-15,-1-49 16,1 49-16,-1 0 15,-24 0-15,25 0 16,-1 0 0,-24 0-1</inkml:trace>
  <inkml:trace contextRef="#ctx0" brushRef="#br0" timeOffset="25663.4463">397 15304 0,'25'50'0,"-25"-25"15,0 25-15,74-26 16,-74 26-16,0-25 16,25-25-16,-25 25 15,0-50 32,-25-25-47,25 1 16,-25-1-16,25 0 15,-49 1-15,49 24 0,-50-25 16,50 25-16,0-49 16,0 49-1,0-24 1,0-1 0,25 50 15,0 50 0,-25-26-31,49 26 16,1 0-16,-25 24 15,24-24-15,1-26 0,0 26 16,-26-25-16,-24 25 16</inkml:trace>
  <inkml:trace contextRef="#ctx0" brushRef="#br0" timeOffset="25812.9908">546 15429 0,'0'0'15,"0"-25"-15,0 0 16,0 0-16,0-25 16,0 26-16,0-1 15,49-25 1</inkml:trace>
  <inkml:trace contextRef="#ctx0" brushRef="#br0" timeOffset="26532.972">794 15999 0,'0'-25'15,"25"25"1,24 75 15,-49-26-31,50-24 16,-25 25-1,-1-50 32,26 0-31,-25 0 0,0 0-16,24 0 15,-24 0-15,0-50 16,24 50-16,1-74 15,0 49-15,-1-25 16,26 25-16,-26 25 16,-24-49-16,0 49 15,-25 25 1,0-1 0,0 1-16</inkml:trace>
  <inkml:trace contextRef="#ctx0" brushRef="#br0" timeOffset="27230.913">595 16619 0,'0'0'0,"25"0"31,25 50-15,-25-25-16,-25-1 16,49-24-16,-49 50 15,0-25 16,-25-25-31,1 0 16,-1 0-16,-25-25 16,25-25-16,25 26 15,-49-1-15,49-50 16,0 26 0,0 24-16,25-25 15,-1-24 1,26 74-1,0 0 1,-50 25-16,24-25 16,-24 25-1,50-25-15,-50 49 0,25-49 16,24 50 0,1-50-1,-50 25 1,25-25-16,-25 24 15,49-24-15,-49 75 16,25-75-16</inkml:trace>
  <inkml:trace contextRef="#ctx0" brushRef="#br0" timeOffset="27516.8996">1067 16594 0,'0'25'0,"0"0"16,0 25 0,24 24-1,1-74 1,-25 25-16,50-25 16,-25-25-1,24-49 1,-49 24-1,0 25 1,-49-24 0,-1 49-16,50-25 15,-25 25-15</inkml:trace>
  <inkml:trace contextRef="#ctx0" brushRef="#br0" timeOffset="28238.1101">868 15081 0,'-49'0'16,"49"25"-1,24-25 1,26 50-16,0-50 16,-1 49-16,1-49 15,-25 0 1,-25-49 15,0-1-15,-25 50-1,-25 0 1,50 74 0,0-24-16</inkml:trace>
  <inkml:trace contextRef="#ctx0" brushRef="#br0" timeOffset="29273.8136">1364 16644 0,'0'25'16,"50"-25"31,-25-25-32,24-49-15,-24 24 0,25 0 16,-26 1-1,-24-1-15,50 50 0,-50-50 16,50 50-16,-50-24 16,25 24 15,-25 24-31</inkml:trace>
  <inkml:trace contextRef="#ctx0" brushRef="#br0" timeOffset="29738.9344">1364 17165 0,'25'0'15,"-25"-25"32,0-25-31,0 26-1,-25 24 1,0 24 0,25 26-1,0 0 1,0-26-16,0 1 16,0 50-16,50-51 15,-25 26-15,0-50 16,24 50-16,-24-50 15,25 0 1,-50-25-16,74-25 16,-74 1-16</inkml:trace>
  <inkml:trace contextRef="#ctx0" brushRef="#br0" timeOffset="29982.9306">1662 17165 0,'0'0'0,"25"0"15,-25 25-15,0-1 16,25-24 0,24 0 15,-49-24-15,0-1-1,-25 25 16,1 49-15,24-24-16</inkml:trace>
  <inkml:trace contextRef="#ctx0" brushRef="#br0" timeOffset="42730.882">12874 13841 0,'0'0'0,"-50"0"46,50-25-46,-25 25 157,-24 0 202,-26 0-343,50 0-16,1 0 15,-51 0-15,50 0 0,1 0 16,-26 0 0,0 0-16,26 0 0,-1 0 15,0 0-15,-25 0 16,26 0-16,-1 0 15,-25 0-15,25 0 16,0 0-16,1 0 16,-26 0-16,25 0 15,0 0-15,-24 0 16,24 0-16,0 0 16,0 0-16,-24 0 15,24 0-15,0 0 0,0 0 16,-24 0-16,24 0 15,-25 0 1,1 0-16,-1 0 0,1 0 16,-1 0-16,25 0 15,-24-49-15,24 49 16,0 0-16,0 0 16,-24 0-16,24 0 15,0 0-15,-25 0 16,25 0-16,1 0 15,-1 0-15,-25 0 16,25 0-16,1 0 16,-1 0-16,-25 0 15,1-25 1,-1 25-16,25 0 16,-49 0-1,49 0-15,0 0 16,0 0-16,-24 0 15,24 0-15,0 0 16,0 0-16,-49 0 16,49 0-16,0 0 15,1 0-15,-51 0 16,50 0 0,1 0-16,-1 0 15,-25 0-15,25 0 16,1 0-16,-26 0 15,25 0-15,0 0 16,0 0-16,-49 0 16,24 0-1,26 0-15,-1 0 16,-25 0-16,-24 0 16,49 0-1,-25 0 1,1 0-1,-1 0 1,1 0 0,-1 0-1,0 0-15,26-50 16,-1 50-16,-25 0 16,1 0-1,-26-25 1,1 25-16,24 0 15,25 0 1,-24-49 0,-1 49-1,0 0 1,1 0 0,24 0-1,0 0-15,25 25 16,-49-25-16,-1 24 15,0-24 1,50 25 0,-49-25-16,-1 50 15,1-50 1,-1 0 0,50 25-1,-50-25-15,26 0 16,-26 49 15,25-49 0,25 25-15,-25-25-16,-24 25 16,-1-25 15,50 49-31,-25-49 15,1 25 1,-26-25 0,50 25-16,-25-25 15,0 0 1,25 50 78,-49-50-94,49 24 15,-25-24 17,25 25-17,0 0 1,0 49-1,0 1 1,0-50-16,0 24 16,0 1-16,0 0 15,25-1-15,-25 26 16,0-1-16,24-24 16,-24-1-16,0 1 0,50-1 15,-50 26-15,0-1 16,25 25-16,-25-24 15,0 24-15,50 0 16,-50 1-16,74 24 16,-74 0-16,50 0 15,-50 0-15,0-25 16,24 25-16,-24-75 16,0-24-16,0 25 15,0-25-15,0 24 16,50 1-1,-50 0-15,0-26 16,25-24-16,-25 50 16,49-25-1,1 24 1,-25-24 0,24 25-1,-24-50 1,0 25-1,49-25 1,-49 0-16,0 0 16,0 0-16,49 0 15,-24 0-15,24 0 16,1 0-16,-1 0 0,1 0 16,-1 0-16,0 0 15,50 0-15,0 0 16,0-50-16,0 50 15,-24 0-15,48 0 16,-23 0-16,23 0 16,-24 0-16,0 0 15,25 0-15,-25 0 16,50 25-16,-1-25 16,-24 49-16,-49-49 15,-26 0-15,-24 0 16,-1 25-16,1-25 15,24 0-15,-24 50 16,-1-50-16,1 25 0,0-25 16,-1 49-16,-24-49 15,25 0 1,-1 0 0,-24 0-1,0 0-15,0 0 16,24 0-16,-24 0 15,25-25-15,-1 25 16,26-24-16,-26 24 16,1-50-16,-25 50 15,-25-25-15,49 25 0,-49-25 16,50-49 0,-50 49-16,0 0 15,25-49-15,-25 24 16,0-24-16,0-1 15,0-24-15,0 0 16,0 0-16,0 0 16,0 24-16,0-24 15,49 0-15,-49-25 16,0 25-16,50-1 16,-50 26-16,0-1 15,50-24-15,-50 50 0,0-1 16,0 0-16,0 1 15,0-1-15,0-24 16,0-1-16,0 1 16,0 0-16,0-1 15,0 1-15,0-1 16,49 1-16,-49 24 16,0-24-16,25 49 15,-25 0-15,50 25 16,-50-49-1,0-1 1,24 0 0,-24 1-1,0 24 1,0-25 0,0 26-16,0-26 15,0-24-15,0 24 16,0 0-16</inkml:trace>
  <inkml:trace contextRef="#ctx0" brushRef="#br0" timeOffset="45047.05">17909 6077 0,'0'0'0,"-25"0"15,-24 0 1,24 0-1,-25 0 1,1 25 0,24-25-16,-25 0 15,50 50 1,-25-50 0,1 0 15,73 0 94,1 0-110,24-25-15,25 25 0,50 0 16,-25-50 0,50 50-16,24 0 0,1 0 15,-1 0-15,1 0 16,-26 0-16,-49 0 16,50-49-16,0 49 15,-50 0-15,24-50 16,1 50-16,-25 0 15,-25 0-15,-24 0 16,-26 0-16,1 25 16,-25-25-16,0 0 15,-25 25-15,49-25 16,-98 24 515</inkml:trace>
  <inkml:trace contextRef="#ctx0" brushRef="#br0" timeOffset="49170.9857">12849 10244 0,'0'0'0,"-50"0"47,25 0-32,1 0 1,-1 0-16,-25-24 16,1 24-16,-1 0 15,0 0-15,1 0 16,-26 0-16,1-50 16,0 50-16,-26 0 15,1 0-15,0 0 16,0 0-16,-25-50 15,0 50-15,24 0 16,-48-74-16,24 74 0,-50-50 16,25 50-16,50-25 15,-50-24-15,0-1 16,50 50-16,-25-74 16,25 24-16,24 50 15,-24-49-15,25 49 16,24-50-16,0 50 15,1 0-15,-1-25 16,1 25-16,-26 0 16,1-49-16,-1 49 15,26 0-15,-1 0 16,1 0-16,24 0 0,-25 0 16,25 0-16,1 0 15,-26 0-15,25 0 16,-24 0-16,24 0 15,-25 0-15,25 0 16,0 24-16,-24-24 16,-26 75-16,26-50 15,-1 24-15,1-24 16,-1-25-16,25 50 16,-24-1-16,-26-49 15,26 25-15,-1-25 16,0 50-16,1-50 15,-1 0-15,25 0 16,25 24-16,-49-24 16,-1 0-16,1 0 15,24 0 1,0 0 0,0 0-1,-25 0 1,26 0-1,-1 0 17,-25 0-17,25 0 48,25 25-32,0 0-15,0 25-1,0-25 1,0 49-16,0-24 16,0-26-16,0 1 15,0 25-15,0-25 16,0-1-16,0 1 15,0 25-15,0-1 16,0 1-16,0 0 0,0-1 16,0 1-16,25 24 15,-25-49-15,0 25 16,0-26-16,0 26 16,25-25-16,-25 24 15,0 1-15,0 0 16,0 24-16,0-24 15,0-25-15,0-1 16,0 26-16,0-25 16,0 0-16,25 24 15,-25 1-15,0-1 16,0 1-16,0 0 0,0-26 16,0 26-16,0 24 15,0-49-15,0 0 16,0 0-16,0 24 15,49-24-15,-49 0 16,0 25-16,0-26 16,0 1-16,0 25 15,25 24-15,-25-24 16,0 0-16,0-1 16,0 1-16,0-1 15,0 1-15,0-25 16,0 0-16,0 24 15,0 1 1,0-25 0,0 24 15,0-24-15,0 25-1,0-26 1,0 1-1,0 0 1,0 25 0,50-26-1,-25-24 1,-25 25 0,49-25-16,26 0 15,-50 0-15,49 50 16,-24-50-16,24 0 15,0 0-15,1 25 16,-1-25-16,-24 0 16,24 0-16,1 0 15,-1 0-15,0 0 16,1 0-16,-1 0 16,1 49-16,-1-49 15,1 0-15,-1 0 16,-24 0-16,24 0 15,0 0-15,-24 0 16,0 0-16,-1 0 0,-24 0 16,25 0-16,24 0 15,-49 0-15,24 0 16,1 0-16,0 0 16,-1 0-16,-24 0 15,0 0-15,25-49 16,-1 49-16,1 0 15,-1 0-15,1 0 16,0 24-16,-1-24 16,26 0-16,-26 0 15,-24 0-15,0 0 16,24 0-16,-24 0 0,0 0 16,25 0-16,-1 0 15,26 25-15,-26-25 16,1 0-16,-1 0 15,-24 0-15,25 0 16,-25 0-16,0 0 16,-1 0-16,26 0 15,-25 0-15,0 0 16,24 0-16,26 0 16,-26 0-16,1 0 15,-1 0-15,1 0 16,-25 0-16,24 0 15,-24 0 1,0 0 0,25 0-1,-50-25 1,24 25 0,-24-49-1,50 49-15,-50-25 16,25 25-16,-25-25 15,25 25-15,-25-49 16,49 49-16,-49-50 16,0 25-1,25 25-15,-25-49 0,0 24 16,0-25-16,0 25 16,25 1-1,-25-26-15,0 25 0,0 0 16,0-24-16,0-1 15,49-24 1,-49 24-16,0 1 0,25-1 16,-25 0-16,0 1 15,50 24-15,-50 0 16,0-25-16,25 26 16,-25-1-16,0-25 15,49-24-15,-49 24 16,0 25-16,25-24 0,-25 24 31,50 0-31,-50-24 16,25-1-1,-25 0 1,0 26 0,24 24-1,-24-25 1,0-25-1,50 25 1,-50 1 0,0-26-16,0 25 15,0 0-15,25 25 16,-25-74-16,0 24 0,0 1 16,25 49-1,-25-50-15,0 25 16,0-24-16,0-26 15,49 1-15,-49-1 16,0 51-16,0-51 16,0 50-1,0-24 1,0-1 0,0 1-1,0-26 1,0 50-16,0-24 15,0-1-15,0 1 16,25-1-16,-25 25 16,50 0 31,-1 25-32</inkml:trace>
  <inkml:trace contextRef="#ctx0" brushRef="#br0" timeOffset="52264.9092">27459 8235 0,'-25'0'32,"25"-25"15,25 25 62,0 0-93,24 0-1,-24 0-15,25 0 0,-1 0 16,1 0-16,24 0 15,-24 0-15,-1 0 16,1 0-16,0 0 16,-1 0-16,1 0 15,0 0-15,24 0 16,-24 0-16,-1 0 16,1 0-16,-25 0 15,24 0-15,-24 0 16,0 0-16,24 0 15,-24 0-15,0 0 16,25 50-16,-26-50 0,1 0 16,0 0-16,25 0 15,-1 0-15,-24 0 16,25 0-16,-1 0 16,1 0-16,-1 0 15,-24 0-15,25 0 16,-25 0-16,49 0 15,-24 0-15,-1 0 16,1 0-16,-25 0 16,24 0-16,26 0 15,-26 0-15,-24 0 16,25 0-16,-25 0 16,24 0-16,26 25 0,-26-25 15,1 0-15,-25 0 16,24 0-16,1 0 15,-1 0-15,-24 0 16,25 0-16,-1 0 16,26 0-16,-25 0 15,-1 0-15,1 0 16,-1 0-16,1 0 16,0 0-16,-1 0 15,26 0-15,-1 0 16,-24 0-16,-1 0 15,1 0-15,-1 0 16,1 0-16,0 0 16,24 0-16,-24 49 0,-26-49 15,1 0-15,25 0 16,-25 0-16,0 0 16,24 25-16,1-25 15,-25 0-15,24 0 16,1 50-16,-1-50 15,-24 0-15,0 0 16,25 0-16,-26 0 16,1 0-16,0 0 15,25 0-15,-26 0 16,1 0-16,0 0 16,25 0-16,-26 0 15,1 0-15,25 0 0,-1 0 16,1-25-16,-25 25 15,24 0-15,-24 0 16,0-25-16,25 25 16,-25 0-16,-1 0 15,1-49-15,25 49 16,-25 0-16,-1-25 16,26 25-16,-25 0 15,0 0 1,-25-25-1,0-25 32,-100 50-31</inkml:trace>
  <inkml:trace contextRef="#ctx0" brushRef="#br0" timeOffset="56457.0194">12278 4043 0,'0'0'0,"-49"0"31,24 0 110,25-25-125,-50 25-16,1 0 15,-1-24 1,25 24-16,0 0 16,1 0-16,-51 0 15,26-50-15,-1 50 16,0 0-16,-24 0 15,0 0-15,-50 0 16,24 0-16,1 0 0,-25 0 16,25 0-16,24-25 15,1 25-15,0 0 16,24 0-16,-24 0 16,-1 0-16,1 0 15,-1 0-15,1 0 16,0 0-16,-1 0 15,1 0-15,-1 0 16,26 0-16,-1 0 16,0 0-16,-24 0 15,24 0-15,-24 0 16,0 0-16,24-49 0,0 49 16,1 0-16,-1 0 15,1 0-15,-26 0 16,26 0-16,-1 0 15,0 0-15,1 0 16,-1 24-16,-24-24 16,24 0-16,0 0 15,1 0-15,-1 0 16,-24 25-16,24-25 16,-24 0-16,24 0 15,25 0-15,-24 0 16,-1 0-16,25 0 15,-24 0-15,24 0 0,0 0 16,-24 0 0,24 0-16,0 0 0,0 0 15,-24 0-15,24 0 16,0 0-16,-25 0 16,26 0-16,-1 0 15,-25 0 1,0 0-1,26 0 32,-1 0-15,-25 50-17,1-25 1,-26 49-1,26-49 1,-1 24 0,25 26-1,-24-26 1,49-24 0,0 0-1,0 49 1,0-24-16,0 0 15,0-1-15,0 26 16,0-1-16,0 0 0,0 1 16,0-1-16,0 1 15,0-1-15,-50 25 16,50-24-16,0-1 16,0 1-16,0 24 15,0 0-15,-25 25 16,25-25-16,0 1 15,0-1-15,0 0 16,-49 0-16,49-24 16,0-1-16,0 25 15,0-24-15,0 24 16,0 0-16,0 0 0,0 1 16,0-1-16,0 0 15,24-25-15,-24 1 16,0-1-16,0 1 15,25 24-15,-25-25 16,50 1-16,-50-1 16,25 0-16,-25 26 15,49 24-15,-49-50 16,0 1-16,50-1 16,-50-24-16,0-1 15,0 1-15,0-25 16,0 24-16,25 1 15,-25-25-15,0 24 16,0-24-16,0 0 0,0 24 31,0 1 1,49-50-17,-49 25 1,25-25-1,-25 25 1,25-25-16,24 49 31,-24-49-15,-25 25 0,50-25-16,-25 0 15,49 25-15,-24-25 16,-25 0-16,-1 0 15,26 0-15,-25 0 16,0 0-16,-1 0 16,26 0-16,-25 0 15,0 0-15,24 0 16,1 0-16,24 0 16,-24 0-16,-25 0 15,24 0-15,1 0 16,-1 0-16,26 0 15,-1 0-15,25 0 16,-24 0-16,-1 0 0,26 0 16,-1 0-16,0 0 15,0-50-15,-24 50 16,-1 0-16,0 0 16,-24 0-16,24 0 15,1 0-15,-1 0 16,1 0-16,-1 0 15,1 0-15,24 0 16,-25-49-16,1 49 16,-26 0-16,1 0 15,-25 0-15,24 0 16,1 0-16,-1 0 0,1 0 16,0 0-16,-1 0 15,1 0-15,24 0 16,-24-25-16,-25 25 15,-1 0-15,26 0 16,-25 0-16,0 0 16,24 0-16,-24 0 15,0 0-15,25 0 16,-26 0-16,26 0 16,-25 0-16,24 0 15,1 0-15,0 0 16,-26 0-1,26 0 1,0 0 0,-1 0-1,-49-25-15,50 25 16,-25 0 0,24 0-1,-49-50-15,50 50 16,24-24-1,-49 24 1,-25-25-16,25 25 16,-25-50-16,49 50 15,-49-49-15,50 24 16,-50-25-16,75 25 0,-75 1 16,24-26-16,-24 25 15,50 0-15,-50-24 16,25 24-16,-25-25 15,49-24-15,-49 0 16,25-26-16,-25 26 16,0-1-16,0 1 15,50 0-15,-50-1 16,0 1-16,0-1 16,0 1-16,0 0 15,0 24-15,0 0 16,25 1-16,-25-26 15,0 1-15,0 0 16,0-1-16,0-24 0,0 0 16,0 24-16,0 1 15,49 49-15,-49-25 16,0-24 15,25 0-31,-25-1 16,0 1-16,50-25 15,-50 24-15,0 1 16,0 24-16,0 0 16,24 1-16,-24 24 15,0 0-15,0-24 16,0-1-16,0-49 0,0-25 16,0-25-16,0 0 15,0 75-15,0 24 16,0 1-16,0-1 15,0 0-15,50 1 16,-50-1-16,0 0 16,0 26-16,0-1 15,-25-25-15,25 25 16,-25 25 0,25-49-1,-24-1-15,24 25 16,-50-49-16,50 24 15,-50-49-15,50 50 0,-74 24 16,49-25 0,0 50-1,25-49-15,-49 49 16,24 0-16,0-25 16,-24 25-16,24 0 15,25-25-15,-25 25 16,25-50-16,0 26 15</inkml:trace>
  <inkml:trace contextRef="#ctx0" brushRef="#br0" timeOffset="59089.0896">16793 9401 0,'-25'0'16,"25"25"171,50-25-187,-26 49 0,1-49 16,25 25-16,-1-25 15,1 0-15,24 50 16,1-50-16,-1 0 16,1 0-16,-1 0 15,0 0-15,1 25 16,-1-25-16,1 0 15,-1 0-15,-24 0 16,-1 49-16,26-49 16,-1 0-16,1 0 15,-26 25-15,1-25 16,-1 0-16,26 0 0,-26 0 16,1 0-16,0 50 15,-1-50-15,1 0 16,0 0-16,24 0 15,-24 0-15,-1 0 16,1 0-16,-1 24 16,1-24-16,24 50 15,-24-50-15,0 25 16,-26-25-16,26 49 16,0-49-16,-1 50 15,1-50-15,-1 25 16,-24-25-16,0 0 15,25 49-15,-1-49 0,1 0 16,24 25-16,-24-25 16,24 0-1,1 0-15,-1 0 0,-24 0 16,24 0-16,-24 0 16,24 0-16,1 0 15,-26 0-15,1 0 16,-1 0-16,26 0 15,-1 0-15,-24 0 16,-1 0-16,1 0 16,25 0-16,-1 0 15,0 0-15,1 0 0,-1 0 16,1 0 0,-26 0-16,1 0 0,-1 0 15,1-49-15,0 49 16,24 0-16,-24 0 15,-1-25-15,-24 25 16,25 0-16,-26-50 16,26 50-16,0 0 15,24-25-15,-24 25 16,-1 0-16,1 0 16,-25-24-16,24 24 15,-24 0-15,25-50 16,-25 50-1,24 0 1,-24 0 15,0 0-15,24 0 15,-49-25 0,25 25-31</inkml:trace>
  <inkml:trace contextRef="#ctx0" brushRef="#br0" timeOffset="60297.0358">21754 9723 0,'25'0'31,"-1"0"-15,26 0-16,0 0 15,-1 0 1,1 0-1,-1 0 1,1 0 0,-50 25-16,50-25 15,-26 0-15,1 0 16,25 50-16,-1-50 16,1 0-16,0 0 15,-1 0-15,26 0 16,-26 0-16,26 0 15,-1 0-15,1 0 16,24 0-16,124 0 16,-124 0-16,0 0 15,1 0-15,-1 0 16,25 0-16,49 0 16,-24 0-16,-49 0 15,-1 0-15,0 0 16,25-25-16,-25 25 15,0 0-15,1-50 16,-1 50-16,25 0 16,-25 0-16,0 0 15,1 0-15,48-49 16,-24 49-16,-24 0 16,24-50-16,-25 50 0,0-49 15,-24 49 1,24-25-16,-25 25 0,1 0 15,-26 0-15,1 0 16,-1 0-16,26 0 16,-26 0-16,1 0 15,0 0-15,24 0 16,0 0-16,1 0 16,-26 0-16,26 0 15,-26 0-15,1 0 16,0 0-16,-1 0 15,1 0-15,24 0 16,-24 0-16,-25 49 16,0-49-16,49 0 15,-24 0-15,-1 0 16,50 0-16,-24 25 0,24-25 16,0 0-16,25 50 15,-24-50-15,-51 0 16,1 0-16,-1 0 15,1 0-15,0 0 16,-1 0-16,50 0 16,-49 0-1,0 0-15,-1 0 16,1 0-16,-1-50 16,-49 1-16,25 49 15</inkml:trace>
  <inkml:trace contextRef="#ctx0" brushRef="#br0" timeOffset="62728.1305">8434 15677 0,'0'74'0,"0"-148"0,0 198 0</inkml:trace>
  <inkml:trace contextRef="#ctx0" brushRef="#br0" timeOffset="64692.921">8682 15304 0,'49'0'297,"-24"50"-281,-25-25-16,74 25 15,-24 24-15,0-24 16,-1-1-16,-24 1 15,25-50-15,-25 0 32,-25-25-32,99-25 15,-50-74-15,1 0 16,-25-25-16,-25 75 0,49 24 16,-49 26-1,25 24-15</inkml:trace>
  <inkml:trace contextRef="#ctx0" brushRef="#br0" timeOffset="66956.863">12179 15825 0,'25'0'172,"-50"0"437</inkml:trace>
  <inkml:trace contextRef="#ctx0" brushRef="#br0" timeOffset="68681.0072">9128 15007 0</inkml:trace>
  <inkml:trace contextRef="#ctx0" brushRef="#br0" timeOffset="69401.5592">12427 15875 0</inkml:trace>
  <inkml:trace contextRef="#ctx0" brushRef="#br0" timeOffset="71838.8985">9252 10468 0</inkml:trace>
  <inkml:trace contextRef="#ctx0" brushRef="#br0" timeOffset="72169.0747">9128 10492 0,'0'25'79</inkml:trace>
  <inkml:trace contextRef="#ctx0" brushRef="#br0" timeOffset="74904.9717">8111 10939 0</inkml:trace>
  <inkml:trace contextRef="#ctx0" brushRef="#br0" timeOffset="77268.3317">8607 11757 0</inkml:trace>
  <inkml:trace contextRef="#ctx0" brushRef="#br0" timeOffset="77702.3671">8682 12378 0,'24'0'125</inkml:trace>
  <inkml:trace contextRef="#ctx0" brushRef="#br0" timeOffset="79974.6982">11237 13146 0,'0'-24'984,"0"-1"-968,0-50-1,0 51 1,0-1-1,0 0 1,0-49 0,0 24-1,0 0 1,0 26 0,0-1-1,0-25 1,0 25-1,0-24 1,0-1 0,0 1-1,0 24 1,0 0 15,0 0 63,24 25-47,-24-49-32,50-1 1</inkml:trace>
  <inkml:trace contextRef="#ctx0" brushRef="#br0" timeOffset="85426.8272">7987 4539 0</inkml:trace>
  <inkml:trace contextRef="#ctx0" brushRef="#br0" timeOffset="86313.3757">7888 4291 0,'0'25'531</inkml:trace>
  <inkml:trace contextRef="#ctx0" brushRef="#br0" timeOffset="86888.987">7863 4762 0</inkml:trace>
  <inkml:trace contextRef="#ctx0" brushRef="#br0" timeOffset="87543.853">7813 5060 0,'0'50'250</inkml:trace>
  <inkml:trace contextRef="#ctx0" brushRef="#br0" timeOffset="88345.9104">7888 5358 0,'0'25'312</inkml:trace>
  <inkml:trace contextRef="#ctx0" brushRef="#br0" timeOffset="89493.0768">7789 6028 0</inkml:trace>
  <inkml:trace contextRef="#ctx0" brushRef="#br0" timeOffset="90633.8761">7813 6945 0,'25'0'453</inkml:trace>
  <inkml:trace contextRef="#ctx0" brushRef="#br0" timeOffset="91713.857">7739 7615 0,'0'50'125</inkml:trace>
  <inkml:trace contextRef="#ctx0" brushRef="#br0" timeOffset="93265.6782">7764 8508 0,'25'0'266</inkml:trace>
  <inkml:trace contextRef="#ctx0" brushRef="#br0" timeOffset="99514.8334">1538 5209 0,'0'-25'31,"0"75"125,0-1-140,74 26-16,-24 49 16,-25-50-16,24-24 15,-24 24-15,-25-49 16,50 0-16,-50 24 16,49-49-1,-49 50 16</inkml:trace>
  <inkml:trace contextRef="#ctx0" brushRef="#br0" timeOffset="101512.8145">8731 3621 0,'-25'0'0,"25"-49"500,25 74-297,25-25-203,-50 24 16</inkml:trace>
  <inkml:trace contextRef="#ctx0" brushRef="#br0" timeOffset="102447.8888">12824 5135 0,'0'24'125</inkml:trace>
  <inkml:trace contextRef="#ctx0" brushRef="#br0" timeOffset="105179.1736">16396 11733 0,'0'0'0,"-25"0"47,75 0 125,-25 49-141,-25-24-15,0 49 0,24-24-16,-24-25 15,50 0 1,0-25 0,-1 0-1,1 49 1,-1-49-1,-49 25 1,0 0 0,-24 24-1,-1 1 1,-50-25 0,26-25-1</inkml:trace>
  <inkml:trace contextRef="#ctx0" brushRef="#br0" timeOffset="106011.8139">16049 11212 0,'-25'0'0,"0"0"32,25 49-32,-50-24 15,50 25 1,-24-50-1,24 49-15,-25 1 16,25 24 0,0-49-1,-50 0-15,50 25 0,0 24 16,0 25-16,50 25 16,-1-49-16,-24 24 15,25-25-15,-1 1 16,1-1-16,-25-24 15,24-25-15,-24 24 16,25-24-16,-1 25 16,-24-26-16,25 26 15,-25-50-15,24 50 16,1-50-16,-25 24 16,24-24-16,1 0 0,0 0 15,-26 0-15,1 0 16,25 0-1,24 0 1,-49 0 0,-25-24-1,25 24 1,-25-75-16,0 1 16,0-1-16,0 1 15,0 0-15,-50-1 16,50 1-16,-49-1 15,49 26-15,-75-1 0,75 25 16,-49-24-16,-1-1 16,0 50-1,50-50-15,-99 1 16,25-1-16,-1-24 16,26 24-16,-1-24 15,-24-1-15,49 26 16,25 24-16,-50 25 15,50-50 1,-25 50-16,1-24 16,-51 24-16,-74-100 15,-49 51-15,0 49 16</inkml:trace>
  <inkml:trace contextRef="#ctx0" brushRef="#br0" timeOffset="150005.7822">13593 3721 0,'-50'-25'0,"50"-25"16,0 25-1,-24 1 1,-1-26-16,-25 50 31,50-25-31,-25 25 16,1 0-1,24-25-15,-50 25 0,25 0 16,0-49 15,-24 49-15,24-25 0,-50 25-1,51 0-15,-26 0 16,25 0-16,-24 0 0,-1 0 15,0 0 1,-24 0-16,0 0 0,-50 50 16,49-50-16,1 0 15,-1 0-15,1 0 16,-50 49-16,25-49 16,-1 0-16,-24 25 15,25-25-15,0 0 16,-25 50-16,25-50 15,24 0-15,1 0 16,-25 0-16,24 0 16,1 0-16,-1 0 15,1 0-15,0 0 16,-26 0-16,26 0 16,0 0-16,24 0 0,0 0 15,-24 0-15,24 0 16,1 0-16,-26 0 15,26 0-15,-1 0 16,-24 0-16,-1 0 16,1 0-16,-25 0 15,24 0-15,1 0 16,-25 0-16,-25 24 16,49-24-16,-24 0 15,25 0-15,-26 25 16,26-25-16,-1 0 15,1 0-15,0 0 16,24 0-16,0 0 16,1 0-16,-26 0 0,26 0 15,-1 0-15,1 0 16,24 0-16,-25 0 16,1 0-16,24 0 15,0 0-15,-25 0 16,1 0-16,24 0 15,0 0-15,-24 0 16,24 0-16,0 0 16,0 0-16,-25 0 15,26 0-15,-1 0 16,-25 0-16,1 0 31,24 0-15,25 50-1,-50-25-15,50 0 16,-25 24-16,25-24 16,-24-25-16,24 74 15,-50-49-15,50 25 16,-50-25-16,50 24 16,-49 50-16,-1-49 15,50 0-15,-49-1 16,49 1-16,-50 24 0,50-24 15,0-25 1,-25 24-16,25 1 0,0 24 16,0 1-16,-49 24 15,49 0-15,0 25 16,-50 25-16,50-50 16,-50 25-16,50 0 15,0 0-15,-24 25 16,24 0-16,0-25 15,-75 25-15,75-25 16,-49 25-16,49 24 16,0 26-16,-50-26 15,50 1-15,0 24 16,0 1-16,0-1 16,0 1-16,0 24 0,0-25 15,0 75-15,25-74 16,-25-1-16,0 25 15,0 25-15,49-49 16,-49 24-16,0 25 16,0 0-16,0 50 15,50-50-15,-50 0 16,0 0-16,0-50 16,0 1-16,0-1 15,50-24-15,-50-25 16,0 49-16,74 25 15,-74-24-15,50 24 16,-50-24-16,0-1 16,49 25-16,-49-24 0,0-1 15,0 25-15,0-24 16,0-1-16,50-24 16,-50-1-16,0-48 15,0-26-15,49 25 16,-49-25-16,0 0 15,0 0-15,50 25 16,-50-24-16,0-1 16,0-25-16,25 1 15,-25-26-15,0 26 16,49-1-16,-49 1 0,0-1 16,50-24-1,-50 24-15,0 0 0,25 1 16,-25-1-1,49-24-15,-49 24 0,0-49 16,25 0-16,-25 24 16,25-49-1,-25 75-15,0-26 16,50 1-16,-50 0 16,24-1-16,-24 1 15,50 0-15,-50-26 16,0 1-16,25-25 15,-25 50 1,25-50 15,-25 25-15,49-25 0,1 0-1,0 0 1,-26 0-1,26 0-15,0 0 16,24 0-16,0 0 16,1 0-16,-1 0 15,50 49-15,-25-49 16,1 0-16,48 50 16,-48-50-16,-1 0 0,25 0 15,25 0-15,-50-50 16,50 50-16,24-49 15,-49 49-15,-24 0 16,24 0-16,0 0 16,0 0-16,0 0 15,0 0-15,-25 0 16,0 0-16,0 0 16,1 0-16,24 0 15,-25 0-15,50-75 16,-50 26-16,-25-1 15,26 25-15,-1 25 16,25-74-16,-25 74 16,0-50-16,1 50 0,48 0 15,-48-50-15,-1 50 16,25-49-16,-25 49 16,25-50-16,-25 50 15,-24-74-15,-1 74 16,1-25-16,-26 25 15,1 0-15,-1-50 16,-24 50-16,25 0 16,24-49-1,-49 49-15,0 0 16,24-25-16,-24 25 0,0 0 31,-25-25-31,50 25 16,-50-25-1,24-49-15,-24 49 16,0-24-16,0-1 16,50-24-16,-50-1 15,0 1-15,0-25 16,0-1-16,0 1 16,50-50-16,-50 0 15,0-24-15,49-1 16,-49 1-16,0 24 15,25 0-15,-25 0 16,50-25-16,-50 26 0,0-26 16,49 0-16,-49-24 15,0 24-15,0 1 16,0 24-16,0 0 16,0 25-16,0 25 15,0 24-15,0 1 16,0-1-16,0 1 15,0 0-15,0-1 16,0 1-16,0-25 16,0-50-16,-49 50 15,49-1-15,0-48 16,0 48-16,-50-24 16,50 25-16,0 0 0,-50 0 15,50-1-15,0-24 16,0 25-16,-24 0 15,24-50-15,0 25 16,0 0-16,0-25 16,0 25-16,0-49 15,0 49-15,-50-75 16,50 75-16,0 0 16,0-25-16,0 50 15,0-25-15,0-25 16,-50-24-16,50 49 15,0-25-15,0 25 16,0 0-16,0-25 16,0 25-16,0-25 0,0 25 15,0-25-15,0 25 16,0 0-16,0-74 16,0 49-16,0-25 15,0 25-15,0 1 16,0 23-16,-49-23 15,49 24-15,0-25 16,-50 50-16,50-50 16,0 25-16,-49-25 15,49 50-15,-50 24 16,50 1-16,0-25 0,-25-1 16,25 26-1,0 24-15,0 1 0,-49-1 16,49 25-1,0-24-15,0-1 0,0 1 16,0-1-16,0 0 16,0 1-16,0-1 15,0 25 1,0-24 0,0-26-1,0 50-15,0-24 16,-25 24-1,25 0 17,0-24-17,0-1 1,0 0 0,0 26-1,0-1-15,0-25 16,0 25-16,0 1 15,0-26-15,0 25 16,0 0-16,0 1 16,0-51-1,0 26 1,0 24 0,0-25-16,0 25 15,0-24 1,0 24-1,0 0 1,0-24 0,-50 49-1</inkml:trace>
  <inkml:trace contextRef="#ctx0" brushRef="#br0" timeOffset="151467.4049">14039 16644 0,'-24'0'15,"48"0"48,26 0-48,24 0-15,1 0 16,49 0-16,0 0 16,50 0-16,24-25 15,0 25-15,50-49 16,-24 49-16,-1-75 15,-25 75-15,-49-49 16,-50 49-16,-24 0 16,-26-25-16,-24 25 15,0 0 1,-25 25 46,0 24-62,-25-49 16</inkml:trace>
  <inkml:trace contextRef="#ctx0" brushRef="#br0" timeOffset="151956.0391">16743 16148 0,'25'0'16,"25"0"-1,-50-25 48,-25 25-63,-25 0 16,-24 0-16,24 50 15,1-26-15,-1 26 0,50-25 16,-50 24-1,50 1-15,0 0 0,0 24 16,0 1-16,25-26 16,25-24-16,-1 25 15,1-26-15,24-24 16,1 0-16,-26 0 16,1 0-16,49-24 15,-49-26-15,49-24 16,-25 24-16,-24 50 15,-50-25-15</inkml:trace>
  <inkml:trace contextRef="#ctx0" brushRef="#br0" timeOffset="152517.4998">17388 16173 0,'0'0'16,"0"-50"-16,50 100 62,-50 24-46,24 75-16,-24-25 0,0 0 15,0-50-15,0-24 16,50-50-16,-50 25 16,25-25 15,25 0-16,-26 0 1,26-25-16,-25 25 16,24-50-16,-24 50 15,0-24-15,25 24 16,-50-75-16</inkml:trace>
  <inkml:trace contextRef="#ctx0" brushRef="#br0" timeOffset="153141.1852">18231 16123 0,'0'0'0,"25"25"47,-25 24-47,0 51 15,0-26-15,0 1 16,0-26-16,0 1 31,0-75 16,0-49-31,0-1-1,0 1-15,0-26 16,0-24-16,0 50 16,0 24-16,0-24 0,0 24 15,0 26-15,0-1 16,0-25-1,0-24 1,0 49 0,25 25 15,25 0-15,-50 25-1,49-25-15,-24 74 16,25-24-16,-26-25 15,26 24-15,-25 1 16,-25-25-16,25 24 16,-25-24-16,49 0 0,-49 24 15,0 26-15,0-1 16</inkml:trace>
  <inkml:trace contextRef="#ctx0" brushRef="#br0" timeOffset="153315.7003">18380 16321 0,'0'0'0,"0"-24"15,0-1 1,0 0 0,0 0-16,50-49 15,-1 49-15,1-49 0,0 49 16</inkml:trace>
  <inkml:trace contextRef="#ctx0" brushRef="#br0" timeOffset="154611.1381">18976 15602 0,'24'75'94,"-24"-51"-94,0 26 15,0 0 1,0-1-16,0 1 0,25-1 16,-25-24-16,0 0 15,0-50 63,0 0-62,-49-24-16,49-26 16,0 1-16,0 24 15,0-24-15,0 24 16,0 1-16,0 24 16,0 0-16,24-49 15,-24 49 1,25 25-1,0 0 1,0 0 15,49 0-15,-49 0-16,0 50 16,24-1-16,-24 1 15,25 24-15,-25-49 16,24 0-16,-49 24 15,25-24-15,-25 0 16,0 49-16,0-24 16</inkml:trace>
  <inkml:trace contextRef="#ctx0" brushRef="#br0" timeOffset="154754.703">19050 15825 0,'0'0'0,"0"-24"16,50-1 0,-1-25-16,75-49 15,0-25-15</inkml:trace>
  <inkml:trace contextRef="#ctx0" brushRef="#br0" timeOffset="162522.7054">19372 15304 0,'-24'0'125,"24"-24"-125,-25 24 16,0 0 0,-25 0-1,26 0 1,-1 0-16,0 0 31,25 24-15,-50-24-1,50 50 1,0 0 0,-24-50-16,24 25 15,0 24 1,0 1 0,0-1-16,0 26 15,0-50 1,0-1-16,0 26 15,0 0 1,0-26-16,49 51 16,1-1-1,-1-49 1,-24-25 0,25 0-1,-50 25-15,49-25 16,1 0-1,-25 0 1,0 0 0,-25-25-1,24 25-15,-24-50 16,0 26-16,0-26 16,0 0-16,0-24 15,0 24-15,0 26 16,0-51-1,75 50 1,-1 25 0,-49 0-16,0 0 15,25 0-15,-1 0 16,-24 75-16,25-1 16,-1 1-16,-24-51 15,-25 26-15,50-50 0,-1 25 31,26-25-31,-51-50 16,26 25-16,-25-24 16,24 24-1,1 25 1</inkml:trace>
  <inkml:trace contextRef="#ctx0" brushRef="#br0" timeOffset="265583.4154">2034 12700 0,'74'50'343,"-24"-50"-343</inkml:trace>
  <inkml:trace contextRef="#ctx0" brushRef="#br0" timeOffset="266308.6339">8657 12179 0,'0'25'141,"25"-25"-141,49 50 15,-49-50-15</inkml:trace>
  <inkml:trace contextRef="#ctx0" brushRef="#br0" timeOffset="266641.5046">12626 11609 0,'0'0'0,"0"49"63</inkml:trace>
  <inkml:trace contextRef="#ctx0" brushRef="#br0" timeOffset="393916.2959">20513 843 0,'0'-49'31,"0"24"-15,0 0-1,-24 25 79,24 25-78,0 25-16,0-1 15,-50 1-15,50-1 16,0 1-16,0 24 16,0 1-16,0-1 15,0 25-15,0 25 0,50-49 16,-50-26-16,24 1 15,26-25 1,-25-25-16,0 0 16,24 0-16,1 0 15,0 0-15,-26 0 16,1 0 0,-25-50-1,0 1 1,-25 49-1,1-50-15,-26 50 16,-25 0-16,26 0 31,49 50-31,-25-1 16,25 1-16,0 24 0,0-49 16</inkml:trace>
  <inkml:trace contextRef="#ctx0" brushRef="#br0" timeOffset="394581.2369">21010 471 0,'0'-25'0,"0"-24"31,49 98 47,-49 1-62,25 0-16,-25-25 16,50-1-16,-50 26 15,49-50-15,-49 50 16,50-50-16,-1 0 15,1 0 1,-25 0 0,-25-25-1,49 0-15,-49 0 16,0-24-16,25 49 16,-25-50-16,0 0 15,50 100 63,-50-25-78,0 24 16,49 26-16,-49-26 16,50 1-16,-50 0 15,74-1-15,-74 26 16,50 24-16,-50-25 15,0-49-15</inkml:trace>
  <inkml:trace contextRef="#ctx0" brushRef="#br0" timeOffset="395001.2871">20513 2356 0,'50'-24'31,"24"-76"-31,100-24 16,0-24-16,-1-1 16,75-50-16,0 26 15,-24 49-15,-51 24 16,-24 26-16,-74 24 15,-1 50-15,-49-24 16,0 24 0,-25 24-16</inkml:trace>
  <inkml:trace contextRef="#ctx0" brushRef="#br0" timeOffset="429040.629">21109 3150 0,'0'-49'15,"-50"49"1,50-25 78</inkml:trace>
  <inkml:trace contextRef="#ctx0" brushRef="#br0" timeOffset="471157.1821">13097 15999 0,'0'-25'15,"0"0"1,25 25-16,-25-49 31,49 49-15,-49-25-16,25 25 15,0 0-15,25 0 32,-26 0-17,1 50-15,-25-1 16,0 26-16,50-26 15,-50 1-15,0-25 16,0-1-16,0 26 16,25-50 46,-25-25-62,74 0 16,-24-24-16,-26 24 15,76-25 1,-76 50-16,1-74 0,25 49 16,-25-24-1,24 24 1</inkml:trace>
  <inkml:trace contextRef="#ctx0" brushRef="#br0" timeOffset="473730.5338">12725 12626 0,'25'-25'31,"-1"0"126,51-25-142,-50 1-15,-1 49 16,26-50-16,-25 50 15,24-49-15,-24 49 16,25 0 0,-25 0-1,-25 24 1,49 26-16,-49 24 16,0-24-16,25-25 15,25 24 1,-25-49-1,24 50-15,1-50 16,-1 0 15,-49 25-15,0 0 0,-74 49-16,49-24 15,-24-1-15,24 26 16,0-51-16,-25 1 15,25 25-15,-24-25 16,24 24-16</inkml:trace>
  <inkml:trace contextRef="#ctx0" brushRef="#br0" timeOffset="476375.2185">12601 7466 0,'0'0'0,"0"-25"47,0 50 47,25 25-79,-25-1-15,0 1 16,24 24-16,-24-49 16,50 0-16,0 49 15,-26-49 1,26-25 0,24 0-1,-24-25 1,-50-24-1,25 49-15,-25-75 16,49 1 0,1 74 46,-50 50-46,50 24-1,-50 0-15,74 26 0,-74-26 16,25 25-16,-25-24 16,50-1-16,-50 1 15</inkml:trace>
  <inkml:trace contextRef="#ctx0" brushRef="#br0" timeOffset="489664.7099">19794 12650 0,'0'0'0,"-25"0"31,25-49-15,-24 49-1,-26 0 48,50-25-48,0-25 17,50 50-17,-50-49-15,49 49 16,-49-25-16,75 25 16,-51 0-16,1 0 15,25 0-15,-25 25 16,24 49-16,-49 50 0,0 50 15,0-1-15,0-73 16,0-26-16,0-24 16,-25-1-1,75-49 95,0-49-110,-26 49 15,26-50-15,-25 50 0,49-50 16,-49 50-16,0 0 16,24 0-16</inkml:trace>
  <inkml:trace contextRef="#ctx0" brushRef="#br0" timeOffset="490004.0867">20588 12849 0,'49'0'16,"1"0"0,-50-25-1,50 25-15,-25-50 16,24 50-16,-24-49 15,25 49-15,-26-50 16,1 50-16,25 0 16,-50-25-16,25 25 15</inkml:trace>
  <inkml:trace contextRef="#ctx0" brushRef="#br0" timeOffset="490212.3683">20811 12526 0,'0'0'0,"0"75"63,0-26-63,75 26 15,-51 49-15,26 0 16,0 25-16,24 0 0,-24-50 15,-50-25 1</inkml:trace>
  <inkml:trace contextRef="#ctx0" brushRef="#br0" timeOffset="490826.4973">21481 12725 0,'0'-25'31,"-50"25"-16,50-50 1,0 1 15,0 24-15,25 0-16,-25-24 16,50 49-16,-50-25 15,49 25-15,-24 0 31,-25 25-31,0 24 16,50 26-16,-50-26 16,24 1-16,-24-1 15,75 1-15,-75-25 0,50-25 16,-50 25-16,49-25 16,-49 24-16,50-24 15,-50 50-15,49-50 16,1 25-16</inkml:trace>
  <inkml:trace contextRef="#ctx0" brushRef="#br0" timeOffset="491014.5009">22027 12799 0,'24'0'16,"-24"-25"-16,75 25 15,-50-49 1,-1-1-16,26 25 0,-25 1 16,49-26-16,-24 0 15,-1 1-15,1-50 16</inkml:trace>
  <inkml:trace contextRef="#ctx0" brushRef="#br0" timeOffset="491224.0212">22423 12254 0,'0'24'31,"0"26"-31,0 24 0,25 1 16,-25-1-16,75 25 15,-26-24-15,26 49 16,-1-25-16,-49 0 15,25-24-15,-26-26 16</inkml:trace>
  <inkml:trace contextRef="#ctx0" brushRef="#br0" timeOffset="491607.2063">23019 12402 0,'0'0'0,"49"50"62,1 49-62,-25-24 16,24-26-16,-49-24 16,25-25-16,0 0 31,25 0 0,-26 0 0,1 0-31,25 0 16,49 50-16,-49-1 16</inkml:trace>
  <inkml:trace contextRef="#ctx0" brushRef="#br0" timeOffset="491772.0965">23961 12502 0,'0'-50'16,"25"50"-1,-25-25-15,50 0 16</inkml:trace>
  <inkml:trace contextRef="#ctx0" brushRef="#br0" timeOffset="491923.1464">24482 12055 0,'0'0'0,"25"0"16,25 0-16,-1-25 0,1 25 16,-25-49-16,-25-1 15</inkml:trace>
  <inkml:trace contextRef="#ctx0" brushRef="#br0" timeOffset="492043.2165">24929 11832 0,'0'0'0,"25"0"16,-1 0 0,26 0-16,-50-25 15</inkml:trace>
  <inkml:trace contextRef="#ctx0" brushRef="#br0" timeOffset="492258.1392">25326 11609 0,'24'0'15,"1"0"1,25 0-16,-1 0 15,1 0-15,0-50 16,-1 50-16,-24-25 16,25 25-16,-26 0 15,26 0-15</inkml:trace>
  <inkml:trace contextRef="#ctx0" brushRef="#br0" timeOffset="492440.0378">25623 11336 0,'0'74'16,"50"25"-16,-1 1 15,1 24-15,-25-25 16,24-25-16</inkml:trace>
  <inkml:trace contextRef="#ctx0" brushRef="#br0" timeOffset="493144.2351">26615 10864 0,'0'25'31,"0"50"-15,0-26-16,0 1 15,0 24-15,0 1 16,0-1-16,50-49 16,-50 25-16,25-50 15,-25 24-15,25-48 32,-25-1-17,0 0 1,0 75 15,0 24-15,0 25-16,0 25 15,0 0-15,0-49 16</inkml:trace>
  <inkml:trace contextRef="#ctx0" brushRef="#br0" timeOffset="493548.8069">26938 11013 0,'49'0'47,"-49"50"-31,75-1-16,-25 26 15,-26-25-15,-24-26 16,25-24-16,25 0 31,-25-49-15,-25-1-1,0 25-15,24 25 47,76 75-31,-51 49-16,-49 49 16,50-73-16,-50 48 15,0-73-15</inkml:trace>
  <inkml:trace contextRef="#ctx0" brushRef="#br0" timeOffset="497039.0939">27384 10765 0,'0'0'0,"0"-49"31,-24 49 31,-51 24-46,75 26 0,-49 0-16,49 24 15,-50 25-15,50-24 16,-50 24-16,50-25 15,0 26-15,0-1 16,0-25-16,25 1 16,0-51-16,0 51 0,24-75 15,-24 25-15,0-25 16,25 0-16,-26 0 16,1 0-16,25-50 15,-25 0-15,24 1 16,-49 24-1,0-25 1,-74 50 0,24 0-1,1 50-15,-51 24 0,26 26 16,0-51-16,74-24 16,-25-25-16</inkml:trace>
  <inkml:trace contextRef="#ctx0" brushRef="#br0" timeOffset="497924.1331">26764 10864 0,'0'0'0,"0"-49"15,0 24 1,0 0 0,-25 25 31,-24 50-32,49-1 1,-25 1-16,25 24 15,0 1-15,-50-1 16,50 26-16,0-26 16,0 25-16,0-24 15,50 24-15,-50-25 0,50-49 16,-1 0 0,1-25-1,-1 0 1,-24-50-16,25-24 15,-50 24-15,0 25 16,0 1-16,0-1 16,-50 25 15,1 25-31,-1 24 16,-24 50-16,24-24 15,-49 49-15</inkml:trace>
  <inkml:trace contextRef="#ctx0" brushRef="#br0" timeOffset="501437.8482">20166 14337 0,'0'0'0,"50"0"94,-1-25-94,1 25 15,24-74-15,1 49 16,49-25-16,-25 50 15,50-99-15,0 99 16,-25-74-16,25 24 16,-1-24-16,26-1 15,49 1-15,-24-25 16,24-25-16,0 49 16,0 1-16,-24 0 15,-1 24-15,26 0 16,-51 1-16,1-1 15,24 0-15,-49 1 16,0-1-16,-25 1 16,50-1-16,-26 50 0,1-74 15,-25 74-15,0-50 16,-24 50-16,-26-74 16,0 74-16,1-25 15,-1 25-15,1 0 16,-1 0-16,-24 0 15,-1-50-15,1 50 16,24 0-16,25 0 16,1 0-16,24-49 15,-50 49-15,1 0 0,-26 0 16,1 0-16,-1 0 16,-24 0-16,25 0 15,-1-25-15,-24 25 16,25 0-16,-1-50 15,51 50-15,24-49 16,-50 49-16,0-75 16,1 75-16,24-25 15,-24 25-15,-26 0 16,1-49-16,-25 49 16,24 0-1,1 0 1,-25 0-1,24-25 1,1-25 0,-1 50-1,-49-25-15,25 25 16,25-49 0,-1 49-16,-24-25 15,25 25-15,-1-50 16,26 50-16,-26-74 15,-24 74-15,-25-25 16,25 25-16,-25-25 31,50 25-31,-50-24 16,25-26-16,24 25 16,-49-24 15,0 24-16,0-25 1,0 25-16,0-24 16,0-1-16,0 1 15,-49-26-15,49 1 16,-50-1-16,50 1 16,-50-25-16,50 24 15,-49 26-15,49-1 16,-50 0-16,50 1 15,0-1-15,-25 1 0,25-1 16,0 0-16,0 1 16,-49-1-16,49 25 15,0 1-15,-25-26 16,25 25-16,0-24 16,-50-1-1,50 25 1,0 0-1,-25 25 1,25-24 0,-24-26-1,-26 50 17,50-25-17,-25 25-15,0 0 16,1 0-1,-26 0 1,0 0 0,1 0-1,24 0 1,-49 0 0,24 0-16,25 0 15,0 0-15,1 0 16,-26 0-16,25 0 0,0 0 15,-24 0-15,-26 0 16,26 50 0,24-50-16,-50 0 15,1 25-15,24-25 16,-49 49-16,50-49 16,-26 50-16,1-50 15,-1 49-15,1-49 16,-25 50-16,0-50 15,-1 50-15,1-50 16,-25 74-16,25-74 16,-25 74-16,0-74 15,-25 75-15,0-75 16,50 74-16,0-74 0,-25 50 16,24-50-1,-24 74-15,25-74 0,-25 75 16,25-75-16,-25 49 15,0-49-15,0 50 16,-25-50-16,-25 49 16,50-49-16,-24 50 15,-26-50-15,50 50 16,-50-50-16,1 49 16,-1-49-16,-24 0 15,24 50-15,-24-50 16,-26 0-16,51 50 0,-1-50 15,0 49-15,1-49 16,49 0-16,-25 75 16,0-75-16,25 0 15,0 49-15,25-49 16,0 0-16,-1 25 16,26-25-16,0 0 15,-1 0-15,1 0 16,-1 50-16,1-50 15,-1 0-15,-24 49 16,25-49-16,-1 0 16,26 0-16,-1 25 15,1-25-15,24 0 0,-25 25 16,25-25-16,25 49 16,-49-49-16,-26 50 15,26 0 1,24-1-1,-25 1 1,50-1 0,-24-49-1,24 50-15,0 0 16,0-1 0,0-24-16,0 0 15,0 49-15,0-24 16,49 0-16,-49-1 0,75 50 15,-51 25-15,26-24 16,0 48-16,-50-48 16,74 24-16,-74-25 15,0-25-15,25-24 16,-25 0-16,0-26 16,74 1-16,-74 25 15,50-1-15,-50 1 16,49 24-16,-49 1 15,75 24-15,-75-25 16,49-24-16,-49 0 16,50-1-16,-50 1 15,0-25-15,25-1 16,-25 26-16,25-50 16,-25 74-16,49-49 15,-49 0 1,25-25-1,-25 50-15,50-1 16,-50-24 0,0 0-16,25-25 15,-25 50-15,24-50 63,26 0-48,0 0 1,-1 0-16,1-50 16,24 50-16,25-74 0,50 74 15,0-75 1,0 1-16,24-1 0,26-24 16,-1 0-16,-24 24 15,0 26-15,-100-26 16</inkml:trace>
  <inkml:trace contextRef="#ctx0" brushRef="#br0" timeOffset="610746.3096">9500 3646 0,'0'0'0,"-25"0"16,1-25-1,-1 25-15,0-24 16,0 24-16,-24-25 16,-1 25-16,25 0 15,-24-25-15,-1 25 16,-24 0-16,-51-25 15,26 25-15,0-49 16,25 24-16,-50 0 16,24 0-16,1 25 15,-25-25-15,25 1 16,49-1-16,1 25 16,-1-25-16,25 25 15,0 0-15,-24 0 16,24 0-16,0 0 15,-24 25-15,24 0 16,-25-1-16,1 1 16,-1 0-16,25 0 15,-24-25-15,24 49 16,0-49-16,-25 25 16,26 0-16,-26 0 15,25 24-15,0-49 16,1 50-16,24-25 15,-25 0-15,25 24 16,-25-24-16,0 0 16,25 25-16,0-26 15,0 1-15,0 0 16,0 25-16,0-26 16,0 1-16,0 50 15,25-51-15,0 26 16,-25 0-16,25-1 15,-1-24-15,1 25 16,0 24-16,0-49 16,0 24-16,-1-24 15,-24 25-15,0-25 16,25 24-16,-25-24 16,25 0-16,-25 0 15,0-1-15,50 1 16,-26 25-16,1 0 15,-25-26 1,25 1-16,0-25 16,-25 25-16,25-25 15,-25 25-15,24-25 16,1 25-16,0-1 16,0 26-16,0-25 15,-1 0-15,26 24 16,-25-24-16,24 25 15,1-26-15,-25 1 16,25 0-16,-26 25 16,1-50-16,25 24 15,-25 26-15,24-50 16,-24 50-16,0-50 16,24 49-16,-24-49 15,25 25-15,-1 0 16,-24 0-16,0-25 15,25 0-15,24 0 16,0 0-16,-24 0 16,49 0-16,0-25 15,50 0-15,-25 25 16,25 0-16,-25 0 16,-49 0-16,-51-25 15,26 25-15,-25-25 16,24 1-16,-24-1 15,0 0 1,0-25-16,0 26 16,-1-51-16,1 26 15,25-100-15,-1 25 16,1 0-16,-25 49 16,25 1-16,-1-50 15,-24 99-15,25-49 16,-26 49-16,-24 0 15,0 0 1,-24-24 0,24 24-16,-50 0 15,25-25-15,0 1 16,1 24-16,-26-25 16,25 26-16,25-26 15,-25 25-15,0 0 16,1 1-1,-1-1-15,0 0 16,0 25-16,0-50 16,-24 50-16,49-24 15,-25-1-15,-25 0 16,26 25-16,24-25 31,-25 25 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5:08:01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5779 4787 0,'0'-49'15,"-49"49"17,49-25-32,-25 25 47,0 0-32,-24 0 1,-1 0-1,25 0-15,-24 0 16,-1 25-16,0-25 16,-24 0-16,0 24 15,-1-24-15,1 50 16,-1-50-16,1 25 16,0-25-16,24 50 15,0-50-15,1 0 0,24 24 16,-25-24-1,25 0-15,-24 50 0,-1-50 16,25 0-16,-24 25 16,24-25-16,0 0 15,-24 0-15,24 49 16,-25-49 0,1 0-1,24 0 16,25 50 16,0-25-47,-25 0 0,25 24 16,0-24-16,-50 0 16,50 24-16,0 1 15,0 0-15,-24 24 16,24 0-16,0 1 15,0-1-15,-50 1 16,50-1-16,0-24 16,0 24-16,0 1 15,0-1-15,0 0 16,0 26-16,0-26 16,0 25-16,0 0 15,0 1-15,0-26 16,0 0-16,0-24 0,0 0 15,0-25-15,25 24 16,-25 1-16,0-1 16,0 1-16,0 0 15,0-1-15,0 26 16,0-26-16,0-24 16,0 0-16,0 24 15,0 26-15,0-26 16,0 1-16,0-25 15,0 24-15,-25 1 16,25 0-16,0-26 16,0 1-16,0 25 15,0-25-15,0-1 0,0 1 16,0 25-16,0-25 16,0 24-1,0-24 1,0 25-1,50-50 1,-50 25 0,24-25-1,26 24 1,0-24 0,24 0-1,-24 0-15,-26 0 16,26 0-1,0 0-15,-1 0 0,26 0 16,-1 0-16,0 0 16,1 0-16,-1 0 15,1 0-15,-1 0 16,-24 0-16,-1 0 16,26 0-16,-26 0 15,1 0-15,0 50 16,-1-50-16,1 0 15,-25 0-15,-1 25 16,26-25-16,-25 0 0,0 0 16,-1 0-1,51 0-15,-75-25 16,25 25-16,-1 0 16,-24-50-1,25 50-15,-25-24 16,50 24-1,-50-25 1,25-50 0,-25 26-16,0-26 15,49 26-15,-49-1 16,0 0-16,0 1 16,0-26-16,25 1 15,-25 0-15,0-1 16,0 1-16,50-25 0,-50-1 15,0 1 1,0 0-16,49 25 0,-49-1 16,0 1-16,25 24 15,-25-24-15,0 49 16,0 0-16,50-25 16,-50 1-16,0-1 15,0 1-15,25-1 16,-25 0-16,0-24 15,0 24-15,0 1 16,0-1-16,0 1 16,0-1-16,0 0 15,0 1-15,0-26 16,0 1-16,0 24 0,0 1 16,0-1-16,0 0 15,0 1-15,0 24 16,0 0-16,0 0 15,0-49-15,0 49 16,0 0-16,-50-24 16,50 24-16,0 0 15,0 0-15,0-24 16,0 24-16,0 0 16,0 0-16,-25 25 15,25-49-15,-25 49 16,25-25-1,-74 25-15,0 0 0,-51 99 16,-23 75-16,-1-75 16</inkml:trace>
  <inkml:trace contextRef="#ctx0" brushRef="#br0" timeOffset="2440.8482">4242 8657 0,'0'-50'16,"0"25"-16,0-24 15,0 24 63,0-25-62,0 100 125,0-25-141,0 24 15,0 51-15,24 73 16,-24 1-16,0-25 15,0 74-15,50-25 16,-50-24-16,0-50 0,0-25 16,0-24-16,0-1 15,0-24-15,0-1 16,0 1-16,0 24 16,0 26-16,0-26 15,0 0-15,0-24 16,0 0-1,0-26 1,0 26 0,0 0-1,0 24 1,50-49 0,-50 0 30,0 24-30,0-24 0,24-25-1,-24 50-15,0-26 16,50 26 15,-25-25 32,0 0-48,24-25 1,1 0 0,24 0-1,-49 0 1,0 0-16,24 0 15,-24 0-15,25 0 16,0 0-16,-1 0 16,26 0-16,-26 0 15,-24 0-15,25 0 16,-1 0-16,1 0 16,-25 0-16,-1 0 15,1 0-15,50 0 0,-51 0 16,26-50-1,-25 50-15,24 0 0,-24-25 16,0 25-16,25 0 16,-50-25-1,49 25-15,-24 0 16,0-49 0,49 49-1,-49-25 1,25-25-1,-1 50 1,-49-24-16,0-1 31,25-25-31,-25 1 16,0 24-16,0 0 16,25-25-16,-25 26 15,0-26-15,0 0 16,0 1-16,0-1 15,50 25-15,-50 1 16,0-26-16,0 0 16,0 1-16,0-1 15,0 1-15,0-1 16,0 0-16,0-24 16,0 24-16,24 1 15,-24 24-15,0 0 16,0-25-16,0 26 0,0-26 15,0 0-15,0-24 16,0 0-16,0-1 16,0 1-16,0 24 15,0 1-15,0 24 16,0 0-16,0-25 16,0 1-1,0 24-15,0 0 16,0-49-1,0 24-15,0 0 16,0 1 0,0 24-1,0 0 1,0-24 0,-24 49-1,24-25 1,-50 25-1,50-25 1,-50 25 0,50-50-16,-24 50 15,-26-24 1,25 24 0,25-25-16,-25 25 15,0-50-15,-24 50 31,49-25-31,-50 25 16,25-24 0,-24 24-1,49-50 1,-25 50-16,0-25 16,-24 25-1,-1-25-15,25 25 16,-24 0-16,-1 0 15,-24-49-15,-1 49 16,1 0-16,-1 0 0,1 0 16,0 0-1,-1 0-15,1 0 0,-1 49 16,1 26-16,-25 24 16,24 50-16,1-50 15</inkml:trace>
  <inkml:trace contextRef="#ctx0" brushRef="#br0" timeOffset="4477.8149">4366 11509 0,'0'25'15,"0"0"142,0 25-142,0-1-15,0 26 0,0-1 16,0 0-1,0 26-15,0-1 0,0 0 16,49 50-16,-49-50 16,0 25-16,0 25 15,50-75-15,-50-24 16,0 0-16,0-1 16,0 1-16,0-1 15,0 1-15,0 0 16,0-26-16,0 26 15,0-25-15,0 0 16,0 24-16,0 1 16,0-25-1,0 0 1,0 24 0,0 1-1,0-25-15,0 24 16,0 1-1,0-25 1,0-1 15,0 26-15,0-25 0,0 0-16,25 24 15,-25 1 1,0-1-16,0-24 31,49-25 63,-24 0-63,0 25-15,24-25-1,1 0-15,-25 0 16,0 0-16,24 0 16,1 0-16,0 0 15,-1 0-15,1 0 16,-1 0-16,26 0 15,-26 0-15,1 0 16,24 0-16,-24 0 16,24 0-16,-24-50 15,0 50-15,-1 0 16,1 0 0,-25 0-16,49 0 15,-49 0-15,24 0 16,-24 0-16,0 0 15,25-24 1,-1 24 0,-24 0-1,-25-25-15,25-25 16,-25 25 15,50 1 0,-50-51-15,0 50-16,24 1 16,-24-26-16,0 25 15,0 0-15,0 1 0,0-26 16,0 25-16,0 0 16,0-24-16,0-1 15,0-24-15,0 24 16,50 0-16,-50 1 15,0-1-15,0 1 16,0-26-16,0 1 16,0-1-16,0 26 15,0-50-15,0 24 16,25 1-16,-25 24 16,0 1-16,0-1 15,0 0-15,0-24 16,0 24-16,0 1 15,0-1-15,0 25 0,0-24 16,0 24-16,-50 0 16,50-25-16,0 26 15,0-1-15,0 0 16,-25-25-16,25 1 16,0 24-1,-24 25 1,24-50-16,0 26 15,0-1 17,-50 25-32,50-25 15,-25 25 1,25-50 0,-25 50-16,-24-24 15,-1 24 1,0 0-1,1 0-15,-26 0 16,1-50-16,0 50 16,-1 0-16,1-25 15,-1 25-15,1-49 16,0 49-16,-1 0 16,1 0-16,-1 0 15,-24 24-15,-25 100 0,0 25 16,25-25-1,49-49-15,1-26 0</inkml:trace>
  <inkml:trace contextRef="#ctx0" brushRef="#br0" timeOffset="6624.9195">5606 14362 0,'0'-25'94,"-50"25"-78,50-25-1,-25 25-15,-49-49 16,0 49 0,24-25-1,25 25-15,-24 0 16,-1 0-16,0 0 16,1 0-16,24 0 15,0 0-15,0 0 16,-24 0-16,-26 0 0,51 0 15,-1 0-15,-25 0 16,25 0-16,0 49 16,-24-49-16,49 25 15,-50-25-15,50 25 16,-25-25 0,25 50-1,-24-25 1,24-1-1,0 26 1,0-25-16,0 0 16,0-1-1,0 26-15,-50-25 0,50 0 16,0 24-16,0-24 16,-25 0-16,25 49 15,0-49-15,0 25 16,0-26-16,-49 51 15,49-26-15,0 1 16,0 0-16,0 24 16,24 0-16,-24-24 15,0 0-15,0-1 16,0-24-16,0 0 16,0 25-16,0-1 15,0 26-15,0-1 16,0 0-16,0-24 0,0 0 15,0-1-15,0 1 16,0-1-16,0 51 16,0-51-16,0 1 15,0-25-15,0-1 16,0 26-16,0 0 16,0-1-16,75 100 15,-75-99-15,0 24 16,25-24-1,-25-25-15,49 49 16,-49-49 0,0 24-1,0-24 1,0 0 0,25-25-1,-25 50-15,25-26 78,24 1-62,-24-25 0,-25 50-1,50-50-15,-25 0 16,24 25-16,-24-25 0,25 0 15,-1 0-15,26 0 16,-26 0-16,51 0 16,-51 0-16,1 0 15,-1 0-15,1 0 16,0 0-16,24 0 16,-24 0-16,-1-50 15,1 50-15,-1 0 16,1-25-16,-25 25 15,0 0-15,0 0 16,24-74-16,-24 74 0,25 0 16,-50-25-1,49 25-15,-24 0 0,-25-50 16,50 50-16,-50-24 16,49 24-16,-49-50 15,50 50-15,-50-50 16,49 50-16,-49-24 15,25 24 1,-25-25-16,25-25 16,-25 25-1,0 1 1,0-26 0,0 0-16,0 26 15,0-1-15,0-25 16,0 1-16,0-26 0,0 1 15,0-1-15,0-24 16,0 25-16,0-1 16,-50 26-16,50-1 15,-24 0-15,24 1 16,-50-26-16,50 1 16,-25 0-16,25-1 15,-74-24-15,74-25 16,-75 0-16,75 49 15,-24 1-15,24 24 16,-50 1-16,50 24 16,0 0-16,-25-24 15,25 24-15,-49-25 0,49 25 16,-25 1-16,25-26 16,-25 0-1,25 26-15,0-1 16,-50-25-16,50 1 15,0-1-15,0 0 16,0-49-16,0 0 16</inkml:trace>
  <inkml:trace contextRef="#ctx0" brushRef="#br0" timeOffset="8463.7535">8582 14188 0,'0'50'78,"0"-1"-78,0 51 16,0-1-16,25 25 15,25-25-15,-25-49 16,-1-1-16,1-24 15,0 0-15,0-25 16,0 0 0,-1 0-16,26 0 0,0-25 15,49-24-15,25-51 16,25 1 0,0-50-16,24-24 15,-24 24-15,-25 50 16,0 49-16,-74 0 15,-1 26-15,-24 24 16,0 0 15,0 0-15,0 0 0,-1-25-16,26 25 0,-25 0 15,0-25-15,24 25 16,1-50-1</inkml:trace>
  <inkml:trace contextRef="#ctx0" brushRef="#br0" timeOffset="56800.2958">11485 16247 0,'-25'0'484,"0"25"-421,25 0-48,-25-25-15,25 24 16,-25 1-1,1-25-15,24 25 16,-25 25 0,0-50-16,0 25 15,25-1 1,-25 1-16,25 0 47,0 0-32,-24-25-15,24 49 16,0-24 0,24-25 62,1 25-78,0-25 15,25 0-15,-26 0 16,1 0-16,0 0 16,0 0-16,0 0 15,-1 0-15,1 0 16,0 0 15,0 0 16,24 0-31,-49-25-16,25 25 15</inkml:trace>
  <inkml:trace contextRef="#ctx0" brushRef="#br0" timeOffset="57933.5958">12179 16594 0,'0'25'63,"-25"0"-16,0 0-32,25 0 1,0-1-16,-24 1 16,24 25-1,0-25 1,0-1-16,0 1 16,0 0-1,0 0 1,24-25-1,-24 25-15,25-25 32,0 0 15,0-50-16,0 25-16,-25 0-15,25 1 16,-25-26-16,0 25 16,0 0-1,0 1 1,0-1-16,0 0 16,-25 0-1,0 25 1,0 0-1,0 0-15,0 0 16,1 0-16,-1 0 16,0 0-1,25-25 1,-50 1-16,26-1 16</inkml:trace>
  <inkml:trace contextRef="#ctx0" brushRef="#br0" timeOffset="65023.9982">11609 13072 0,'-25'0'218,"0"0"-202,25 50 0,0-26-16,-50 51 15,50-25-15,0-1 16,0-24-16,0 0 16,0 49-16,50-49 15,-50 0-15,25-25 16,-25 74-16,49-74 15,1 0 1,24 0-16,-24-25 16,-25 1-16,-25-26 15,49 0-15</inkml:trace>
  <inkml:trace contextRef="#ctx0" brushRef="#br0" timeOffset="65167.9986">11906 13295 0,'50'0'31,"-50"50"-31,25 24 16,-25 1-16,99-1 15,-74 1-15,24-1 16,-24-49-16</inkml:trace>
  <inkml:trace contextRef="#ctx0" brushRef="#br0" timeOffset="66091.7219">14560 13221 0,'25'0'31,"25"0"0,-25-50-15,-25 25-16</inkml:trace>
  <inkml:trace contextRef="#ctx0" brushRef="#br0" timeOffset="67042.7487">10393 10294 0,'-25'0'32,"75"0"77,-25-50-109,24 50 16,-24-24-16,0 24 15,49-50 1,-49 50-16</inkml:trace>
  <inkml:trace contextRef="#ctx0" brushRef="#br0" timeOffset="69697.7872">14932 9996 0,'50'-25'125,"24"-49"-125,-24 24 16,-50 26-1,50-26-15</inkml:trace>
  <inkml:trace contextRef="#ctx0" brushRef="#br0" timeOffset="71070.2292">10468 7417 0,'49'-25'125,"26"0"-109,-51-25-16,51 26 15,-50-26-15</inkml:trace>
  <inkml:trace contextRef="#ctx0" brushRef="#br0" timeOffset="71732.7517">12303 6028 0,'0'49'78</inkml:trace>
  <inkml:trace contextRef="#ctx0" brushRef="#br0" timeOffset="73950.0248">13742 7144 0,'25'0'172,"-1"0"-141,1 0-15,25 0-1,-25 0 17,-1 0-32,1 0 15,25 0 16</inkml:trace>
  <inkml:trace contextRef="#ctx0" brushRef="#br0" timeOffset="81796.0948">15106 6300 0,'-25'0'0,"0"0"93,25-24-46,-49 24-31,24 0 15,25-50-31,-25 50 16,-24-25 15,24 25-15,0 0-1,0 0 1,-24 0 15,24 0-15,0 0-1,-25 0 1,26 25 0,-26 25-1,0-1-15,26-24 32,-26 25-32,25-1 15,25-24 1,-25-25-1,25 25-15,0 24 16,0-24 0,0 0-16,0 49 15,0-24 1,0-25-16,0 0 16,0-1-16,0 26 15,0-25-15,0 0 16,0 24-16,0-24 15,0 0 1,25-25-16,-25 50 16,50-50-1,-50 24-15,25-24 0,-25 25 16,24-25-16,-24 25 16,75-25-16,-26 50 15,-24-50-15,25 24 16,-25-24-1,24 0 1,1 0-16,-25 0 16,-1 0-16,26 0 15,-25 0-15,-25-49 16,49 49-16,-49-50 0,25 50 16,-25-49-16,50-26 15,-50 50 1,0-24-16,0-1 15,0-24-15,0 49 16,-25 0-16,25-25 16,-50 26-16,26-26 15,-1 50 1,-25-50-16,25 50 16</inkml:trace>
  <inkml:trace contextRef="#ctx0" brushRef="#br0" timeOffset="98467.7252">18331 11311 0,'0'-25'15,"-25"25"16,25 50 48,0 24-64,0 50-15,0-25 16,0 1-16,0-26 15,0-24-15,0-1 16,0-24-16,49-25 78,1 0-78,-25 0 0,0 0 16,24 0-16,-24 0 15,0-50-15,25 50 16,-50-24 0,49 24-16,-49-25 47,0-25-32,0 25 16,25 50 1,25 25-17,-1 49-15,26 0 16,-26 25-16,1-24 16,-25 24-16,-25-50 15,49-49-15,-49 24 16</inkml:trace>
  <inkml:trace contextRef="#ctx0" brushRef="#br0" timeOffset="99368.0361">18554 10889 0,'-25'-25'0,"-49"1"31,24 24-15,50-50-16,-50 50 15,-24-25 1,49 25-16,-24 0 0,24 0 16,0 0-16,-25 0 15,26 0-15,-1 0 16,0 0-16,-25 25 15,26-25-15,24 74 16,-50-49-16,50 0 16,-50 49-16,50 1 15,0 24-15,-49 0 16,49 1-16,0 48 16,0-24-16,0 25 15,49-50-15,-49 50 0,50-50 16,-50 1-1,50-1-15,-1-25 0,1 1 16,-1 24-16,26-25 16,-1 26-16,1-26 15,-1 0-15,0-24 16,1 0-16,-1-26 16,-24-24-16,0 50 15,-1-50-15,-24 0 16,25 0-16,-1 0 15,1-25-15,24-24 16,1-1-16,-26-24 0,-24 24 16,25 25-1,-26-24-15,26 24 16,-25-25-16,24 1 0,-24 24 16,25-25-16,-25 25 15,-1-24-15,-24-1 16,50-49-16,-50 25 15,0-26-15,0 1 16,0-25-16,-25-25 16,-24-24-16,-1 24 15,0 50-15,26-1 16,-26 51-16,0-1 16,1 0-16,-26-24 15,26 24-15,-50-24 16,24 49-16,-24-24 0,0 49 15,-25-50-15,-25 75 16,-25 49-16</inkml:trace>
  <inkml:trace contextRef="#ctx0" brushRef="#br0" timeOffset="114715.1899">4614 5928 0,'-50'0'78,"100"0"110,-26 0-172,26 0 15,0 0-31,24 0 15,-49 0 1,25 0-16,-1 0 16,-24 0-1,0 0 17,-25 25-32,49-25 15,-24 0 1,0 0-1,25 0 32</inkml:trace>
  <inkml:trace contextRef="#ctx0" brushRef="#br0" timeOffset="116428.1606">12948 12824 0,'0'0'0,"0"-25"312,0 0-281,25 25 16,-25-24-31</inkml:trace>
  <inkml:trace contextRef="#ctx0" brushRef="#br0" timeOffset="118549.6681">10542 13246 0,'0'25'47</inkml:trace>
  <inkml:trace contextRef="#ctx0" brushRef="#br0" timeOffset="140870.6174">22647 6449 0,'0'0'0,"0"-25"31,0 1 31,0-26-15,-25 50-31,25-25-16,-25 25 16,25-25-1,-25 25-15,25-49 16,-49 49-1,49-50-15,-25 25 16,-25-24 15,50-1-15,-49 50-16,49-25 16,-50 25-16,50-24 0,-50 24 15,50-50 1,-49 50-16,24-50 0,-25 50 15,26-24-15,-26 24 16,0-50-16,1 50 16,24-25-16,-25 25 15,26-50-15,-1 50 16,-25-74-16,25 74 16,-24-25-16,24 25 15,0-25-15,-25 25 16,26-49-16,-1 49 15,-25 0-15,-24-25 16,24 25-16,1 0 16,24-50-16,-25 50 15,1 0-15,24-24 0,0 24 16,-25 0 0,26-50-16,-1 50 0,-50 0 15,26 0-15,-1-25 16,1 25-16,-1 0 15,25 0-15,-24-49 16,24 49-16,0 0 16,-25 0-16,25 0 15,1 0-15,-26 0 16,25 0-16,0 0 16,1 0-16,-26 0 15,25 0-15,-24 0 0,24 0 16,-25 0-1,25 0-15,1 24 0,-26-24 16,25 0-16,0 0 16,-24 25-16,24-25 15,0 0-15,0 0 16,-24 50-16,-1-50 16,1 0-16,-1 49 15,0-49-15,26 0 16,-1 25-16,-25-25 15,25 50-15,-24-50 16,-26 25-16,26-25 16,-1 74-16,0-49 15,1-25-15,24 49 16,0-49-16,-24 25 0,24-25 16,0 50-16,-25 0 15,-24-1 1,24 1-1,1 24 1,49-49-16,0 0 16,-25 24-16,25-24 15,0 0 1,-50-25-16,50 25 16,0 24-1,0-24 1,0 0-16,25 49 31,-25-24-31,25-25 16,-25 0-16,74 24 0,-49-24 15,0 25-15,25-26 16,-26 26-16,26-25 16,-25 24-16,24-24 15,-24 0-15,0 25 16,49-25-16,-24 24 15,0-24-15,-1 25 16,26-26-16,-26 26 16,1-50-16,0 50 15,24-50-15,25 74 0,0-74 16,-24 50 0,-1-50-16,1 49 0,-1-49 15,0 0-15,1 25 16,-26-25-16,1 0 15,0 0 1,-1 0-16,1 0 0,0 0 16,24 0-16,0 0 15,-24 0-15,0 0 16,-1 0-16,1 0 16,-1 0-16,26 0 15,-1 0-15,-24 0 0,-1 0 16,26 0-16,-26 0 15,1 0-15,0-50 16,24 50-16,-24-24 16,24 24-16,-24-50 15,-1 50-15,51-25 16,-51 25 0,1 0-16,-25-49 15,24 49-15,1-25 16,-25 25-16,24-50 15,50 25 1,-74 25-16,0 0 16,25-24-16,-26 24 15,26-50 1,24 25-16,-24-24 16,-25-1-1,25 0 1,-26-24-1,-24 49 1,50 25 0,-50-50-1,0-24 1,-25 24-16,0 1 16,-49-1-16,24-49 15,-24 25-15,49-1 16,-49-49-16,-1 50 0,50-1 15,-24 75 1,-26 0-16,26 0 0</inkml:trace>
  <inkml:trace contextRef="#ctx0" brushRef="#br0" timeOffset="141731.9722">21952 7640 0,'25'74'0,"-25"-24"16,99 24-16,-49 25 0,24 1 15,-24-26-15,24-49 16,-24-25-16,-1 50 16,26-50-16,-1 0 15,50-100-15,-24 1 16,48-25-16,26 0 16,-25 0-16,0 0 15,-1 25-15,-24 0 16,-24-1-16,24 1 15,0 25-15,-50-25 16</inkml:trace>
  <inkml:trace contextRef="#ctx0" brushRef="#br0" timeOffset="308319.7268">5507 7640 0,'0'0'0,"0"-50"15,-25 50 1,25-25 0</inkml:trace>
  <inkml:trace contextRef="#ctx0" brushRef="#br0" timeOffset="309272.0051">13742 7739 0,'-25'50'125,"-25"-26"-110,26-24-15</inkml:trace>
  <inkml:trace contextRef="#ctx0" brushRef="#br0" timeOffset="314078.0675">20042 9575 0,'0'0'0,"-74"0"16,49-25 0,0 0-1,-24 25 17,49-25-32,-25 25 15</inkml:trace>
  <inkml:trace contextRef="#ctx0" brushRef="#br0" timeOffset="314608.7656">19819 9426 0,'0'-25'0,"0"50"0,-50-50 31,50-25-31,0 26 16,25 24 46,0 0-46,-25 24-1,50 26-15,-50 0 16,74 24-16,-74 0 16,50 1-16,-50-1 15,49 1-15,-49-51 16,0 26-16,-25-100 94,25-24-94,0 24 15,0 1-15,0-1 16,0 1-16,25-1 15,25 0-15,-25 50 16,-25-24-16,49 24 16,1 0-16,24 0 15,-74 24 1,50 26-16,-50-25 16,25 0-16,-25 24 0,0-24 15,49 0-15,-49 24 16,0-24-16,50 25 15</inkml:trace>
  <inkml:trace contextRef="#ctx0" brushRef="#br0" timeOffset="315577.8586">20786 9302 0,'50'0'15,"0"0"1,-1 0-1,1 0-15,-25 0 16,-1 0-16,26 74 16,-25-24-16,24-1 15,-24-24-15,25 25 16,-1-25 0,-24-25-1,-25-50 1</inkml:trace>
  <inkml:trace contextRef="#ctx0" brushRef="#br0" timeOffset="315733.8703">21233 9178 0,'0'0'0,"-75"25"47,51 99-32,-26 74-15,50 25 16,-124 25-16,124-49 15,-50-26-15,50-148 16</inkml:trace>
  <inkml:trace contextRef="#ctx0" brushRef="#br0" timeOffset="319575.7045">21654 9153 0,'-24'0'78,"24"-50"-31,0-24-31,0 49 0,0 0-16,24-24 15,1 24-15,25 25 16,-25 0-16,0 0 15,-1 0-15,26 0 16,-50 49-16,25 26 0,-25 24 16,0-24-16,0-51 15,0 26 1,49-50 0,1 0-1,-25 0-15,0 0 16,24 0-16,-24 25 15,0 24 1,-25 1 0,0 0-16,0-1 15,0 1-15,-50-1 16,25 26-16,-24-50 16,-1 24-16,1-24 15,-1 25-15,0-50 16</inkml:trace>
  <inkml:trace contextRef="#ctx0" brushRef="#br0" timeOffset="320471.3719">20389 10393 0,'25'0'109,"50"0"-93,-26-25-1,1 25-15,24 0 16,26-49-16,24-1 16,0 50-16,49-74 15,1 74-15,-1-75 16,-24 75-16,25-49 15,-50 49-15,-25 0 16,-24-50-16,-1 50 16,0 0-16,-24-25 15,0 25-15,-26 0 16,26-49-16,-25 49 16,0 0-1</inkml:trace>
  <inkml:trace contextRef="#ctx0" brushRef="#br0" timeOffset="324501.2083">20538 11088 0,'0'0'0,"0"-50"0,-25 50 16,1-25-16,24-24 31,-50-1-16,50 25 1,0 0 0</inkml:trace>
  <inkml:trace contextRef="#ctx0" brushRef="#br0" timeOffset="325205.8004">20737 10964 0,'0'-25'32,"-50"25"-1,25 0-15,0 49-1,25 1 1,0 24-16,0 1 15,0 24-15,0 25 0,0 50 16,50-25 0,-25-50-16,49 0 0,-49-49 15,25-26-15,-25-24 16,-25 50-16,49-50 16,1 0-1,-50-25-15,49-24 16,-49 24-1,0 0-15,-24-49 16,-1 74 0,0 0-1,-25 24 1,50 26 0,0 0-16,0-26 0,25-24 31</inkml:trace>
  <inkml:trace contextRef="#ctx0" brushRef="#br0" timeOffset="325805.3462">21034 11063 0,'0'-25'0,"-49"25"46,49 74-14,0 1-32,49-1 15,-49-24-15,25 0 16,-25-26-16,50-24 16,-50 75-16,74-75 15,-24 0-15,-25 0 16,-1 0-1,26-25 1,-50-25 0,0 26-16,0-26 15,0 0 1,25 125 62,24-1-78,26 1 16,-26 24-16,26-25 0,-26 1 15,1-51 1,0-24-16,-1 50 0,-24-50 16</inkml:trace>
  <inkml:trace contextRef="#ctx0" brushRef="#br0" timeOffset="326037.2798">21729 11187 0,'50'0'15,"-26"0"1,1 0-16,25 0 15,-1 0-15,26 0 16,-26 0-16,1 50 16,-25-50-16,24 24 15,-24-24 1</inkml:trace>
  <inkml:trace contextRef="#ctx0" brushRef="#br0" timeOffset="326232.381">21927 10939 0,'0'0'16,"0"49"15,0 51-15,0 24-16,0 49 15,0 1-15,25-25 16,-25-75-16,75-49 15,-51-25 1</inkml:trace>
  <inkml:trace contextRef="#ctx0" brushRef="#br0" timeOffset="326796.2911">22225 11013 0,'0'-25'47,"0"-24"-47,0-1 16,25 25-16,-25 1 15,74-51-15,-24 50 16,-25 25-1,-25 25 1,49 25-16,-49 24 16,25-24-16,-25-1 15,74 1-15,-49 0 16,0-1-16,25-49 16,-26 25-16,1-25 15,-25 50 16,0 24-15,-25-24-16,1-1 16,24 1-16,-100 24 15,100-24-15,-49 0 16,49-26-16,-25-24 16</inkml:trace>
  <inkml:trace contextRef="#ctx0" brushRef="#br0" timeOffset="327410.6857">21034 12824 0,'25'0'32,"0"0"-32,25-50 15,49 26-15,0-26 16,50-24-16,74-1 15,-24-24-15,24-25 0,0 25 16,0-1 0,-49 1-16,-50 25 0,-50 24 15,-24 50-15,0-49 16,-1 49 0,-49-25-16</inkml:trace>
  <inkml:trace contextRef="#ctx0" brushRef="#br0" timeOffset="372070.2326">26913 6474 0,'-25'0'15,"0"0"32,-24 0-15,24 50-17,25-26-15,-50 26 16,50 0-16,-24 24 15,24 0-15,0 26 16,0-26-16,0 1 16,0-26-16,0-24 15,0 0-15,99 24 16,-74-49 0,-1 0-16,1 0 15,25 0-15,-25 0 16,24-49-16,-49 24 0,25-25 15,-25 1 1,-25 49 15,0 0-31,-24 25 16,-1-1-16,1 51 16,-1-26-16,50-24 15</inkml:trace>
  <inkml:trace contextRef="#ctx0" brushRef="#br0" timeOffset="372603.1862">27310 6350 0,'0'-74'15,"0"49"1,0 99 46,25 1-62,-25 24 16,0-25-16,49-49 16,-49 25-16,50-50 15,-50 24-15,50-24 16,-1 0 0,1-24-1,-1-1-15,-49-25 16,25 1-16,-25-26 15,0 1-15,0 49 16,0 0 0,0 75 15,50 24-15,-50 25-1,49-24-15,1-26 0,-25-24 16,0 25-16,49-50 15,-49 0-15</inkml:trace>
  <inkml:trace contextRef="#ctx0" brushRef="#br0" timeOffset="372827.2354">28203 6077 0,'25'0'16,"49"0"0,-24 25-16,-25-25 15,24 0-15,1 50 16,-1-50-16,1 0 16,0 0-16,-50 24 15,24-24-15</inkml:trace>
  <inkml:trace contextRef="#ctx0" brushRef="#br0" timeOffset="373043.2346">28550 5829 0,'0'0'0,"-25"0"0,25-25 15,0 75 32,0 49-47,-74 25 16,24 25-16,50 0 15,-49-50-15,49-25 16,0-24-16</inkml:trace>
  <inkml:trace contextRef="#ctx0" brushRef="#br0" timeOffset="373427.2301">28798 5829 0,'-25'0'0,"50"25"47,25 25-32,-25-50 1,24 74-16,-24-74 0,0 25 16,24-25-16,-24 25 15,0-25-15,50 49 16,-51-49 15,-24 25-31,-24 25 16,-1 24-1,0-49-15,-25-25 16,50 25-16,-25-25 16</inkml:trace>
  <inkml:trace contextRef="#ctx0" brushRef="#br0" timeOffset="373601.8668">29021 5655 0,'0'0'15,"25"-49"17,50 24-17,-26 25 1,1 0-16,0-50 15,-1 50-15</inkml:trace>
  <inkml:trace contextRef="#ctx0" brushRef="#br0" timeOffset="373802.5437">29716 5457 0,'50'0'31,"-1"0"-15,26-25-16,-1 25 15,-24 0-15,-1 0 16,-49 50 0,0 24-16</inkml:trace>
  <inkml:trace contextRef="#ctx0" brushRef="#br0" timeOffset="373892.5915">30014 5680 0,'-75'50'16,"150"-100"-16,-175 100 0,100-1 15,75-73 17,24-26-32,-49-49 15</inkml:trace>
  <inkml:trace contextRef="#ctx0" brushRef="#br0" timeOffset="376043.306">30683 5358 0,'0'0'0,"0"-25"31,0 0 0,0 0-31,0-49 16,0 24-1,25 26-15,25 24 16,-1-50-16,1 50 16,0 0-16,-1 0 15,-24 0 1,-25 50-1,0 24-15,-50 0 16,26 1-16,24-50 16,24-25 31,26 24-47,-25-24 15,24 0 1,-49 25-16,0 25 15,0-25 1,-49 24-16,-1 1 16,-24-1-16,49 1 15,0-25 1</inkml:trace>
  <inkml:trace contextRef="#ctx0" brushRef="#br0" timeOffset="376374.1793">31204 5011 0,'0'0'0,"0"-25"16,50 25-16,-25-50 15,0 50 1,24 0 0,-49 25-16,50 0 15,-50 49-15,0 50 16,-50 25-16,50-75 0,-49-24 16,49-25 15,24-25-16,26 0-15,24 0 16,50-75-16,-49 26 16</inkml:trace>
  <inkml:trace contextRef="#ctx0" brushRef="#br0" timeOffset="376736.2081">32097 4564 0,'-49'0'31,"49"50"-31,-25-1 16,25 1-16,0 24 16,0-24-16,0-25 15,25 24-15,24-24 16,26-25-1,-26 0 1,1 0 0,-50-25-1,50-24-15,-50 24 16,0 0-16,0-25 16,0 1-16,0 24 0,-25 0 15,-75-49 1,76 74-16,-26 0 15,-24 0-15,-1 74 16</inkml:trace>
  <inkml:trace contextRef="#ctx0" brushRef="#br0" timeOffset="377123.7299">30634 6201 0,'0'0'0,"25"0"31,49-25-15,100-24-16,74-26 15,0 1-15,-25 0 16,25-26-16,-25 26 0,-49-1 16,0 1-16,-1 0 15,-24 24-15,-75 0 16,-24 50-16,-50-24 15</inkml:trace>
  <inkml:trace contextRef="#ctx0" brushRef="#br0" timeOffset="381933.9372">23292 10889 0,'24'0'141,"1"0"-126,25-49-15,-1 49 16,1-25-16,24 25 16,1-50-16,-1 50 0,1-49 15,-1 49-15,-24-50 16,-25 50 0,-1 0-16</inkml:trace>
  <inkml:trace contextRef="#ctx0" brushRef="#br0" timeOffset="382154.2127">23639 10567 0,'0'0'0,"0"-25"0,25 75 47,-1 24-32,-24 25-15,75 25 16,-75-25-16,74 1 16,-74-26-16,25-24 15</inkml:trace>
  <inkml:trace contextRef="#ctx0" brushRef="#br0" timeOffset="383233.5425">25177 9922 0,'0'-25'15,"-25"25"48,25 74-48,-50-24-15,50 25 16,-49 24-16,49 0 16,0 0-16,0-24 0,0-26 15,0 1-15,49-25 16,-24 24 0,99-49 15,-99-49-31,25 24 15,-50 0-15,49-25 16,-49 26 0,-74 24 15,24 0-15,25 74-16,-24-24 15,24-1-15,25-24 16,0 25-16,25-50 15</inkml:trace>
  <inkml:trace contextRef="#ctx0" brushRef="#br0" timeOffset="383673.1978">25722 9823 0,'0'0'0,"-24"0"16,24 49-16,-50 26 15,50-1-15,0 25 16,0-24-16,0-1 15,0 1-15,25-26 16,-25 1-16,49-1 16,1-49-1,-25 0-15,49 0 16,-24-24-16,-25-26 16,24 0-16,-49 1 0,0-26 15,0 26 1,0 24-16,-99 50 31,74 49-31,-24 1 16,24-1-16,25 0 15,0-24-15,0 0 16,49-50 0</inkml:trace>
  <inkml:trace contextRef="#ctx0" brushRef="#br0" timeOffset="383888.2229">26318 9971 0,'49'0'47,"26"-24"-47,-1-26 15,1 25-15,24 25 16,0-74-16,-25 74 16,-24-50-16,-25 50 15</inkml:trace>
  <inkml:trace contextRef="#ctx0" brushRef="#br0" timeOffset="384090.391">26665 9649 0,'0'0'0,"-25"0"0,25 25 47,0 24-31,0 26-16,25 49 16,-25-25-16,50-24 15,-1-26-15,-49 26 16,50-51-16</inkml:trace>
  <inkml:trace contextRef="#ctx0" brushRef="#br0" timeOffset="384659.4905">27508 9252 0,'-24'50'16,"-26"74"-16,0 25 15,1-25-15,49 0 16,0-25-16,0-25 15,0-49-15,25 0 16,-1-25-16,26 50 16,0-50-16,-1 0 0,1-25 15,-1-25-15,-24 0 16,-25 1-16,75-26 16,-75 51-16,0-1 15,-25 25 1,0 0-16,0 0 15,-49 49-15,24 1 16,1 24-16,-1-24 16,50-25-16,0 25 15,0-26-15</inkml:trace>
  <inkml:trace contextRef="#ctx0" brushRef="#br0" timeOffset="385006.1231">27905 9401 0,'0'0'0,"-25"0"15,25 50 1,0 24 0,25-74-16,0 50 15,25-50-15,24 49 16,-24-49-16,-25 50 16,-1-50-16,26 49 15,-25-24 1,-25 0-1,0 25-15,0-1 16,-50 1-16,1-1 16,-1-49-16</inkml:trace>
  <inkml:trace contextRef="#ctx0" brushRef="#br0" timeOffset="385155.4064">28153 9103 0,'0'0'15,"50"0"-15,-25-49 16,24 49-16,-24 0 16,25 0-16,24 0 15,25 0 1,-24 0-16</inkml:trace>
  <inkml:trace contextRef="#ctx0" brushRef="#br0" timeOffset="385335.4967">28873 9153 0,'49'0'47,"-24"0"-47,25 0 16,24-74-16,-49 74 15,-25-50-15,25 25 16,-25 0-16</inkml:trace>
  <inkml:trace contextRef="#ctx0" brushRef="#br0" timeOffset="385486.1514">29071 8880 0,'0'0'15,"-25"0"-15,25 50 32,0 49-17,0 0-15,0 50 16,0-25-16,50 25 0,-50-50 15,99-25-15,-49-74 16</inkml:trace>
  <inkml:trace contextRef="#ctx0" brushRef="#br0" timeOffset="385658.2116">29964 9227 0,'50'-24'47,"-1"24"-31</inkml:trace>
  <inkml:trace contextRef="#ctx0" brushRef="#br0" timeOffset="385900.0065">30733 8880 0,'0'0'15,"50"0"1,-1 0 0,1-25-16,-1 25 15,1-49-15</inkml:trace>
  <inkml:trace contextRef="#ctx0" brushRef="#br0" timeOffset="386677.3895">31155 8607 0,'24'0'31,"-24"-25"-31,75 25 16,-50-24-16,24 24 16,1-50-16,24 50 15,-24-25-15,0 25 16,-1-49-16,-24 49 16,-25-25-16</inkml:trace>
  <inkml:trace contextRef="#ctx0" brushRef="#br0" timeOffset="386873.5482">31552 8285 0,'0'0'0,"0"49"62,0 26-46,0 24-16,24-25 15,-24-24-15,50-25 16,-25 24 0</inkml:trace>
  <inkml:trace contextRef="#ctx0" brushRef="#br0" timeOffset="387408.7944">31998 8136 0,'0'-25'47,"50"25"-32,-1 0 1,1 0 0,-50 50-16,0-1 15,0 26 1,-25-26-16,50-49 31,49 0-15,50-49-16,25-1 15,0 1-15,-75-1 16</inkml:trace>
  <inkml:trace contextRef="#ctx0" brushRef="#br0" timeOffset="389189.6451">25226 11361 0,'25'0'16,"0"0"15,25 0-15,-26-50-16,1 50 15,50 0-15,-1-25 0,0 25 16,26-49-16,24 49 16,25-50-16,24 50 15,26-50-15,-26 50 16,50-49-16,25 49 16,-49-124-16,49 49 15,0 1-15,-25-1 16,25 1-16,0-25 15,-24 24-15,-1 26 16,-50-1-16,-48 50 0,-1-49 16,-25 49-16,-25 0 15,1 0-15,-1-25 16,0 25-16,1-50 16,-1 50-16,-24-49 15,49-1-15,-49 50 16,-1-50-16,1 50 15,-1-49-15,26 49 16,-1-75-16,26 26 16,24-26-16,0 26 15,-25-1-15,50 0 16,-25 1-16,-25-1 16,25 25-16,-50-24 0,1-1 15,-26 25 1,26-24-16,-26 49 0,-24-25 15,25 25-15,-25-50 16,24 50 0,-49-24-16,50 24 15,24-50 1,-24 50-16,-25 0 16,24-25-16,1 25 15,-1 0-15,26-25 16,-50 25-16,24 0 15,1-49-15,-25 49 0,0 0 16,24-25 0,1 25-1,-1-50 1,1 50 15,-25-24-15,24 24-1,-49-50-15,25 50 16,-25-25-16,50 25 16,-1-25-1,-24 25 1,-25-49 0</inkml:trace>
  <inkml:trace contextRef="#ctx0" brushRef="#br0" timeOffset="391373.5422">20960 13419 0,'-50'0'0,"50"-24"125,25 24-110,25-50-15,-1 50 16,1-25-16,24 25 16,26-49-16,24-1 15,24-25-15,51 1 16,24 0-16,-24-1 15,24-24-15,0-25 0,25 25 16,25 0-16,0-1 16,-25 26-16,-25 0 15,25 24-15,0-25 16,-25 26-16,25-50 16,1 24-16,-26 1 15,0-1-15,-49-24 16,-1-25-16,26 50 15,-1-1-15,-24 1 16,-25 24-16,-25 1 0,0-1 16,-25 25-16,25-24 15,-25 49-15,-24-75 16,-1 75-16,25-49 16,-24-1-16,24 50 15,25-99-15,-25 99 16,25-75-16,-50 75 15,1-24-15,-1 24 16,1 0-16,-1-50 16,1 50-16,-1 0 15,0-25-15,26 25 16,24-49-16,-25 49 16,25-50-16,-25 50 0,0-74 15,25 74 1,-49-50-16,-1 0 0,25 1 15,-24 24-15,-1 25 16,1-50-16,-1 50 16,-24 0-16,24-24 15,0 24-15,1 0 16,24-75-16,-24 26 16,-26 49-16,1-25 15,-1 25-15,1-25 16,-25 25-16,24-50 15,-24 50-15,0-25 0,25 25 16,-26 0 0,-24-49-16,50 49 0,0 0 15,-1-25 1,-24 25 15,0-25-15,24 25-1,-24 0 1</inkml:trace>
  <inkml:trace contextRef="#ctx0" brushRef="#br0" timeOffset="418073.8594">26764 11906 0,'0'-25'31,"-49"75"78,49-25-109,-50 0 16,50 24-16,-50 1 16,50-1-16,-74 1 15,74 25-15,0-51 16,0 1-16,0 25 15,0-1-15,25 26 16,0-26-16,24 1 16,-24 0-16,25-50 15,-26 0-15,1 0 0,0 0 16,25 0 0,-1-50-16,-49 0 15,0 26 1,0-26-1,-25 50-15,-24 0 16,-1 0 0,25 50-16,-24-1 15,49 1-15,-25-25 16,25 49 0,50-74-1</inkml:trace>
  <inkml:trace contextRef="#ctx0" brushRef="#br0" timeOffset="418703.6381">27335 11733 0,'0'0'0,"-50"-25"16,25 25 15,-24 25 0,49 24-15,0 26-16,0-1 0,0 25 15,0 0-15,0 1 16,25-26 0,-25-49-16,49-25 0,-49 25 15,50-25-15,-1 0 16,1 0 0,-50-50-1,50 1-15,-50-1 16,0 25-16,-25 25 62,0 0-62,25 50 16,0-25 0</inkml:trace>
  <inkml:trace contextRef="#ctx0" brushRef="#br0" timeOffset="418922.1591">27657 11832 0,'0'0'0,"50"0"31,-25 0-31,-1-50 0,26 50 16,-25 0-16,24 0 16,-24 0-16,25 25 15,24-25-15,-24 25 16,-25-25-16,-25 25 16</inkml:trace>
  <inkml:trace contextRef="#ctx0" brushRef="#br0" timeOffset="419117.4829">28029 11658 0,'-25'0'0,"-24"25"31,49 25-31,-50 49 0,50 25 16,-25-25-16,25 0 15,0-24-15,0-26 16</inkml:trace>
  <inkml:trace contextRef="#ctx0" brushRef="#br0" timeOffset="421346.2036">28401 11385 0,'0'-49'31,"0"24"1,-24 25-17,-1 0 32,0 74-31,25 1-1,0-26-15,0 26 0,0-1 16,0 1-16,0-1 16,0 0-16,0-49 15,50-25 1,-1 0 0,1 0-16,-25 0 15,24 0 1,-49-74-1,0 49 1,-74 75 31,74-1-47,-50 1 0,50-25 16,0 24-1,0-74 16</inkml:trace>
  <inkml:trace contextRef="#ctx0" brushRef="#br0" timeOffset="421763.24">28600 11286 0,'0'-25'0,"0"1"47,49 24-32,-49-50-15,75 50 16,-26 0-16,-24-25 16,0 25-16,25 0 15,-1 0 1,-49 50-16,25-25 16,-25 24-16,50 1 0,-50 24 15,24 25 1,-24-24-16,50-26 0,-50 1 15,50-25 1,-1 49-16</inkml:trace>
  <inkml:trace contextRef="#ctx0" brushRef="#br0" timeOffset="421921.1795">29021 11683 0,'0'-25'0,"0"50"0,-24-50 15,24 0 17,0-24-32,49-1 15,1 1 1,0-1-16,-1 0 0</inkml:trace>
  <inkml:trace contextRef="#ctx0" brushRef="#br0" timeOffset="422413.2539">26888 13767 0,'0'0'15,"-49"0"-15,49-25 47,0-25-47,24 1 16,26-26-16,49-24 16,25-25-16,50-25 15,49-25-15,0 1 16,25-26-16,1 1 15,-51 49-15,0 50 16,-49 24-16,-50 1 16,1 24-16,-51 50 15,51-24-15,-76 24 16</inkml:trace>
  <inkml:trace contextRef="#ctx0" brushRef="#br0" timeOffset="422711.0319">28501 12650 0,'49'-24'16,"1"24"-1,-25 0-15,-1 0 0,-24 74 31,0 75-31,0 49 0,-49-74 16,49-49-16,-25-26 16,50-73 15,24-51-15,26 1-16,-1-50 15,-24 49-15,24 1 16,-49 49-16</inkml:trace>
  <inkml:trace contextRef="#ctx0" brushRef="#br0" timeOffset="425355.2437">28178 13196 0,'25'0'47,"-25"-25"-32,50 25 1,-1-25-16,-24 25 16,49-74-16,-24 24 15,24 26-15,1-26 16,24 0-16,-49 26 16,-1 24-16,-24-50 15,25 50-15,-1 0 16,-49-25-1,25 25-15</inkml:trace>
  <inkml:trace contextRef="#ctx0" brushRef="#br0" timeOffset="426083.1515">27136 11956 0,'0'-50'0,"0"100"0,0-125 16,0 51 0,-24 48 46,24 51-62,-50 24 16,0 50-16,1 25 15,-1 49-15,0 0 16,1 50-16,49-50 16,-75-74-16,75-75 15,0-24-15,-49 0 16</inkml:trace>
  <inkml:trace contextRef="#ctx0" brushRef="#br0" timeOffset="427046.1472">25574 12129 0,'-25'-24'15,"25"-26"1,0 0-16,0 1 16,25-1-16,24 1 15,-24-26-15,25 50 16,-26 25-16,26 0 16,-50 50-1,0 24 1,0 26-16,0 24 15,-25-25-15,25-74 16,25-25 15,25 0-31,-26 0 16,1 0 0,50-25-16,-26 25 15,-24 0 1,-25 25-1,0 49-15,0 1 16,0-1-16,-49 0 16,49-24-16,-25-50 15,25 25-15,0-50 32</inkml:trace>
  <inkml:trace contextRef="#ctx0" brushRef="#br0" timeOffset="427479.1805">25995 11609 0,'0'0'15,"0"-75"-15,0 50 16,25 1-1,25 24 1,-50-50 0,74 50-16,-24 0 15,-1 0-15,1 0 16,0 0-16,-1 0 0,1 0 16,-1 0-16,-24 0 15,0 25 1,-25 0-1,0-1 1,0 26 0,50-50-1,-50 25 17,0 0-17,0 24 1,0 1-16,0-25 15</inkml:trace>
  <inkml:trace contextRef="#ctx0" brushRef="#br0" timeOffset="745426.3914">16148 15801 0,'25'0'172,"-1"0"-156,51 0-1,-50 74 1,-1-74-16,26 74 0,-25-49 16,25 25-16,-26-25 15,-24-1-15,50 26 16,-50-25-16,50-25 15,-50 25-15,-25-25 94,0-25-94,0 0 16,25-25-16,-74-24 0,74 24 15,-25 1-15,25-1 16,0 1-16,0-1 16,0 0-16,0 26 15,0-1-15,50-25 32,-1 50-32,1 0 15,-1 75-15,51-26 16,-51 50-16,26-24 15,-51-26-15,26 1 16,-50-25-16,25-25 16,-25 25-1,25-25 1,-25-25-16,0 0 16</inkml:trace>
  <inkml:trace contextRef="#ctx0" brushRef="#br0" timeOffset="745897.5066">16867 15602 0,'0'0'16,"0"-74"-1,25 24 1,0 25-16,24 25 16,26-49-16,-26 49 15,1 0-15,-25 49 16,24 51-16,-49-1 0,50 0 16,-50-49-16,0-1 15,74-123 16,1-1-15,-1-49-16,26-24 16,-1 23-16,-50 51 15,1 24-15</inkml:trace>
  <inkml:trace contextRef="#ctx0" brushRef="#br0" timeOffset="746532.8189">16718 16098 0,'0'50'0,"0"-100"0,-24-24 16,24-50-16,74-50 0,25-49 15,25 24-15,50 26 16,-1 74-16,1 49 16,-50 50-16,0 99 15,-74 75-15,-50 49 16,-50 50-16,-74-50 16,-74 0-16,-50-49 15,0-25-15,74-149 16,50 0-16,50 0 15,24-50-15,50-49 16,0-75-16,0 1 16,25-1-16,99 1 15,25-26-15,49 50 16,-24 50-16</inkml:trace>
  <inkml:trace contextRef="#ctx0" brushRef="#br0" timeOffset="747029.685">18678 15131 0,'0'0'0,"50"-25"15,24-25-15,50 1 16,-50 49-16,-24 0 16,0 0-16,-1 99 15,-49 0-15,50 0 0,-50 1 16,0-1 0,-25 0-16,25-74 0,50-75 62,-1 1-62,1-1 16,24-24-16,-49 49 15,25-25-15</inkml:trace>
  <inkml:trace contextRef="#ctx0" brushRef="#br0" timeOffset="747552.5097">19397 14858 0,'0'0'15,"0"-74"-15,25 74 16,49 0 0,-24 0-16,0 24 15,24 51-15,25 74 16,-24-25-16,-26-75 0,-49-24 16,50-25-16,-50-74 46,0-1-30,-25 1-16,25-1 16,0 1-16,0 49 15,0 0 1,75 25-16,-26 0 16,50 25-16,1 50 0,-1-1 15,-50-74 1,-24 25-16,25-25 15,-25 0-15,-25-50 0,49 1 16,-49-1-16,50-24 16,-50 24-16,0 25 15,0 0-15,0-24 16</inkml:trace>
  <inkml:trace contextRef="#ctx0" brushRef="#br0" timeOffset="748386.4754">19124 16297 0,'-24'0'0,"123"-50"47,50-74-47,49-50 15,50 1-15,0-26 16,0 26-16,0 24 16,-24-25-16,-1 25 15,-25 1-15,-49 24 16,-50 99-16,-49-25 15,-25 25 1</inkml:trace>
  <inkml:trace contextRef="#ctx0" brushRef="#br0" timeOffset="748846.9671">20563 15577 0,'25'0'46,"74"0"-30,-24 25-16,-1 25 16,25 24-16,-24 25 15,24-24-15,-50-1 16,26-49-16,-50 0 0,-1-25 16,-48 0 30</inkml:trace>
  <inkml:trace contextRef="#ctx0" brushRef="#br0" timeOffset="749196.4915">21134 15354 0,'0'0'0,"24"0"16,-24-25 0,0 75-1,0 49 1,-74 50-16,24-25 16,1-74-16,49-26 15,-25-24-15,75 0 47,24-24-47,50 24 16,-25-50-16,0 50 15,25-74-15,-24 74 0,24-50 16,-50 50-16,-24-50 16,-1 50-16,-24-49 15</inkml:trace>
  <inkml:trace contextRef="#ctx0" brushRef="#br0" timeOffset="754428.4826">20886 13990 0,'0'-25'78,"0"0"-31,-50 25-47,0-49 16,1 49 0,-26-25-1,50 25-15,-24 0 16,24 0-16,-25 0 15,1-50-15,-1 50 16,1 0-16,-26 0 16,26 0-16,-1 0 15,-24 0-15,24-25 16,0 25-16,1 0 16,24 0-16,0 0 15,0 0-15,-24 0 0,24 0 16,0 0-16,-24 0 15,-1 0-15,25 0 16,0 0-16,-24 0 16,24 0-16,0 25 15,-25-25-15,1 50 16,24-50-16,-25 25 16,26-25-16,-1 0 15,-25 49-15,25-49 16,1 0-16,-26 25 15,25-25-15,0 50 16,-24-50-16,24 49 16,0-49-16,25 50 0,-49-50 15,49 49 1,-75 1-16,50 0 16,25-26-16,-49 26 15,49 0-15,-25-1 16,25 1-16,0-25 15,-50 49 1,50 1 0,0-51-16,0 1 15,0 25-15,0-1 16,0 1-16,0 0 16,0-26-16,0 26 0,0 0 15,0-26 1,0 1-16,0 0 0,0 25 15,0-26-15,0 1 16,25 25 0,-25-1-16,0-24 15,0 0-15,0 25 0,25-25 16,-25-1-16,0 26 16,50-25-16,-50 0 15,24 24-15,-24-24 16,25-25-16,-25 50 15,50-1-15,-50-24 0,49 0 16,-49 24 0,50-24-16,-50 25 0,74-1 15,-74-24-15,50 25 16,0-1 0,-1 1-1,1-50-15,-25 50 16,24-50-16,-24 74 15,0-74-15,49 50 16,-24-26-16,0 26 16,24 0-16,25-25 15,-24 24-15,-26-49 16,1 50-16,-1-50 16,1 49-16,0-49 15,-1 0-15,26 25 0,-26-25 16,26 0-16,-26 0 15,1 0-15,-1 0 16,1 0-16,0 0 16,-1 0-16,26 0 15,-1 0-15,-24 0 16,24 0-16,1 0 16,-26 0-16,26-49 15,-26 49-15,26-50 16,-26 50-16,1-74 15,-1 74-15,26-50 16,-26 25-16,1-25 16,0 1-16,-1-1 15,1 25-15,-25-24 16,24 24-16,-24 0 0,25-24 16,-25 24-16,24-25 15,-24 25-15,0-24 16,24 24-16,-49 0 15,50-24-15,-50-26 16,25 50 0,-25-24-16,0-1 15,0 1-15,0 24 16,0 0-16,0-25 16,0-24-16,0 24 0,-25 1 15,-25-26 1,26 1-16,-26-1 0,0 1 15,-24-25-15,24 24 16,-24-49 0,-1 25-16,1 0 15,24 49-15,1-24 16,-26 24-16,26 1 0,-1-26 16,-24 26-16,24-1 15,1 0-15,-51-24 16,51 24-16,-50-49 15,24 0-15,1 25 16,49 24-16,-25 0 16,25 50-16,1-24 0,-26 24 15,0 0-15,1 0 16,-50 124-16,-25 24 16</inkml:trace>
  <inkml:trace contextRef="#ctx0" brushRef="#br0" timeOffset="757101.5936">18331 16197 0,'0'25'32,"0"0"-17,0 25 1,0-26-16,0 26 15,0-25-15,0 49 16,49-49-16,-49 25 16,25-1-16,-25 26 15,50-26-15,-50 1 16,49 0-16,-24-1 16,25 26-16,-25-26 15,24 1-15,-24-1 0,25 1 16,-26-25-16,26-25 15,-25 0-15,0 0 16,24 0 0,1 0-16,-25 0 15,-25-50 1,0 1 0,0-1-16,0 25 15,0-24-15,-50-1 16,0 0-16,1 1 15,-1-1-15,-24-49 16,-75-25 0,74 74-16,-24-24 15,25-1-15,-1 51 16,51-26-16,-1 50 0,-25 0 16,1 0-1,49 50 1,0-26-16,0 1 15,24 25-15</inkml:trace>
  <inkml:trace contextRef="#ctx0" brushRef="#br0" timeOffset="757715.4688">18008 14064 0,'-25'0'16,"25"25"15,0 25-31,0-1 16,0 1-1,75 24-15,-26 50 0,26 75 16,24 49-16,50 0 16,-25 50-16,50 74 15,24 0-15,25 25 16,25-100-16,-24-74 16,-26-49-16,50-50 15,0-50-15,25-24 16,-25-50-16,-50 0 15</inkml:trace>
  <inkml:trace contextRef="#ctx0" brushRef="#br0" timeOffset="762984.6354">22895 15677 0,'0'0'0,"25"-25"16,24 0-16,-49-25 15,25 26-15,-25-26 16,0 0-16,0-24 16,-25 49-16,0 25 15,25-25-15,-74 25 16,49 0-16,-49 50 16,24 24-16,25 26 15,25-1-15,-49 25 16,49-50-16,0-24 15,0-25-15</inkml:trace>
  <inkml:trace contextRef="#ctx0" brushRef="#br0" timeOffset="764011.9421">22523 14883 0,'-25'0'32,"0"-50"-1,0 50 16,25 25-32,-49 49 1,49 1 0,0-50-16,0-1 15,0 26-15,0-25 16,0 0-16,0-1 0,0 26 16,0 24-1,0-49-15,0 0 16,24 25-16,-24-1 15,50 1-15,-50-25 16,0 49-16,25-49 16,-25 0-16,0 0 15,0 24 1,0 1-16,49-25 16,-24-25-1,-25 49 1,25-49-16,49 25 15,1-25 1,-50 0-16,0 0 16,24 0-16,-24 0 15,0-74-15,49 24 16,-49 25 0,0-24 15,-25-1 0,0 25-15,0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5:21:15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31601 4390 0,'0'0'0,"0"-24"16,0-26 15,50 50-31,-50-25 0,0 0 31,0-24 79,-25 49-95,-49 0 1,49-25-16,0 25 0,-25 0 16,1-25-1,-1 25-15,1 0 0,-26-49 16,25 49-16,-24 0 16,0 0-16,24-50 15,0 50 1,1 0-16,-1 0 0,1 0 15,-26-25-15,1 25 16,24 0-16,1 0 16,-1 0-16,0 0 15,-24 0-15,0 0 16,-1 0-16,25 0 16,1 0-16,-26 0 0,26 0 15,-1 0-15,1 0 16,-26 0-16,26 0 15,24 0-15,-25 0 16,25 0-16,1 0 16,-26 0-16,-24 0 15,24 0-15,0 50 16,1-50-16,-1 0 16,1 0-16,-26 25 15,26-25-15,-1 0 16,25 0-16,0 0 15,-24 0-15,-1 0 16,0 0 0,1 0-1,-1 0 1,1 0 0,49 49-16,-25-49 15,0 25 1,-25-25-1,1 0 1,49 25 0,-25-25-1,25 49 17,-25-49-17,25 25-15,0 0 16,0 25-16,0-26 15,0 1 1,0 0-16,0 25 0,0 24 16,0 0-16,0 1 15,-49-1-15,49 1 16,0 24-16,-25-25 16,25 1-16,0-1 15,0 1-15,0-1 16,-50 25-16,50 50 15,0-25-15,0 25 16,-49 49-16,49-74 0,0-24 16,0-26-1,0 0-15,0 1 0,0-1 16,0 1-16,0-1 16,0 0-16,-50 26 15,50-51-15,0 26 16,0-1-16,0 1 15,-25 24-15,25-25 16,0 1-16,0-26 16,0 1-16,-49-1 15,49-24-15,0 50 16,0-26-16,0 1 16,0-1-16,-25 1 15,25 0-15,0 24 0,0 25 16,0-24-16,0-26 15,0 26-15,0-26 16,0-24-16,0 0 16,0 25-1,0 24 1,0 0 0,0-49-16,0 0 15,0 25-15,0-1 16,0 26-16,0-26 15,0-24-15,0 0 16,0 24-16,49-24 16,-49 25-16,0-25 0,0 24 15,0-24-15,25 0 16,-25 49 0,0-24-1,25-50-15,-25 50 16,0-1-1,50-49-15,-50 50 16,0-25-16,0 24 16,0-24-16,0 0 15,0 24-15,24-24 16,-24 0 0,25-25-16,-25 25 15,50-25 1,-25 0 15,-25 74-31,49-74 16,-24 0-16,-25 25 15,50-25-15,24 0 16,-24 0 0,24 0-16,-24 0 15,24 0-15,0 0 16,1 0-16,-1 0 15,26 0-15,-1 0 16,0 0-16,0 0 16,0 0-16,1 0 15,-1 0-15,50 50 0,-1-50 16,-48 0-16,-1 0 16,25 0-16,0-25 15,-25 25 1,0 0-16,1 0 0,-26 0 15,0 0-15,1 0 16,-1 0-16,-24 0 16,0 0-16,24 0 15,0 0-15,-24 0 16,-25 0-16,24 0 16,-24 0-16,25 0 0,-25 0 15,24 0 1,1-25-16,-25 25 15,24 0 1,-24 0 0,-25-50 62,0-24-63,50 24-15,-50-24 16,0 24-16,24-24 16,-24 0-16,50-1 15,-50 1-15,25-25 0,-25 49 16,49 0-16,-49 1 16,0-1-16,0 0 15,0-24-15,50-50 16,-50 25-16,0 0 15,0-1-15,0 1 16,0 0-16,0 25 16,25-1-16,-25 1 15,0-1-15,0 1 16,49-1-16,-49 1 16,0 0-16,0-1 15,0-24-15,0 0 16,0-50-16,0 0 15,0 50-15,0 24 16,0-24-16,0 25 16,0 24-16,0 1 0,0-1 15,0-24-15,0-1 16,0 1-16,0-25 16,0-1-16,0 26 15,0 0-15,25-51 16,-25 76-16,0-26 15,0 26-15,0-1 16,0 25-16,0-24 16,0-26-16,0 1 15,0 24-15,0 1 0,0-26 16,0 51-16,0-26 16,0 0-16,0-24 15,0 24-15,0 1 16,0-1-16,0-24 15,0 24-15,0 25 16,0-49 0,0 24-1,-49 50-15,-51 0 16</inkml:trace>
  <inkml:trace contextRef="#ctx0" brushRef="#br0" timeOffset="1421.5464">29493 4142 0,'0'-24'16,"0"-1"0,0-25-16,0 25 15,0 1-15,0-26 16,0 0-16,0 26 15,49-26-15,-24 0 16,25-74-16,24 50 0,-24 24 16,74-49-1,-50 0-15,25 24 0,-49 51 16,-25 24 0,24 0-1</inkml:trace>
  <inkml:trace contextRef="#ctx0" brushRef="#br0" timeOffset="2436.0954">30138 2704 0,'24'49'47,"-24"-98"78,-24 49-78,-26 0-32,25 0 1,25 49 15,-25-49-15,25 50-1,0-25 1,0 0 0,0 24 15,0 1-16,0-25-15,0 24 16,0-24 15,50 25-15,0-50 15,-26 0-31,51 0 16,-25 0-16,24-50 15,25 25-15,-49-24 16,-1 49-16,1-50 16,-75 50 62,0 0-63</inkml:trace>
  <inkml:trace contextRef="#ctx0" brushRef="#br0" timeOffset="3139.2312">30683 2381 0,'0'0'0,"0"-49"16,0 24-1,0 0 1,0 0-1,0 75 64,0 24-64,25 25-15,-25 25 16,0-49-16,0-25 15,0-1-15,25-49 16,-25 25-16,0 0 16,25-25 15,0 0-15,24 0-1,-24 0-15,0 0 16,49-50-16,-24 25 15,-1-24-15,-24 49 16,-25-25 0</inkml:trace>
  <inkml:trace contextRef="#ctx0" brushRef="#br0" timeOffset="3500.0147">31378 2158 0,'0'0'16,"25"0"15,-25 50-15,0 24-1,0 0-15,0 50 16,-25 0-16,25-24 16,0-75-16,0-125 62,0 26-62,0-50 16,0-25-16,0 75 15,-25-26-15</inkml:trace>
  <inkml:trace contextRef="#ctx0" brushRef="#br0" timeOffset="3754.9999">31353 2133 0,'0'0'0,"50"50"0,-25 24 15,24-24 1,-49-1-16,50 1 0,-25 24 16,-25-49-1,0 50-15,0-51 16</inkml:trace>
  <inkml:trace contextRef="#ctx0" brushRef="#br0" timeOffset="3890.0822">31279 2381 0,'0'0'0,"0"-74"32,99-1-17,0 1-15,25 24 16,0 50-16,-74-24 16</inkml:trace>
  <inkml:trace contextRef="#ctx0" brushRef="#br0" timeOffset="7494.11">27260 3621 0,'-24'-49'47,"-1"49"-47,25-25 16,-25 25-16,-25-25 15,-24 25 1,24 0 0,1 0-16,-26 0 15,1 0-15,-1 0 16,-24 0-16,25 0 15,-1 50-15,-24-50 16,-25 49-16,25-49 16,-25 25-16,25-25 15,-1 50-15,1-50 16,-25 50-16,50-50 0,-1 49 16,26-49-16,-1 0 15,-24 0-15,24 25 16,1-25-16,24 0 15,0 0-15,-49 0 16,24 0 0,25 0-1,25 25 1,-25-25-16,-24 0 16,-1 0-1,50 49 1,-25-49-16,0 0 15,25 25 1,-49-25-16,24 25 16,0 25-1,-24-1 1,24 1 0,-25-1-1,50-24 1,-25 0-16,25 25 15,-49-1-15,49-24 16,-25 25-16,25-26 16,-50 1-16,50 25 15,-24-25-15,24-1 16,0 51-16,-25-26 16,25 1-16,0 0 0,-50-1 15,50 1-15,0 24 16,-49 1-16,49-1 15,0 1 1,-25-26-16,25 1 0,0-1 16,-50 26-16,50-26 15,0 1-15,0 24 16,0 1-16,0-1 16,0 1-16,0 24 15,-25 25-15,25-50 16,0 26-16,0-26 15,-49 25-15,49-24 16,0-1-16,0-24 16,0 24-16,-50 0 15,50 1-15,0-1 0,-25 1 16,25-1-16,0 1 16,-49-1-16,49 25 15,0 25-15,-50-25 16,50-24-16,0-1 15,0 1-15,-25-1 16,25 0-16,0 1 16,0-1-16,0 1 15,-49-1-15,49 1 16,0-1-16,0-24 0,0-26 16,0 1-16,0 25 15,0-1-15,0 26 16,0-1-16,0 25 15,0-49-15,0 0 16,0-1-16,25 1 16,-25-1-16,0 26 15,0-25-15,24-1 16,-24 1-16,0-25 16,0 24-16,0-24 15,25-25-15,-25 50 16,0-26-16,50 26 15,-50-25-15,25 24 16,-25 1-16,49-25 0,-49 0 16,50 24-1,-50-24-15,25 0 0,-25 24 16,49-49-16,-49 50 16,50-25-1,-25 24 1,49-49-1,-24 25-15,-1-25 16,1 0-16,-1 50 16,1-50-16,24 0 15,-24 49-15,0-49 16,-1 0-16,1 25 16,24-25-16,-24 0 0,24 0 15,26 0 1,-1 0-16,25-49 0,-75 49 15,51-50 1,-26 50-16,0-25 0,1 25 16,-1 0-16,-24 0 15,0-49-15,-1 49 16,26 0-16,-26-25 16,1 25-16,-1-50 15,1 50-15,0 0 16,-1 0-16,-24-25 15,0 25-15,24 0 16,1 0-16,0 0 16,-26 0-1,1 0-15,25 0 16,-25 0-16,-1 0 16,26 0-1,24 0 1,-24 0-1,-25 0-15,24 0 16,-24 0 15,-25-24-15,50 24-16,-25 0 16,0 0 15,-25-50-16,49 50 1,-49-25 0,25 25-16,-25-25 15,25-24 1,-25 24 0,49 25-16,-49-25 15,25 25 1,-25-49-16,25 24 15,-25-25 1,50 50-16,-50-49 16,0 24-16,49-25 15,-49 25-15,25-24 16,-25 24-16,50-49 16,-50 49-1,0-25-15,0 25 16,24-24-16,-24-1 15,0-24-15,0 24 16,0-24-16,0-1 16,0 1-16,0-25 15,0-25-15,0 0 16,0-25-16,0 25 16,0 24-16,-24-48 0,24 48 15,0 26 1,0 0-16,-25-1 0,25-49 15,0 25-15,0 0 16,-50 0-16,50-50 16,0 25-16,0-25 15,0 25-15,-49-25 16,49 25-16,0 25 16,0 24-16,-50-24 15,50 25-15,0-1 16,0 1-16,-25-1 15,25 1-15,0 0 16,0-1-16,0 1 0,0-1 16,0 1-16,0 24 15,0 1-15,0-1 16,0 1-16,0-1 16,0-25-16,0 26 15,0-1-15,0 25 16,0 1-16,0-26 15,0 25-15,0 0 16,0 1-16,0-51 16,0 26-16,0-1 15,0 0-15,0 26 16,0-26-16,0 25 0,0 0 16,0-24 15,0-1-16,0 25 1,0-24 0,0-1-1,-49-24 1,49 24 0,-25 1-1,25 24 1,-50 25-1,50-50 17,-25 0-17,25 1-15</inkml:trace>
  <inkml:trace contextRef="#ctx0" brushRef="#br0" timeOffset="10982.0262">22523 4341 0,'0'-50'32,"-50"50"-1,0 0-15,50-25-16,-24 25 0,-26 0 15,25 0 1,-49-24-16,24 24 15,1 0-15,-26 0 16,26 0-16,-1 0 16,-24 0-16,24 0 15,-24 0-15,24 0 16,-25 0-16,51 0 16,-26 0-16,0 0 15,26 0-15,-26 0 16,0 0-16,26 0 15,-1 0-15,-25 0 0,25 0 16,1 0-16,-26 0 16,25 0-16,0 0 15,1 0-15,-26 0 16,25 0-16,0 0 16,1 0-16,-26 0 15,25 0-15,-24 0 16,-1 0-16,-24 0 15,24 0-15,25 0 16,0 0-16,-24 24 16,24-24-16,0 50 15,-25-50-15,26 0 16,-1 25-16,-25-25 0,1 0 16,24 49-16,0-49 15,-25 0-15,26 0 16,-26 50-16,25-50 15,0 0-15,-49 0 16,49 0 0,-24 0-16,24 0 15,-25 0 1,25 0 0,-24 0-1,24 0 48,0 25-48,-24-25 1,-26 0 0,75 49-16,-49-49 15,-26 0 1,75 25-16,-25-25 15,-24 50 1,-1-50-16,50 49 16,-25-49-1,25 75-15,-25-26 16,25 1 0,-49-50-16,49 50 15,0-25-15,0 24 16,0-24-16,0 0 15,0 0-15,0 24 16,0-24-16,0 25 16,0 24-16,-25 0 15,25 1-15,0-26 16,0 26-16,0-26 16,0 1-16,0 24 15,0 1-15,0-1 0,0 1 16,-50-1-1,50 25-15,0 1 0,-49 24 16,49-25-16,-25 0 16,25-25-16,0 1 15,-50-26-15,50 1 16,0 0-16,0-1 16,-49 26-16,49 49 15,0-25-15,-25-25 16,25 1-16,0-1 15,0-24-15,0 24 16,0-24-16,0-1 16,0 1-16,0 0 15,0-26-15,0 26 16,0 0-16,0 24 0,0 0 16,0-24-16,0 25 15,0-1-15,0 25 16,0 0-16,0-24 15,50 24-15,-50-25 16,0 1-16,49-1 16,-49 1-16,0-26 15,0 1-15,0 24 16,0-24-16,0 0 16,-25-1-16,25 26 15,0-1-15,0 0 16,0-24-16,0 0 15,0-1-15,0 1 16,0-1-16,0 1 0,0-25 16,0 24-16,0-24 15,0 0-15,0 0 16,0 24-16,25 1 16,-25-25-1,25-25 1,-25 25-1,50-25 1,-50 49-16,24-49 16,26 0-1,0 0 1,-26 0-16,26 0 16,24 0-16,1 0 15,-1 0-15,1 0 0,-1 0 16,25 0-16,1 0 15,-1 0-15,25 0 16,-25 0-16,0 0 16,0 0-16,1 50 15,24-50-15,-25 25 16,0-25-16,25 49 16,-49-49-16,-26 0 15,-24 0-15,0 0 16,24 0-16,-24 0 15,0 0-15,25 0 16,24 0-16,-49 0 0,0 0 16,-1 0-16,26 0 15,-25 0-15,24 0 16,1 0-16,0 0 16,-1 0-16,26 0 15,-26 0-15,-24 0 16,0 0-16,25-49 15,-26 49 1,-24-25-16,75 25 0,-26-25 16,1-25-1,0 1 1,-50-1-16,24 50 0,-24-49 16,50 24-16,-50 0 15,25-49-15,-25 24 16,0 0-16,49 1 15,-49-1-15,0 1 16,25-26-16,-25 1 16,50-1-16,-50 26 15,25-1-15,-25 1 16,49-26-16,-49 25 16,25-24-16,-25-25 15,50 24-15,-50 1 16,0-25-16,49-25 15,-49 25-15,0 24 16,0 26-16,25-1 0,-25 0 16,0-24-16,0-1 15,0-24-15,0 0 16,0 0-16,0 0 16,0-1-16,0 26 15,0 0-15,0-1 16,0 1-16,0-1 15,0 1-15,0-25 16,0-25-16,0 24 16,0 1-16,-50-50 15,50 25-15,0 25 16,-49-25-16,49 25 16,-50 0-16,50 24 0,0 1 15,-25 24-15,25-24 16,0 24-1,-49-24-15,49 24 16,0-24-16,-50-1 0,50 26 16,-25-26-16,25 26 15,-49-1-15,49 25 16,-25-49-16,25 49 16,-50 0-16,50-24 15,-24 24-15,24 0 16,-25-25-16,25 26 15,-50-26-15,50 0 0,-25 1 16,25 24-16,-49 0 16,24-24 15,0 49-15,25-25-1,-49 25-15,49-25 0,-50 25 16,50-50-16,-25 50 15,25-24 1</inkml:trace>
  <inkml:trace contextRef="#ctx0" brushRef="#br0" timeOffset="11381.5634">29790 11336 0,'0'0'0,"100"74"16,24-24-16,0-25 15,0-25-15,25 74 16,-1-24-16</inkml:trace>
  <inkml:trace contextRef="#ctx0" brushRef="#br0" timeOffset="13624.0337">30063 9649 0,'-25'0'125,"25"25"328,-49 24-437,49-24-1,-25 0 1,25 25-1,-50-50-15,50 74 16,-24-74-16,24 25 16,-25-25-16,25 25 15,-25-25-15,-25 49 16,26 1 0,-26-50-16,50 25 15,-74-25-15,49 49 16,0-49-16,-25 25 15,1-25 1,-1 0-16,25 25 0,-24-25 16,-1 0-1,1 50-15,-1-50 16,0 0-16,1 0 16,-1 0-16,0 0 15,-24 0-15,49 0 16,-24 0-16,24-25 15,-50 25-15,26 0 0,-1-50 16,1 50-16,-1-25 16,0 25-16,-24 0 15,49-49-15,0 49 16,-24 0-16,-1-25 16,25 25-16,-24-50 15,24 50-15,25-25 16,-74 25-16,49-49 15,-75-26 1,76 75-16,-1-49 16,-25 49-16,25-50 15,-24-24 1,49 49-16,-75 0 0,26-49 16,49 49-1,-50 25-15,50-74 16,-25 74-16,25-25 15,-49 25 1,49-25-16,0-25 31,-25 50-31,25-24 16,-25 24 15,25-25 0,-49 25 16,49-50-47,-25 50 16,25-25 15</inkml:trace>
  <inkml:trace contextRef="#ctx0" brushRef="#br0" timeOffset="15348.1688">25772 9897 0,'0'0'0,"0"-50"15,-25 50 16,25 25 48,-25-25-79,25 50 15,0-1 1,-49-49-16,49 50 15,0-25-15,-25-25 16,25 50-16,-25 24 16,-24-49-1,24 24 1,-50 1 0,26 0-1,24-1 1,-49-24-1,24-25-15,25 50 16,0-50-16,-24 0 16,24 0-16,0 24 15,-49-24-15,24 0 16,1 0-16,-1 0 16,0 0-16,1 0 15,-1 0-15,25-49 16,-24 49-16,-1-25 15,-24 25-15,24-50 16,0 50-16,26-24 16,-26 24-16,0-50 15,26 50-15,-1 0 0,-50-25 16,51 25-16,-1 0 16,-25-49-16,1 49 15,49-25 1,-50 25-16,25-50 15,25 1 1,-74 49 0,74-25-16,-25 25 15,25-25 1,-25 25-16,25-25 16,-25 25-16,-24-50 15,24 26 1,-25-26-1,25 25 17,50 50 77</inkml:trace>
  <inkml:trace contextRef="#ctx0" brushRef="#br0" timeOffset="16959.6838">22845 10021 0,'0'25'62,"0"0"-46,0 49-1,0-49-15,0 0 16,0 24-16,0 26 16,-49-50-1,49-1-15,-25-24 16,25 50-16,-50-50 15,50 74-15,-50-49 0,1-25 16,24 50 0,0-50-16,-24 49 0,24-49 15,0 25-15,-25-25 16,1 0-16,-1 50 16,25-50-16,-24 0 15,24 0-15,-25 0 16,26 0-16,-26 0 15,25 0-15,0-25 16,-24 25-16,-1-25 16,1 25-1,24-74 1,-25 74-16,25-25 16,1 25-16,24-25 0,-75 25 15,75-49-15,-25 49 16,0-25-1,25 0 95,-49 25-95,49-50 1,-25 50 15,25-24-15,-25 24 0,-24 24 77,49 51-93,0-26 16,-25 1-16,25-25 16,0 24-16,0 1 0,0-25 15,0 0-15,0-1 16,0-48 78,-50-1-94,50 0 15,0-25-15,0 26 16,0-1-16,0-25 15,0 1-15,25-26 0,-25 50 16,25 25 31,0 0-16,49 0-15,-49 0-16,0 0 15,24 0-15,51 75 16,-76-75-16</inkml:trace>
  <inkml:trace contextRef="#ctx0" brushRef="#br0" timeOffset="19413.3503">27657 11733 0,'-49'-25'16,"-1"-25"-1,50 25 1,-25-24 15,25 74 63,25-1-79,-25 26-15,50 24 16,-50 1-16,74-1 16,-74 1-16,50-1 15,-50 0-15,49 1 16,-49-1-16,0-24 16,25 0-16,-25-26 15</inkml:trace>
  <inkml:trace contextRef="#ctx0" brushRef="#br0" timeOffset="19853.5555">27806 11832 0,'0'0'0,"0"-50"15,0 25 17,0 50 30,-50 50-46,26-26-16,-26 26 0,25-51 15,0 1-15,-24-25 16,49 75 0,-50-75-16,75 0 47,25 24-32,24-24-15,25 0 16,25 50-16,-25-50 15,1 0-15,-1 50 0,-25-50 16,1 0-16,-1 49 16,-49-49-16</inkml:trace>
  <inkml:trace contextRef="#ctx0" brushRef="#br0" timeOffset="20478.1174">27955 11609 0,'-25'0'0,"25"24"46,-50 51-46,50 49 16,-49 0-16,49 25 16,-75-125-16</inkml:trace>
  <inkml:trace contextRef="#ctx0" brushRef="#br0" timeOffset="24448.0413">30014 9773 0,'-25'0'109,"25"-50"1,0 26-63,0-1-1,0 50 173,0-1-219,0 51 16,0-26-16,-50 1 15,50 0-15,-49-1 16,24 1-16,25-25 16,-75-25-16,75 49 15,-24-49-15,-1 50 16,-25-50 31,75 0 93</inkml:trace>
  <inkml:trace contextRef="#ctx0" brushRef="#br0" timeOffset="24722.1188">29890 10021 0,'-50'25'16,"25"25"-1,-24-1 1,24-24 0</inkml:trace>
  <inkml:trace contextRef="#ctx0" brushRef="#br0" timeOffset="26986.0869">30435 10368 0,'0'-24'16,"0"-1"15,0 0 1,0 75 61,0-1-77,0 1-16,-24-1 16,24-24-16,0 25 15,0-25-15,0 24 16,0-24-1,24-25 17,-24 50-32,50-50 15,24 0-15,-49-25 32,-25 0-32,25 25 15,-25-25-15,0-24 16,50 49-1,-50 49 95,24-24-110,-24 25 0,0-1 15,25 26 1,-25-26-16,0 26 0,0-1 16,0-24-16,0-26 15</inkml:trace>
  <inkml:trace contextRef="#ctx0" brushRef="#br0" timeOffset="30062.3134">19496 12576 0,'0'-25'32,"25"25"61,0 0-77,50 99 0,-75-49-16,24 0 15,-24 24-15,50-24 16,-50-26-16,0 26 15,0-75 48,0 0-47,0 1-16,0-26 15,0 0-15,0-24 16,25 24-16,24 1 0,-24-1 15,-25 1 1,50 49-16,-1 0 16,-24 0-1,-25 24-15,25 1 16,-25 25-16,50 49 16,-50 0-16,0 0 15,0 1-15,0-26 16,0-24-16</inkml:trace>
  <inkml:trace contextRef="#ctx0" brushRef="#br0" timeOffset="30382.9617">20340 12378 0,'0'-50'0,"25"50"15,-25 50 32,0 49-47,0 74 16,0 26-16,0-1 15,0 26-15,0 24 0,0-50 16,-25 25-16,25-74 16,0-75-16,0-24 15,0-25-15,25-25 16</inkml:trace>
  <inkml:trace contextRef="#ctx0" brushRef="#br0" timeOffset="32955.8991">27533 12154 0,'0'0'0,"-49"0"78</inkml:trace>
  <inkml:trace contextRef="#ctx0" brushRef="#br0" timeOffset="36949.1948">31552 4316 0,'0'-25'156,"24"25"-31,1 0-109,0 0-16,25 0 15,-26 0-15,26 0 16,-25 0-16,24 0 0,1 0 16,-25 0-16,24 0 15,-24 0 17,25 0 46,-50 25-47,25 49 0,-25-49-31,0 25 16,49-1-16,-49 26 15,0-1-15,0 1 16,0-1-16,25-24 16,-25-1-1,0-24 17,50 25-1,-50-1-16,0-24 1</inkml:trace>
  <inkml:trace contextRef="#ctx0" brushRef="#br0" timeOffset="38447.9263">31428 4514 0,'74'-24'203,"25"-51"-203,25 1 16,-49 49-16,-1-49 16,0 49-16,1-25 15,-1 1-15,-24 24 16,-1 25-16,1-50 15,0 1 1,-1 49-16,-49-25 16,25 25 77,-25-25-77,25 25-16,25-50 31,-26 50 1,1 0 124,-25-24-156,25 24 15,-25-50-15</inkml:trace>
  <inkml:trace contextRef="#ctx0" brushRef="#br0" timeOffset="38876.9756">32668 3398 0,'0'25'78,"25"25"-62,-25-1-16,0-24 15,49 0-15,-49 24 16,0-24-16,0 0 15,0 25 1,0-25 0,0-1-1</inkml:trace>
  <inkml:trace contextRef="#ctx0" brushRef="#br0" timeOffset="39246.3902">33040 3101 0,'0'0'0,"-50"24"47,1 26-47,-1 0 0,-24-1 16,49-49-16,25 50 15,-25-50-15,25 25 63,0-1-47,50 26-16,24 0 15,-24-1 1,-1-24-1,26 25 1,-26-1 0,-49 1-1</inkml:trace>
  <inkml:trace contextRef="#ctx0" brushRef="#br0" timeOffset="41579.4072">20489 12948 0,'-50'0'0,"50"-25"16,25 75 93,-25-25-109,49 24 0,1 1 16,-25 24 0,24-24-16,-49 0 0,50-26 15,-50 26-15,25-50 16,-25 25-16,25-25 16,-25 25-1,0-50 32</inkml:trace>
  <inkml:trace contextRef="#ctx0" brushRef="#br0" timeOffset="41961.1246">20737 12849 0,'0'0'0,"0"-25"15,0 75 32,0 24-47,0 25 16,-50 0-16,50-49 16,0-25-16,-25-25 15,25 25-15,75-25 63,-50-50-48,-1 50-15,26 0 16,-25 0-16,0 0 16,-1 0-16,26 0 15,-25 25-15,0-25 16,24 0-16,-24 50 15,0-50-15,-25 49 16,74-49-16</inkml:trace>
  <inkml:trace contextRef="#ctx0" brushRef="#br0" timeOffset="43730.2565">20414 11832 0,'0'0'0,"-25"0"0,25-25 31,-49 25-16,-1-50 17,1 50-17,24 0-15,-50 0 16,1 0-16,24 0 16,1-24-16,-1 24 15,25 0-15,-24 0 16,-26 0-16,26 0 15,-1 0-15,1 0 16,-1 0-16,0 0 0,-24 0 16,24 0-16,1 0 15,24 49-15,-25-49 16,-24 25-16,49-25 16,0 50-16,-24-50 15,24 49-15,-25-24 16,25-25-16,25 50 15,-49-50-15,49 49 16,-25-49-16,25 25 16,-50-25-16,50 50 15,0-26-15,0 26 16,-24 0-16,24-1 16,0 1-16,0 24 15,0 1-15,0-1 0,0 1 16,0-1-1,0-24-15,0-1 0,49 1 16,-49-1-16,50 1 16,-1 49-16,1-24 15,-25 24-15,24 0 16,1-24-16,-25-1 16,24 25-16,-24-49 15,25-1-15,-25 1 16,24 24-16,-24-24 15,25 0-15,-50-1 0,49 26 16,-49-51 0,75 1-16,-26 50 15,-24-75-15,25 49 16,-25-49-16,24 50 16,1-50-16,24 49 15,-49-49-15,0 75 16,24-75-16,-24 50 15,25-50-15,24 49 16,-24-49-16,-1 75 16,1-75-16,0 24 15,24-24-15,0 0 0,1 0 16,-1 0 0,1 0-16,-26 0 0,51 0 15,-26 0-15,0 0 16,26-24-16,-26 24 15,-24 0-15,-1-25 16,1 25-16,24-75 16,25 51-16,-24-51 15,24 25-15,-49-24 16,-1 24-16,26 1 16,-50 24-16,-1 25 15,-24-50-15,75 1 16,-75 24-16,49 0 15,-49-24-15,50-1 16,-50 0-16,50 1 0,-50-26 16,24 1-1,-24 24-15,0 1 0,25 24 16,-25-25-16,0 26 16,0-26-16,0 25 15,0-24-15,0-1 16,0-25-16,0 1 15,-49 0-15,-1-50 16,0 49-16,1-24 16,24 0-16,-25 49 15,26 1-15,-26-1 16,-49-74 0,49 74-16,0-24 15,-49 24-15,25-24 16,-25 24-16,24-24 15,-24-1-15,25 51 16,-1-26-16,1 50 0,-25-50 16,24 50-16,26-49 15,-26 49-15,1-25 16,-1 25-16,1 0 16,-1-50-16,26 50 15,-1 0-15,-24 0 16,24 0-16,1 0 15,-1 0-15,0 0 16,1 0-16,-26 100 16,51-76-16,-26-24 0</inkml:trace>
  <inkml:trace contextRef="#ctx0" brushRef="#br0" timeOffset="44555.1102">20687 12005 0,'0'0'0,"25"0"62,0 0-46,24 50 0,51 0-16,-26-1 0,0-24 15,1 25-15,-26-50 16,1 49-16,-25-49 16,24 25-16,-24-25 15,-25 50-15,25-50 16</inkml:trace>
  <inkml:trace contextRef="#ctx0" brushRef="#br0" timeOffset="44736.0382">21158 11931 0,'0'0'0,"-24"0"0,24 50 31,0-1-16,0 26-15,0 24 16,0 25-16,0 0 16,-50-25-16,50-49 15</inkml:trace>
  <inkml:trace contextRef="#ctx0" brushRef="#br0" timeOffset="45336.0147">21158 11757 0,'0'0'0,"25"0"46,-25 50-46,25 0 16,-25-1-16,99-24 16,-74 25-16,0-50 15,24 24-15,1-24 16,-25 0 0,-25-24-1,49-51 1,-49 50-16,0-24 15,0-26-15,0 51 16,0-1 0,0 50 31,50 24-47,-50 26 15,74 49-15,-24-25 16,0-25-16,-25 1 15,49-26-15,-49 1 16,24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4:24:29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 1860 0,'0'-24'16,"0"73"93,25 26-93,24 49-16,1-25 16,-1 25-16,1 25 15,0-25-15,-26 0 16,-24-50-16,75 1 15,-75-51-15,0 26 0</inkml:trace>
  <inkml:trace contextRef="#ctx0" brushRef="#br0" timeOffset="1631.3933">1042 1612 0,'0'0'0,"0"-25"16,25 25 62,-1 25-78,26 75 16,-25-1-16,24 25 15,1-25-15,0-25 16,-50 1-16,24-50 16,-24-1-16,50 51 15,-50-100 48,0 0-48,0 0-15,0-24 16,0-26 0,50 75-1,-50-24-15,24 24 16,1 0 0,25 0-1,-25 24 1,-25 26-16,0 24 15,0-24-15,0 0 0,0-26 16,-75-24 0,75 50-16,-25-50 15,50-25 48,25 0-48,-1-24 1,-24 49 0,-25-25-1,50 25-15,-50-25 0,25 25 16,-25-74 0,25 24-16,-25 1 15,0 24 1,0 0-16,0-49 15,0 49-15,0 0 16,0 50 47,0 24-63,0 1 15,0 0-15,74-1 16,-49-49-1,-25 25 1,25-25-16,24 0 16,-24 0-1,0 0 1,-25-25 0,0-24-1,0 24-15,0 0 16,0-25-16,0 26 15,0-1-15,0 0 16,0-25-16,0 1 16,-50-1-16,1-24 15,24-1-15,-25-24 16,1 0-16,24 49 16,25 25-16,-75-24 15,50-1-15,50 75 94,25 25-94,-25 24 16,49 75-16,1 0 15,-1-25-15,-49-99 16,-25-1-16,49-24 15,-49 50-15,50-50 0,-75 0 63,-24 0-47,49-50 30,0 26-30,0-26-16,0 25 16,24 0-16,-24-24 15,25 24-15</inkml:trace>
  <inkml:trace contextRef="#ctx0" brushRef="#br0" timeOffset="1840.9633">1637 1563 0,'-50'0'0,"50"24"62</inkml:trace>
  <inkml:trace contextRef="#ctx0" brushRef="#br0" timeOffset="2372.6615">1364 3200 0,'0'0'0,"75"-75"15,-1 1 1,25-25-16,-24 24 0,24-49 16,-49 75-16,24-26 15,-24 50-15,-1-24 16,1 49-16,-1-50 15,-24 50-15,25-25 16,-25 25 0,-25-49-1</inkml:trace>
  <inkml:trace contextRef="#ctx0" brushRef="#br0" timeOffset="9297.1222">25202 6127 0,'0'-25'0,"0"0"62,49 25 32,50 0-94,-24 0 0,24 0 16,0 0-16,100 0 15,-1 0-15,50 0 16,-25 0-16,-24 0 16,-26 0-16,-49 0 15,1 0-15,-1 0 16,-50 0-16,0 0 15,1 0-15,-1 0 16,-24 0-16,-25 0 16,24 0-1</inkml:trace>
  <inkml:trace contextRef="#ctx0" brushRef="#br0" timeOffset="10931.0013">25152 6102 0,'-25'0'47,"25"74"94,0-24-141,0 0 0,0-1 15,0 26-15,-49-1 16,49 0-16,0 1 16,0-1-16,-25 25 15,25-24-15,0-1 16,0 1-16,-50-26 16,50 26-16,0-1 15,0-24-15,-25-1 16,25-24-16,0 25 15,0-25-15,0-1 0,0 1 16,0 25 0,0-25-16,0-1 0,0 1 15,0 25 1,0-25 0,0-1-1,0 26 1,0-25-1,0 0 17,0-1-17,0 26 17,0-25 14,0 0-14,25-25-17,25 0-15,-25 49 16,49-49 0,-24 25-16,-26-25 15,26 0-15,0 50 16,24-50-16,0 0 15,1 25-15,24-25 16,50 0-16,-25 0 0,-25 0 16,25 49-16,-49-49 15,24 0-15,-25 0 16,1 0-16,24 0 16,-25 0-16,1 0 15,-1 50-15,0-50 16,1 0-16,-26 0 15,1 0-15,0 0 16,-1 0-16,1 0 16,0 0-16,-1 0 15,-24 0-15,49 0 16,-49 0 0,0 0-1,0 0 1,49 0-1,-49-25 1</inkml:trace>
  <inkml:trace contextRef="#ctx0" brushRef="#br0" timeOffset="12309.1363">27781 6127 0,'-25'0'15,"25"-25"48,-49 25-1,49 25-46,-25 24-16,25-24 16,0 0-16,-25 25 15,25-1-15,0 26 16,0-26-16,0 1 16,-49 24-16,49 1 15,0-1-15,0 0 16,-50 1-16,50-25 15,0 24-15,0 0 16,-25 26-16,25-26 16,0 0-16,0-24 15,0 0-15,0-26 0,0 1 16,-49 50 0,49-26-1,0-24 1,0 0-1,0 24 17,0-24-1,0 0 16,0 0-16,0 24 0,0-24-31,-25 0 16,25 25 0,0-26 15,0 26-16,0-25-15,0 25 16,0-26-16,0 1 16,0 0-1,-50-25 32,1 74-31,24-74-16</inkml:trace>
  <inkml:trace contextRef="#ctx0" brushRef="#br0" timeOffset="13321.1067">27037 4738 0,'0'24'62,"0"26"-46,0 0-16,0-25 15,0 24-15,0 1 16,0 24-16,0-24 16,-25 24-16,25-24 15,0-1-15,0 1 16,0 0-16,0-1 16,0 26-16,0-26 15,0 1-15,0-25 16,0-1-16,25 51 15,-25-50 1,0-1 0,0 1 15,0 25 16,-25-50-32</inkml:trace>
  <inkml:trace contextRef="#ctx0" brushRef="#br0" timeOffset="13733.0449">26888 5779 0,'0'50'79,"0"0"-64,25-50 1,-25 74-16,50-74 15,-50 25-15,49-25 16,-24 0-16,0 0 0,25 0 16,-1 0-16,-24-25 15,25-24-15,-26 24 16,-24-25-16,25 50 16,-25-25-1,-25 25 1,-24 0-1,-26 25-15,26 25 16,24-25-16,25 24 16,-50-24-16</inkml:trace>
  <inkml:trace contextRef="#ctx0" brushRef="#br0" timeOffset="14220.9704">27632 5234 0,'0'0'0,"50"0"15,-50 25-15,0 49 16,0 0-16,0-24 16,0 24-16,0 1 15,0-50 1,25-100 31,-25 26-47,74-1 15,-74 25-15,25-24 0,25 73 63,-50 26-63,24 24 15,-24 1-15,0-1 16,0 1-16,0-51 16</inkml:trace>
  <inkml:trace contextRef="#ctx0" brushRef="#br0" timeOffset="15082.4515">25871 4787 0,'0'-49'0,"0"24"31,50 124 47,-50-49-78,0-1 16,0 26-16,0-1 0,0 25 16,0 1-1,0-1-15,-25-25 0,25 1 16,0-1-16,0-24 15,0 24-15,0-49 16,0 0-16,0-1 16,0 26-16,0 0 15,0-25 1,0-1 31</inkml:trace>
  <inkml:trace contextRef="#ctx0" brushRef="#br0" timeOffset="15458.5171">25722 5755 0,'0'0'0,"0"24"31,25 51 1,0-50-17,49 24 1,-24-49-16,0 25 15,-1-25-15,1 0 16,0 0-16,-1 0 16,26 0-16,-51 0 15,-24-49-15,25 49 16,-50 0 15,-49 0-15,24 0-16,-49 49 15,25-24-15,24 25 0,0-50 16</inkml:trace>
  <inkml:trace contextRef="#ctx0" brushRef="#br0" timeOffset="16569.2584">24929 4936 0,'0'-25'15,"25"25"32,-1 0-31,-24 50-16,25-50 15,-25 50-15,25-50 16,-25 49-16,50-49 16,-50 50-1,24-50-15,1-50 47,-25 1-31,50 49-16,-50-25 15,25 25 17,-1 0-17,26 49 1,-50 1-16,0 24 15,50 75-15,-50 0 16,0 0-16,-25-100 16,25-24-16,-50-25 31,25 0-15,25-25-1,-49-24-15,49 24 16,0-25-16,25-24 15,-25 49-15</inkml:trace>
  <inkml:trace contextRef="#ctx0" brushRef="#br0" timeOffset="18219.2578">27558 7193 0,'0'-24'15,"-25"24"-15,50 0 94,25 0-78,-1 24-16,1-24 15,-1 0-15,26 25 16,-26-25-16,26 0 0,-1 0 16,26 50-16,-51-50 15,-24 0-15,0 0 16,24 0 0,-49 25-16,25-25 46</inkml:trace>
  <inkml:trace contextRef="#ctx0" brushRef="#br0" timeOffset="18909.3913">27831 7020 0,'0'0'0,"0"-50"0,0 25 31,-25 75 47,0-25-62,-24 24-16,24-49 15,-25 50-15,25-50 16,-24 0 0,49 25-16,-25-25 15,50 0 48,0 0-48,-1 0 1,-24 25-16,75-25 0,-75 74 16,49-24-16,-49-1 15,50 1-15,-50-1 16,50 1-16,-50 24 16,24 1-16,-24-50 15</inkml:trace>
  <inkml:trace contextRef="#ctx0" brushRef="#br0" timeOffset="20332.7718">28625 7689 0,'0'-24'109,"0"-1"-109,-25-25 32,0 50-17,0 0-15,0 0 16,-24 0-1,24 99 1,25-74 0,-50 25-16,50-25 15,0-1-15,0 26 16,0 0 0,25-50-16,0 24 15,25-24-15,24 0 16,0 0-16,-24 50 15,24-50-15,-24 0 16,-25 0-16</inkml:trace>
  <inkml:trace contextRef="#ctx0" brushRef="#br0" timeOffset="20798.4438">28947 8235 0,'25'0'31,"24"-25"-15,-24-24 0,-25 24-1,50-25-15,-50 26 16,25-26-16,-25 25 16,0 0-16,0-24 15,0 73 48,0 1-63,0 0 15,0 25-15,0-1 16,0-24 0,49-25-16,-49 50 15,25-50-15</inkml:trace>
  <inkml:trace contextRef="#ctx0" brushRef="#br0" timeOffset="20941.3124">29220 7640 0,'0'0'0,"0"-25"31</inkml:trace>
  <inkml:trace contextRef="#ctx0" brushRef="#br0" timeOffset="21382.8841">29418 7937 0,'0'0'16,"25"50"-16,-25-25 0,0 25 15,0-1-15,0-24 16,0 0 0,25-25 15,25-50-16,-50 25 1,49 1-16,-49-26 16,25 50-1,25 0 1,-1 25 0,-49 0-16,50 24 15,-1-24 1,26-25-1,-50 0-15,24 0 16,-24 0-16,25-74 16,-1 24-1,1 25 1</inkml:trace>
  <inkml:trace contextRef="#ctx0" brushRef="#br0" timeOffset="24128.7597">26814 8186 0,'0'-25'94,"0"74"-16,0 1-62,0 24-16,0 1 15,0-1-15,0 1 0,0-1 16,0-24 0,0-1-16,0 26 0,0-51 15,0 1-15,0 25 16,0-25 15,-25-25 32,25 49-48,0-24 1,0 25 15,0-25-31,-50-25 16,50 74-16,0-24 15,-24-50 1</inkml:trace>
  <inkml:trace contextRef="#ctx0" brushRef="#br0" timeOffset="24481.0485">26566 9029 0,'0'50'63,"25"-50"-48,-25 74-15,74-74 16,-49 50-16,24-50 15,-49 24-15,75-24 0,-26 50 32,-24-75-32</inkml:trace>
  <inkml:trace contextRef="#ctx0" brushRef="#br0" timeOffset="24617.4477">26963 9128 0,'-25'0'47,"-50"75"-31,26 24-16,-26-25 15,51-24-15</inkml:trace>
  <inkml:trace contextRef="#ctx0" brushRef="#br0" timeOffset="25212.7616">26913 9723 0,'0'-24'47,"0"-1"-32,0-25 1,-25 50 0,0 0-1,1 0-15,-26 0 16,50 25-16,-50 25 0,50-26 16,0 1-16,0 25 15,0-25 1,25 24-16,50 1 0,-1-25 15,-24 24 1,-1-24-16,1 25 0,0-25 16,-50 24-16,24-24 15,-24 0 1,-24 24 0,-26-49-16,0 25 15,1-25-15,-26 0 16,26 0-16,24 0 15,0 0-15,-25 0 16</inkml:trace>
  <inkml:trace contextRef="#ctx0" brushRef="#br0" timeOffset="26214.8066">25326 8062 0,'0'49'109,"0"1"-93,0-25-16,0 24 16,0 26-16,0-1 15,0 0-15,-25 1 16,25 24-16,-25 25 15,25-50-15,0 1 16,-50-26-16,50-24 16,0 25-16,0-25 15,0 0-15,0 24 16,0 1 0,0-25-1,-24-25 16,24 24-31,-25-24 16</inkml:trace>
  <inkml:trace contextRef="#ctx0" brushRef="#br0" timeOffset="26632.4063">25003 9252 0,'0'25'62,"25"25"-46,-25-26-16,50-24 16,-1 50-16,-24-50 15,0 0-15,49 0 16,-24 0-16,-1-25 0,-24 0 16,25-24-1,-25 49-15,-25-50 0,-25 50 47,0 0-31,-25 25-16,-24 0 15,24 24-15,1 1 16,-26-25-16</inkml:trace>
  <inkml:trace contextRef="#ctx0" brushRef="#br0" timeOffset="27391.0928">24631 9897 0,'25'0'32,"-25"-25"-1,25 25-15,-25-25-1,0 1 1,0-26-1,-50 50 17,0 0-17,1 25-15,24-25 16,25 49-16,-50-49 0,50 75 16,-49-26-16,49 1 15,0 0-15,0-25 16,0-1-1,25 26 1,-1-50 0,1 0-16,25 25 15,-25-25-15,-1 25 16,26-25-16,-50 49 16</inkml:trace>
  <inkml:trace contextRef="#ctx0" brushRef="#br0" timeOffset="28004.2405">24879 10120 0,'0'-24'32,"-25"24"-17,-24 0 1,24 49 15,25 26-15,0-26-1,49-49-15,-49 25 16,75-25-16,-50 0 16,0 0-16,-1 0 15,-24-25-15,50 25 16,-50-49-16,0-1 15,0 0 1,-25 1 0,0 24-1</inkml:trace>
  <inkml:trace contextRef="#ctx0" brushRef="#br0" timeOffset="28644.6381">25177 10021 0,'0'0'0,"0"25"31,0 0-31,0 24 16,0-24-1,74 0 1,-24-25-1,-1 0 1,-24 0 0,-25-25-1,50 25-15,-25 0 63,24 50-48,26-50 1,-51 0 0,1-25-1,-25 0-15,50-24 0,-50-1 16,0-25 0,0-24-16,0 25 0,-25-1 15,25 26-15,0 24 16,-25 25-1,25 50 17,0 24-17,0 25-15,0 25 16,0-49-16,0-26 16,0-98 46,0-1-62,0-24 16,75-1-16,-75 50 15,49 25-15,-24 0 16,-25-24-16,50 24 16</inkml:trace>
  <inkml:trace contextRef="#ctx0" brushRef="#br0" timeOffset="39382.3915">18529 5259 0,'-50'-25'16,"50"-25"125,25 50 593,-25 25-718,25-25-16,-25 25 15,50-25-15,-50 25 16,74-25-16,-74 49 16,50-49-16,-50 50 15,25-50-15,-25 49 0,0 26 31,0-50-31,-25 24 0,0-24 16,-25-25-16,26 50 16,-1-50-1,-25 0 17,50-25-17,0 0-15,0-25 16,0 1-16,25-26 15,-25 26-15,50 24 16,-1-49 0,-24 123 62,-25-24-63,50 0-15,-50 24 16,49-24-16,-49 0 16,50 25-16,-25-26 15,24 26-15,-24-25 16</inkml:trace>
  <inkml:trace contextRef="#ctx0" brushRef="#br0" timeOffset="40252.823">19472 5333 0,'0'0'0,"0"-25"15,24 25 1,26 0 0,0 0-1,-25 0-15,-1 0 16,26 0-16,-25 0 15,0 50-15,24-50 16,-24 0-16,25 0 16,-1 0-1,1 0 1,-1 0 0,-49-50-16,25 50 62,-25 25-62,25 25 16,-25 24-16,0 25 15,0 50-15,0 25 16,0-25-16,0-100 16,0-74 30,0-24-46,-25-1 16,25 1-16,0-1 16,0 0-16,50-24 15,-1 49-15,26-25 16</inkml:trace>
  <inkml:trace contextRef="#ctx0" brushRef="#br0" timeOffset="40882.9925">21208 5308 0</inkml:trace>
  <inkml:trace contextRef="#ctx0" brushRef="#br0" timeOffset="41332.4038">21208 5308 0,'0'-25'16,"50"-49"156,-26 49-172,-24 0 31,-49 25 0,-1 0-15,25 0-16,1 0 16,-26 0-16,0 50 15,26 24 1,24 1 0,0-50-1,0-1-15,0 1 16,0 74-1,49-74-15,1 25 0,-1-50 16</inkml:trace>
  <inkml:trace contextRef="#ctx0" brushRef="#br0" timeOffset="41662.8661">21332 5655 0,'0'-24'31,"0"-1"-15,74-25-16,-49-24 31,-25 49-31,0 0 31,0 50 47,0 49-62,0-49-16,0 25 16,50-25-16</inkml:trace>
  <inkml:trace contextRef="#ctx0" brushRef="#br0" timeOffset="42150.2149">21679 5482 0,'0'25'16,"0"-1"-1,0 1 1,0 25-16,-49-1 15,49-24-15,0 0 16,0 25 0,24-50 15,26-25-15,-25 0-1,-25 0-15,74 25 0,-74-49 16,25 49-1,25 0 17,-50 24-32,49 1 15,-49 25 1,25-50 0</inkml:trace>
  <inkml:trace contextRef="#ctx0" brushRef="#br0" timeOffset="43530.8902">18132 5928 0,'0'0'0,"0"25"78,-49-25-78,49 50 16,24-50 156,26 0-157,-25 0 1,0 0-16,24 0 16,26 25-16,-26-25 15,1 0-15,-1 49 16,1-49-16,0 25 15,24-25-15,25 50 16,-24-50-16,24 0 16,0 49-16,50-49 15,-25 0-15,-25 0 16,0 0-16,26 25 16,-26-25-16,-25 50 15,1-50-15,-1 0 16,0 49-16,1-49 0,24 0 15,0 0-15,25 0 16,-25 0-16,1 0 16,24 0-16,-25 0 15,25 0-15,-25 0 16,0 0-16,1 0 16,-1 0-16,0 0 15,0 0-15,0 0 16,26-25-16,-51 25 15,0 0-15,1 0 16,-1 0-16,1 0 16,-1 0-16,-24 0 15,-1 0-15,1 0 16,24 0-16,-24 0 0,-25 0 16,-1 0-16,26 0 15,0 0 1,-100 0 78,0 0-79</inkml:trace>
  <inkml:trace contextRef="#ctx0" brushRef="#br0" timeOffset="51026.0554">22126 4986 0,'0'0'0,"0"-25"31,0-25 0,0 26-15,0-26-1,-25 0 1,25 25 0,0 1 15,-50 24-16,50 24 64,0 51-79,0-1 0,0 1 15,-24 24-15,24 0 16,0 25-16,0 50 15,0-25-15,0-1 16,-50 26-16,50 0 16,0-1-16,0-24 15,-50 74-15,50-24 16,0-50-16,0 0 16,0 24-16,-49 1 15,49-50-15,0 49 16,0-73-16,-75 24 15,75-25-15,-49-25 0,49 1 16,-50-1-16,50-24 16,0-1-16,-25 1 15,25-25 204,0 0-203,0 49-1,25 0 1,-25-49 0,0 0-1,25-25 1,-25 50-16,0-26 31,25-24-15,-25 25-1,0 25 1,0-25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4:25:27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6102 5333 0,'0'-50'63,"0"26"46,0-1-93,50-25-16,-26-24 15,51-1-15,24-24 16,0 0-16,25 0 15,0 24-15,-25-24 16,-24 25-16,24 24 16,-49 0-16,-25 26 15,24-26 1,-74 75 62</inkml:trace>
  <inkml:trace contextRef="#ctx0" brushRef="#br0" timeOffset="3322.1027">3175 5854 0,'50'0'188,"-26"0"-173,-24 25 1,25-25-16,0 0 15,-25 49 1,50-49-16,-1 0 16,-49 25-1,50-25-15,-1 0 16,-49 25-16,50-25 16,0 0-1,-1 50 1,1-50-1,0 0 1,-26 0-16,26 0 16,-25 0-16,0 0 15,24 0-15,1 0 16,-1 0 0,-24 0-1,0 0-15,25 0 16,-26-25-16,1 25 0,25 0 15,-25 0-15,-1-25 16,26 25-16,0 0 16,-26 0-1,1 0 1,25 0 0,24 0-1,-24 0 1,-1-50-1,1 50 1,0 0 0,-1 0-1,1 0 1,0 0 0,-26 0-1,-24-24-15,25 24 16,-25-25-1,50 25 1,-50-50 0,25 0-1,-25 26 1,24 24-16,-24-25 16,50-25-1,-25 25 1,-25 1-1,0-26 1,0 25 0,0-24-1,0-1 1,0 0-16,-25 50 16,25-49-16,-50 49 15,50-25-15,-24 0 16,24-24-1,-50 49 1,50-25-16,-50 25 16,50-25-1,-49 25-15,-26 0 16,50 0-16,1 0 16,-1 0-16,-25-50 15,25 50-15,1 0 16,-26 0-16,0 0 15,1 0 1,-1 0 0,1-24-1,24 24-15,0 0 16,0 0-16,-24 0 16,24 0-16,0 0 15,-25 0-15,26 0 16,-1 0-16,-25 0 0,25 0 15,-24 0 1,-1 0 0,25 0-1,-24 0 1,24 0 0,0 0-1,-24 0 1,24 0-1,0 0 17,-25 0-17,1 0 1,24 0 0,-25 0-16,50 49 15,-49-49-15,-1 0 16,0 0-1,50 25 1,-24-25 0,-1 0-1,25 25 1,-50-25-16,50 49 16,-25-49-16,25 50 15,-24-50-15,-26 74 0,25-49 16,-24 25-1,24-25-15,-25 24 16,1-24 0,49 0 46,0 24-31,24-49-15,-24 25-16,25-25 16,-25 25-16,25-25 15,-25 25 1,0 24 0,0-24-1</inkml:trace>
  <inkml:trace contextRef="#ctx0" brushRef="#br0" timeOffset="13729.5448">8930 6573 0,'0'-25'78,"49"25"32,1 0-95,-25 0-15,0 0 16,24 0-16,1 0 16,-25-49-16,24 49 15,1-25-15,24 25 16,-24-74-16,-25 49 16,24 0-16,1-49 15,-25 49-15,49-25 16</inkml:trace>
  <inkml:trace contextRef="#ctx0" brushRef="#br0" timeOffset="14624.6837">7516 6276 0,'0'49'78,"0"-24"-63,0 25 1,25-1 0,24-49-1,-24 0-15,0 0 16,24 0-16,26-25 16,-26 25-16,-24-49 15,25 49-15,-25-50 16,24 1-1,1 49 1,-50-50-16</inkml:trace>
  <inkml:trace contextRef="#ctx0" brushRef="#br0" timeOffset="18612.3557">4862 10716 0,'0'-25'78,"-25"25"156,-25 0-187,25 0-16,1 0-15,-26 0 15,0 0-15,26 0-1,-26 0 1,25 0 0,-24 0-1,24 0 1,0 0-1,-25 0 17,26 0-17,-26 0 1,0 0 0,1 0-16,24 0 15,-25 0 1,26 0-1,-1 0 1,-25 0 0,25 0-1,1 0 1,-1 0 0,-25 0 15,25 25-16,-24-25-15,-1 0 32,25 0-32,25 49 15,-24-49-15,-1 0 16,-25 0 0,25 0-1,0 0 1,-24 0-1,-1 0 1,25 0 0,1 0-1,-1 0 1,-25 0 0,25 0-1,1 0 1,-26 0-1,25 0 1,0 0 15,1 0 1</inkml:trace>
  <inkml:trace contextRef="#ctx0" brushRef="#br0" timeOffset="23733.6827">1712 10418 0,'-25'0'0,"25"50"94,0-26-94,49 26 16,-49 24-16,25 1 15,-25-26-15,0 1 16,0 0-16,0-1 16,50 1-1,-50-25-15,0-1 16,25-24-16,-25 50 15,24-50-15</inkml:trace>
  <inkml:trace contextRef="#ctx0" brushRef="#br0" timeOffset="24041.6806">1984 10393 0,'0'0'15,"0"-25"-15,50 25 63,-50 50-63,25 0 15,-25-1-15,49 1 16,-49-1-16,25 26 16,-25-26-16,0 1 0,0 0 15,0-1-15,0-24 16</inkml:trace>
  <inkml:trace contextRef="#ctx0" brushRef="#br0" timeOffset="24347.9247">1736 11410 0,'100'-49'31,"-26"-26"-31,50-49 16,0 25-16,25 0 16,0 24-16,-50 26 15,-25 49-15,-24 0 16,0 0-16</inkml:trace>
  <inkml:trace contextRef="#ctx0" brushRef="#br0" timeOffset="25039.8926">3373 10889 0</inkml:trace>
  <inkml:trace contextRef="#ctx0" brushRef="#br0" timeOffset="25436.2893">4341 10840 0,'0'49'79</inkml:trace>
  <inkml:trace contextRef="#ctx0" brushRef="#br0" timeOffset="26418.2414">5953 11063 0,'0'49'719</inkml:trace>
  <inkml:trace contextRef="#ctx0" brushRef="#br0" timeOffset="27582.3388">7441 10864 0,'0'0'0,"0"75"140</inkml:trace>
  <inkml:trace contextRef="#ctx0" brushRef="#br0" timeOffset="27912.3121">8582 11013 0</inkml:trace>
  <inkml:trace contextRef="#ctx0" brushRef="#br0" timeOffset="28774.7823">8830 10641 0,'0'0'0,"0"-25"15,0 100 63,0-26-62,50 26-16,-50-1 16,50 25-16,-50-74 15,49-25-15,1 0 16,-25 0-16,49 0 16,25-49-16,50-26 15,0-24-15,0 0 0,-25 0 16,0-1-1,0 26-15,-74 49 0,-1-24 16,1 49-16,-1-25 16,1 25-1</inkml:trace>
  <inkml:trace contextRef="#ctx0" brushRef="#br0" timeOffset="31376.3403">7342 10815 0,'0'25'125,"0"-1"-125,0 1 16,0 0-16,0 25 15,0-1 1,25-24-1,25 25 1,-26-50 0,26 0-1,0-25-15,-26 0 16,26-25-16,24 26 16,-24 24-16,-50-25 15,25 25-15,0-50 16,24 50 15,-24-25 0,0 25 63,-50 0 1031,25-49-1125</inkml:trace>
  <inkml:trace contextRef="#ctx0" brushRef="#br0" timeOffset="37983.6153">6251 8657 0,'-50'0'31,"25"0"63,1 0-63,24-25-16,-25 25-15,-25 0 32,25 0-32,1-50 15,-26 50 1,25-24 0,-24 24-1,49-25 1,-50 25-16,0 0 15,25 0-15,1-50 16,-26 50 0,-24 0-1,74-25-15,-25 25 0,-25 0 16,50-24 0,-49 24-16,24 0 15,-25 0-15,25 0 16,1 0-16,-26 0 15,25 0-15,0 0 16,1 0-16,-26 0 16,25-50-16,0 50 15,-24 0-15,24 0 16,0 0-16,-24 0 16,24 0-16,0 0 15,0 0-15,-24 0 16,24 0-16,0 0 15,0 0-15,-25 0 16,26 0-16,-26 0 0,25 0 16,-24 0-16,24 0 15,0 0-15,-25 0 16,26 0-16,-1 0 16,0 0-16,-25 0 15,26 0-15,-26 25 16,25-25-16,-24 0 15,24 0-15,0 0 16,-25 0-16,26 0 16,-51 0-1,26 0 1,24 0-16,-25 0 0,1 0 16,24 0-1,-25 0 1,50 25-16,-49-25 15,-1 0 1,0 0-16,25 0 16,1 0-1,-26 0 1,-24 24 0,24-24-1,25 0-15,0 0 16,-24 0-1,-1 0 1,25 0 0,1 0-1,24 50-15,-50-50 16,50 25 0,-50-25-1,50 25 1,-24-25-1,24 24-15,-25 26 32,25-25-17,0 0 1,0 24 0,0-24-1,0 0 1,0 24-1,0-24 1,0 0 15,25-25-15,-25 50 0,49-50-1,-24 24 1,0 1 15,24-25-15,-49 50-1,25-50-15,0 0 16,49 0 0,-24 0-1,-25 0-15,0 0 16,-1 0-16,26 0 15,-25 0-15,0 0 16,24 25-16,-24-25 16,0 0-16,0 0 15,24 0-15,-24 49 16,0-49-16,49 25 16,-49-25-16,0 0 15,25 0-15,-26 0 16,26 0-16,-25 0 15,24 0-15,1 0 16,-25 0-16,0 0 16,24 0-16,1 0 15,-25 25-15,-1-25 16,26 0-16,-25 0 16,0 0-16,24 0 15,1 0-15,-1 0 16,-24 0-16,25 0 15,322 0 79,-322 0-94,-26 0 0,1 0 16,25 0-16,-25 0 15,24 0-15,-24 0 16,49 0-16,-24 0 16,0 0-16,-1 0 15,-24 0-15,25 0 0,-1 0 16,-24 0-16,25 0 16,-26 0-16,26 0 15,-25 0-15,0 0 16,24 0-16,-24 0 15,0 0-15,0 0 16,24 0-16,-49-25 16,50 25-16,-25 0 15,24 0 1,1-49 0,24-1-1,-49 25-15,25-49 16,-1 49-1,-49 0 17,0-25-17,0 26 1,0-26 0,-74 0-16,49 50 15,0-49-15,-24 49 16,24 0-16,0 0 15,-24 0-15</inkml:trace>
  <inkml:trace contextRef="#ctx0" brushRef="#br0" timeOffset="38829.703">3423 9079 0</inkml:trace>
  <inkml:trace contextRef="#ctx0" brushRef="#br0" timeOffset="39656.9155">4738 8905 0</inkml:trace>
  <inkml:trace contextRef="#ctx0" brushRef="#br0" timeOffset="40616.5617">6548 9128 0,'-24'0'78,"-1"0"-62</inkml:trace>
  <inkml:trace contextRef="#ctx0" brushRef="#br0" timeOffset="41958.3278">3125 8830 0,'-49'0'79,"-1"0"-64,25 0-15,1 0 16,-51 0-16,1 0 15,-25 0-15,24 100 16,1-100-16,24 49 16,25-49-16,0 0 15</inkml:trace>
  <inkml:trace contextRef="#ctx0" brushRef="#br0" timeOffset="42459.6043">2183 8781 0,'0'49'78,"25"1"-63,-25 0 1,49-1-16,-49 1 16,0 0-1,25-26 1,-25 1 0,0 50-1</inkml:trace>
  <inkml:trace contextRef="#ctx0" brushRef="#br0" timeOffset="43749.88">1463 9327 0,'0'0'0,"0"-25"0,-24 0 16,24 0 15,-25 25-31,25-49 15,-50 49 1,25 0 15,1 0 32,24 24-48,0 26-15,-50-50 16,50 25-16,0 0 31,0 24-31,25-24 16,-25 0 0,25-25-1,-1 0 1,26 0 15,-50-50-15,0 25-1,0-24-15,0 24 0,0 0 16,0-24 0,0-1-16,-25 50 15,0 0 16,1 50-15</inkml:trace>
  <inkml:trace contextRef="#ctx0" brushRef="#br0" timeOffset="57846.4704">7491 8260 0,'0'0'0,"0"-50"0,0 1 31,-25 49-15,25-25-16,0 0 15,-25 25-15,50 25 78,0 25-78,25-26 16,-26-24-16,1 0 16,50 0-1,-51-24 1,26-26-16,-25 0 16,24-24-16,-24 49 15,25 25 1,-25 0-16</inkml:trace>
  <inkml:trace contextRef="#ctx0" brushRef="#br0" timeOffset="59340.2004">7541 9500 0,'49'0'156,"-49"50"-156,75-50 16,-75 25-16,49-25 15,-24 0 1,0-25 0,-25-25-1,74 1-15,-74-1 16,50 50-16,-50-50 16,25 50-16,-25-24 15,24 24 1</inkml:trace>
  <inkml:trace contextRef="#ctx0" brushRef="#br0" timeOffset="60178.1345">7590 9947 0,'25'0'31,"-25"49"-31,25-49 32,24 25-17,-24-25 1,0 0-16,25 0 15,-1-25 1,-49 0 0,50 1-16,-50-26 15,49 25-15,26-24 16</inkml:trace>
  <inkml:trace contextRef="#ctx0" brushRef="#br0" timeOffset="60944.1926">7590 10567 0,'50'0'94,"-25"25"-79,24-25 1,1 0 0,-1-25-1,-49-25-15,50 50 16,-50-49-16,50 49 16,-1-25-1</inkml:trace>
  <inkml:trace contextRef="#ctx0" brushRef="#br0" timeOffset="66358.5279">13742 13643 0,'0'-50'47,"-25"50"-16,25-25-31,-50 25 31,26 0 1,24-25-17,-25 25-15,-25 0 16,25 0-1,1 0 17,-1 0-17,-25 0 17,25 0-17,1 0 1,-26 0 15,25 50-15,-24 0-1,49-1 17,-25 1-17,25 24 1,0-49-16,0 25 15,0-26-15,0 1 16,0 0-16,0 25 0,0-1 16,0-24-1,0 0-15,0 24 16,0-24-16,0 0 16,0 25-16,0-1 0,0-24 15,0 25 1,0-25-16,0 24 0,0-24 15,0 0-15,-50 24 16,50-24-16,0 0 16,0 0-16,-25 24 15,25-24-15,0 0 16,0 25-16,0 24 16,0-49-16,0 49 15,-25-49 1,25 49-1,0-24 1,0 24 0,0-24-16,0-25 15,0 49 1,0-49-16,0 25 16,0-25-16,0-1 15,0 26 1,0-25-16,0 0 15,0-1-15,0 26 0,0-25 16,25 0-16,-25 24 16,0-24-16,0 0 15,0 24-15,0-24 16,0 0-16,50-25 16,-50 50-16,0-1 15,25-49 1,-25 50-16,25-50 15,49 25 17,0-25-17,-49 0-15,25 24 16,-25-24-16,-1 0 16,26 0-16,0 0 15,-1 0-15,-24 0 16,25 0-16,-26 0 15,-24-24 1,75 24 0,-75-50-16,25 25 15,-25-49 1,24 24-16,-24 25 16,0 1-16,0-26 15,0 25-15,50 0 16,-50-24-16,0 24 15,0 0-15,0 0 0,0-24 16,0 24 0,0-25-16,0 1 15,0-1 1,0 0 0,0 26-1,0-1 1,0-25-1,0 1 1,0 24 0,0 0 15,0-25-15,0 1-1,0 24 1,0 0-1,0 0 32,0-24-15,0 24-1,0 0 31,0-24-15,0 24-31,0 0 46,0-25 1001,25 26-1048,-25-1-15</inkml:trace>
  <inkml:trace contextRef="#ctx0" brushRef="#br0" timeOffset="67173.8624">14188 13519 0,'0'99'0,"50"25"15,-50 124-15,0 0 16,0 50-16,0-1 16,-25-24-16,25 0 0,-50-50 15,50-24-15,-49 49 16,49-25-16</inkml:trace>
  <inkml:trace contextRef="#ctx0" brushRef="#br0" timeOffset="68621.7114">13667 13593 0,'25'0'16,"25"0"46,-25 0-46,-25 74-16,24-49 15,-24 25-15,50 49 16,-50-25-16,50 1 16,-50-1-16,74-24 0,-74-1 15,25 26 1,-25-26-16,0 1 0,0 0 15,0-1-15,0 26 16,0-1-16,0 1 16,0-26-16,0 1 15,0-1-15,0 1 32,-50-25 30</inkml:trace>
  <inkml:trace contextRef="#ctx0" brushRef="#br0" timeOffset="70535.4746">13891 15627 0,'0'-50'16,"0"26"0,24-1-1,-24-25 1,0 25 0,0 1 15,0-1 0,0-25 0,0 25-15,-49 0 0,24-24-1,0 24 1,-49-25-1,49 26 1,-25-26 0,26 50-1,24-25-15,-25 25 16,25-25 0,-25 25-16,-25-49 15,26 49 1,-26 0-1,50-25 1,-50 25-16,1 0 16,-26 0-1,51 0-15,-1 0 16,-25-25-16,25 25 16,0 0-16,1 0 15,-26 0-15,25 0 16,0-49-16,-24 49 15,24 0-15,0 0 0,-24-25 16,24 25-16,-25 0 16,25 0-16,-24 0 15,24 0-15,0 0 16,0 0-16,-24-50 16,24 50-16,0 0 15,-49 0-15,49 0 16,-25 0-16,26 0 15,-26 0-15,25 0 16,-24 0-16,-1 0 31,0 0-31,1 0 16,49 25 0,-75-25-16,50 0 15,25 25 1,-24 0-1,-26 49 1,25-24 0,25-26-16,-49-24 15,49 25-15,0 50 16,-25-51 0,25 1-16,0 25 0,0-25 15,0-1 1,0 1-16,0 50 15,0-26-15,0-24 16,25 25 0,-25-1-1,24-49-15,-24 50 16,50-50-16,-50 74 16,50-74-16,-1 50 15,1 0 1,-1-1-1,1 1 1,25-25 0,-26 24-16,-24-49 15,25 0-15,-26 25 16,26-25-16,-25 0 16,24 0-16,1 50 15,-25-50-15,0 0 16,24 0-16,-24 0 15,25 0-15,-1 0 16,1 0-16,24 0 16,-24 0-16,-1 0 15,1 0-15,0 0 16,-1 0-16,1 0 16,0-25-16,-26 25 15,1 0-15,25-25 16,-25 25-16,-1-50 15,26 50-15,-25-49 0,24 49 16,-24-50-16,0 50 16,-25-25-1,0-24 1,0 24 0,0 0-16,0 0 15,0-49-15,-50 24 16,26 1-16,-26-1 15,25 25-15,25 1 16,-74-26-16,74 25 16,0 0-1</inkml:trace>
  <inkml:trace contextRef="#ctx0" brushRef="#br0" timeOffset="72652.0816">15429 15329 0,'0'-25'16,"0"-24"15,0 24 16,0 0 15,-25 25-62,-25-49 31,25 49-15,25-25-16,-25 25 0,-24-25 31,24 25-31,-25-50 16,1 50 0,24 0-1,25-24-15,-74 24 16,49 0-16,-25-25 15,25 25-15,1 0 16,-1 0-16,-25 0 16,25 0-16,1 0 15,-26 0-15,25-50 16,-24 50 0,24 0-16,-25 0 0,25 0 15,1-25 1,-26 25-16,0 0 15,1 0 1,24 0 0,-25 0-1,1 0 1,-1 0 0,0 0-1,1 0 1,-1 25-1,1-25 1,-26 0 0,26 0-1,49 50-15,-25-50 16,0 0 0,-25 0-1,50 25-15,-24-25 16,-26 0-1,0 0 1,50 24-16,-49-24 16,-1 0-16,25 0 15,25 50-15,-49-50 16,24 0 0,0 0-1,25 25 1,-49-25-1,49 25 1,-25-25 15,25 24-31,0 26 16,0-25 0,-50 24-1,50 1 1,0 0-1,0 24 1,25-24 0,-25-25-1,25-25-15,-25 49 16,74 26 0,-74-26-1,50-49-15,-50 50 16,25-50-16,-25 49 15,49-49-15,-49 25 16,25-25-16,-25 50 16,50-50-16,-50 25 15,74-25-15,-74 24 16,50-24-16,-50 25 16,49-25-16,-24 0 0,-25 50 15,74-50 1,-49 0-16,50 0 0,-51 0 15,26 0-15,-25 0 16,24 0-16,-24 0 16,25 0-16,-1 0 15,1 0-15,0 0 16,24 0-16,-24 0 16,-1 0-16,26 0 15,-26 0-15,1 0 16,-25 0-16,24 0 15,-24 0-15,0 0 16,0 0-16,24 0 16,-24 0-16,0 0 0,25 0 15,-26 0-15,26 0 16,24 0 0,-49-25-1,25 25-15,-25 0 16,-1 0-1,26-25 1,-50 0 15,25 25-31,-25-74 16,25 24-16,-25 1 16,0-1-16,0 1 15,0-1-15,0-24 16,0 24-16,0 25 15,0-24-15,0 24 16,-75 25 0,26 0-16,-26 0 15</inkml:trace>
  <inkml:trace contextRef="#ctx0" brushRef="#br0" timeOffset="76242.4607">12353 17859 0,'-25'0'15,"25"-24"1,25 24 124,24 0-140,-24 0 16,0 0-16,25 0 0,24 0 16,25 0-16,0 0 15,25 24-15,-24-24 16,24 50-16,0-50 16,-25 0-16,0 0 15,0 0-15,25 0 16,-24-25-16,-26 25 15,0 0-15,1 0 16,-1 0-16,-24 0 16,24-49-16,-24 49 15,24 0-15,-24 0 16,0 0-16,-26 0 16,1 0-16,25 0 15,-25 0-15,-1 0 0,26 0 16,-50-25-1,50 25-15,-26 0 32,-24-25-32,25 25 47,25 0 140</inkml:trace>
  <inkml:trace contextRef="#ctx0" brushRef="#br0" timeOffset="82526.2065">13593 13692 0,'25'-49'156,"0"-1"-156,24 0 16,1-24-16,49-25 16,25 0-16,0-26 15,25 1-15,25-24 16,24-51-16,-24 26 0,24 24 16,-49 25-1,0 24-15,-25 51 0,-25-50 16,25 24-16,-50 1 15,26 49-15,-51-25 16,-24 50-16,25-49 16,-1 49-1,-49-25-15,0 75 1235</inkml:trace>
  <inkml:trace contextRef="#ctx0" brushRef="#br0" timeOffset="83973.6237">13047 15652 0,'0'0'0,"-25"0"47,25 25-47,0-1 78</inkml:trace>
  <inkml:trace contextRef="#ctx0" brushRef="#br0" timeOffset="84175.6102">12948 15776 0,'-25'0'63</inkml:trace>
  <inkml:trace contextRef="#ctx0" brushRef="#br0" timeOffset="86328.2487">12402 15900 0,'-24'0'218,"24"-50"-171,-25 50-15,25-25-32,-50 25 46,25 0-14,1 0-17,-51 25 1,50 25-16,0-1 16,-24 1-1,-1 49-15,1-24 0,-1-1 16,25 25-16,-24-24 15,24-26-15,-25 1 16,25 24-16,-24-24 16,24 0-16,25-26 15,-74 26-15,74-25 16,-50 24-16,25-24 16,25 0 62,-49-25-47,49 50 0,-25-50-15,25 24 140</inkml:trace>
  <inkml:trace contextRef="#ctx0" brushRef="#br0" timeOffset="89163.5654">14982 15726 0,'25'0'828,"-25"25"-828,49-25 16,-24 74-16,25-24 15,24 0-15,1 24 16,24-24-16,0 24 16,0 25-16,25 0 15,-24-49-15,24 25 16,0-1-16,0 0 16,-50-24-16,50 24 0,-49-24 15,-26-25-15,-24-25 16,-25 49-16,74-49 15,-74 25 1</inkml:trace>
  <inkml:trace contextRef="#ctx0" brushRef="#br0" timeOffset="94512.4684">16371 11435 0,'-25'0'46,"25"-25"-14,-25 25-1,25-49-15,-49 24-1,49 0 1,-25 25-16,25-25 15,0-24 1,25 49 15,0 0-15,24 0-16,1 0 16,0 24-16,-1 1 15,-24-25-15,-25 25 16,25-25-16,-25-25 62,0 0-46,25 25 0,-25-49-1,74 49-15,-49 0 16,0 49-16,49 51 15,0 48-15,-24 26 16,0 0-16,-50-50 16,24-50-16,-24-49 15,0 0 1,-24-25 0,-26 0-1,0 0 1,50-25-16,-24-25 15,24 1-15,0-1 0,0-24 16,0-26-16,0 1 16</inkml:trace>
  <inkml:trace contextRef="#ctx0" brushRef="#br0" timeOffset="94839.9691">16917 11137 0,'0'0'0,"0"-25"0,49-24 16,-49 24-16,50 25 0,-50-25 16,25 25-1,24 0 1,-49 50-1,50 99-15,-50-50 16,74 0-16,-74-24 16,50-1-16,-25-24 15,0-50 1,49 0 0,-49 0-1,24 0-15,-24-25 16,-25 0-16</inkml:trace>
  <inkml:trace contextRef="#ctx0" brushRef="#br0" timeOffset="94968.5071">17314 11534 0,'0'0'16,"24"-25"-1,26 1-15,0-26 16,49-24-16</inkml:trace>
  <inkml:trace contextRef="#ctx0" brushRef="#br0" timeOffset="96917.2147">17090 17090 0,'0'-49'188,"0"24"-173,0 0 1,0-24 0,25 49-1,0 0 1,25 24 0,-1 1-1,-24 50-15,25-1 16,-26 0-16,-24-24 15,50 0-15,-75-50 47,-24 0-15,49-25-32,0-25 15,-50 25 1,50 1-16,0-51 15,0 26-15,0 24 0,0 0 16,0-25-16,0 26 16,0-26-1,50 50 32,-26 0-31,26 74-16,0 1 15,49 24-15,-49-25 16,74 26 0,-100-76-16,51 51 15</inkml:trace>
  <inkml:trace contextRef="#ctx0" brushRef="#br0" timeOffset="98148.5229">17835 16793 0,'0'-25'16,"0"-25"15,0 26 47,0-1-47,24 25 16,51 0-31,-50 0-16,-1 0 15,-24 49-15,50-49 16,-25-49 31,-25 24-31,25 25-1,49 0 16,-24 0-15,-26 50-16,26 49 16,0-25-16,-50-24 15,24-25-15,-24 24 16,-49-49 31,49-25-32,-75-74-15,26-50 16,-1-49-16,50 24 16,-49 50-16,49 50 15</inkml:trace>
  <inkml:trace contextRef="#ctx0" brushRef="#br0" timeOffset="101284.4483">9451 17760 0,'0'-25'15,"0"-24"1,0-26 0,0 51-16,24-1 15,1-25 1,0 50-1,25 25 1,-50 25-16,24-1 16,-24 1-16,50-1 0,-50 1 15,0-75 48,0-24-48,-25 24-15,25 0 16,0-25-16,0 26 16,0-1-16,0-25 15,25 50 17,25 0-17,-26 0 1,26 50-16,-25-1 15,24 1-15,1 0 0,-25 24 16,24-49-16,-24-25 16,0 49-16,25-49 15</inkml:trace>
  <inkml:trace contextRef="#ctx0" brushRef="#br0" timeOffset="101704.3464">9947 17363 0,'0'0'0,"0"-25"16,0-49 0,0 24-1,24 26-15,-24-26 16,25 0-16,0 50 16,25 0 15,-50 50-31,49 49 0,-49 25 15,75 25 1,-75-50-16,49-49 0,1 0 31,-25-50-31,49-50 16,1 0 0,-51 1-16,26-1 15,-50 25-15</inkml:trace>
  <inkml:trace contextRef="#ctx0" brushRef="#br0" timeOffset="101867.7064">10319 17587 0,'0'0'0,"0"-25"31,25-75-15,49 26-16,-24 0 15,24-26-15,-49 51 16</inkml:trace>
  <inkml:trace contextRef="#ctx0" brushRef="#br0" timeOffset="104763.1345">12948 17959 0,'0'0'0,"50"0"0,-1 0 16,1 0-16,24 0 15,1 0-15,-1 0 16,1 0-16,-1 49 16,0-49-16</inkml:trace>
  <inkml:trace contextRef="#ctx0" brushRef="#br0" timeOffset="106438.1861">26070 10319 0,'0'0'0,"0"-25"31,25 25 31,24 50-46,50 49-16,25 25 16,0 0-16,-49 0 15,24-50-15,-49-24 16,-1-50-16,26 0 15,-26 0-15,26-124 16,49-25-16,49-49 16,26-26-16,-26 51 0,-24 24 15,-25 25-15,0 25 16,-49 49-16,-1 50 16,-49 0-16</inkml:trace>
  <inkml:trace contextRef="#ctx0" brushRef="#br0" timeOffset="113687.6932">9004 7020 0,'0'-25'16,"25"25"93,-25 25-93,50-25-16,-50 49 15,24-49-15,26 0 16,-25 0-1,49-24-15,-24-1 16,-1-25-16,1 1 0,24-1 16,-49 50-1,0-25-15,25 25 0,-1 0 16,-24 0-16,-25 50 16</inkml:trace>
  <inkml:trace contextRef="#ctx0" brushRef="#br0" timeOffset="114213.5431">9103 7640 0,'50'0'47,"0"0"-31,-26 0-1,26 0-15,-25 0 16,0 0-16,-1 0 16,26 0-16,-25 0 15,0 0-15,24 0 0</inkml:trace>
  <inkml:trace contextRef="#ctx0" brushRef="#br0" timeOffset="120700.0568">4539 13990 0,'-25'0'0,"25"-25"31,0 0-15,0 0 46,-49 25-62,49-49 31,0 24-15,-25 25 0,25-25-1,-25-24 1,25 24-1,-49 25-15,49-50 16,-25 1 0,25 24-1,-25 25-15,25-25 16,-50 25 0,26 0-1,24-25 1,-25 25-1,0 0 1,-25 0 15,26 0-15,24 25-16,-50 25 16,50 24-1,-25-74 1,25 50-16,0-1 15,0 1 1,0-25-16,0-1 16,-25 1-16,25 25 15,0-25-15,0-1 16,0 26-16,0-25 16,0 0-16,0 24 15,25-49 1,-25 75-16,50-26 15,-50-24 1,25-25-16,24 50 16,-24-25-1,25-1 1,-26-24 0,-24 50-1,25-50 1,25 0-1,-1 0 1,-24 0 0,-25-25-1,50 25-15,-50-49 16,25 24-16,24-50 16,-49 26-16,0 24 15,0 0-15,0-25 16,0 1-16,0 24 15,-25 0-15,25-24 16,-74 24-16,24-25 16,26 25-16,-26-24 15,50 24-15,-50 0 16,50-24-16,0 24 16</inkml:trace>
  <inkml:trace contextRef="#ctx0" brushRef="#br0" timeOffset="124416.2704">12626 3944 0,'0'-25'15,"-25"-24"1,25 24 15,-50 25-15,25 0 31,1 0-32,24 25-15,-50-25 16,50 49-16,0 1 0,-25-50 16,25 49-1,0-24 1,0 0-16,50-25 15,-25 0-15,24 0 16,1 0 0,-1 0-1,-49-25 1,0-24 0,0-1-1,0 0 1,-24 50-16,24-24 0,-50 24 15,0 0 1,26 0-16,-26 0 16,50 49-1,-50-24-15</inkml:trace>
  <inkml:trace contextRef="#ctx0" brushRef="#br0" timeOffset="124888.3854">12477 4341 0,'0'0'0,"0"49"16,0 1-1,0-25 16,25-25 32,-25-25-47,0-25-16,0 26 15,0-26 1,-25 50 15,25 74-15,-75-24-16</inkml:trace>
  <inkml:trace contextRef="#ctx0" brushRef="#br0" timeOffset="125151.3988">12477 4837 0,'0'25'16,"25"-25"-1,-25 49 1,0-24-16,0 25 0,24-1 16,-24 1-16</inkml:trace>
  <inkml:trace contextRef="#ctx0" brushRef="#br0" timeOffset="128728.1882">12353 5829 0,'0'-25'563,"-50"25"-516,50-25 15,0-24-31,0 98 79,0-24-95,25 0-15,-25 25 16,25-25 0,-25 24-1,49 1 1,-49-25 0,0 24 15,0 1-16</inkml:trace>
  <inkml:trace contextRef="#ctx0" brushRef="#br0" timeOffset="129254.1101">12378 6226 0,'0'-25'0,"-25"25"62,25 75-46,0-51-16,0 1 16,0 0-16,0 25 0,0-26 15,0 26 1,49-50-1,-24 0 1,0-25 0,-25-24-1,0 24-15,0-25 16,0 25 0,0-24 15,-25 49-16,-24 49-15,49-24 16</inkml:trace>
  <inkml:trace contextRef="#ctx0" brushRef="#br0" timeOffset="129463.9916">12551 6648 0,'0'0'16,"0"49"-1,0 1 1,0-1-16,0 1 0,50 49 16,-50-24-16,74-1 15,-74-24-15,25-50 16</inkml:trace>
  <inkml:trace contextRef="#ctx0" brushRef="#br0" timeOffset="130866.2502">12427 7714 0,'0'-49'32,"-25"49"-1,25-25 141,-24 25-172,-26 0 47,25 0-1,25 49-14,0-24-17,0 25 1,0-25 0,0 24 15,50-49-31,-50-25 31,25 25-31,-25-49 16,0 24-16,0 0 15,0-24-15,0-1 16,0 100 46,0-26-46</inkml:trace>
  <inkml:trace contextRef="#ctx0" brushRef="#br0" timeOffset="131151.7133">12328 8062 0,'50'0'63,"-26"99"-48,-24-74 1,0-1-16,50 26 0,-50-25 16,0 0-16,25-25 15</inkml:trace>
  <inkml:trace contextRef="#ctx0" brushRef="#br0" timeOffset="131354.2444">12502 8310 0,'0'24'32,"0"26"-32,49 0 0,-49-1 15,0 26-15,50 24 16,-50 0-16,74 0 15</inkml:trace>
  <inkml:trace contextRef="#ctx0" brushRef="#br0" timeOffset="133236.4883">12204 7541 0,'25'24'109,"24"1"-93,-24 50-1,25-26 1,-50-24 0,0 0-16,25 49 15,-25-24-15,0-25 16,0-1-16,0 51 15,0-25 1,0-100 47,49 0-48,-24 50 1,25 75-1,-1 49 1,1 49-16,-1 26 16,1 24-16,-50-124 15,25-49-15,-50-100 47,25 25-31,-50-24-1,50 24-15,0 0 0</inkml:trace>
  <inkml:trace contextRef="#ctx0" brushRef="#br0" timeOffset="133677.4312">11807 7665 0,'0'24'47,"0"26"-31,0 0-16,50-1 15,-50 26-15,49 24 16,-49 25-16,75-50 16</inkml:trace>
  <inkml:trace contextRef="#ctx0" brushRef="#br0" timeOffset="134113.7017">12055 8384 0,'0'50'31,"-25"-50"-31,25 24 16,0 1-16,0 25 0,0-25 16,0 24-1,0 1-15,25-1 0,0-24 31,0-25 1,-25-25-32,0 1 15,49-26-15,-49 25 16,0 0-16,0-24 16,0 74 46</inkml:trace>
  <inkml:trace contextRef="#ctx0" brushRef="#br0" timeOffset="134458.7557">12254 8855 0,'0'25'16,"0"49"0,24-24-16,-24 0 0,0-1 15,50-24 1,-25 25 0,24-1-16,-24-49 15,25-49 16,-50 24-31,49-25 16,-49 26-16,0-26 16,0 25-16,-24 0 15,24-24-15,-50 49 16,0-25 0,26 25-1,24 49-15,0-24 16</inkml:trace>
  <inkml:trace contextRef="#ctx0" brushRef="#br0" timeOffset="135256.2964">12129 9748 0,'0'0'0,"25"75"78,-25-51-63,25 1-15,-25 25 16,25 24-16,-25-49 16</inkml:trace>
  <inkml:trace contextRef="#ctx0" brushRef="#br0" timeOffset="135559.7283">12378 10616 0,'49'0'31,"-49"50"-15,0-25-16,50 24 15,-50 26-15,49-26 16,-49 26-16,25-26 16,-25-24-16</inkml:trace>
  <inkml:trace contextRef="#ctx0" brushRef="#br0" timeOffset="135733.4769">12675 11261 0,'0'0'0,"50"25"0,-50 50 16,74-1-16,-49-24 15,25 24-15,-50-24 16,49 24-16,-49-24 15,50-50-15</inkml:trace>
  <inkml:trace contextRef="#ctx0" brushRef="#br0" timeOffset="136329.0625">16123 9599 0,'0'0'0,"50"-49"0,-26-1 15,76 25-15,-1-24 16,25-1-16,-25 1 16,-24 49-16,-1 0 15,0 0-15</inkml:trace>
  <inkml:trace contextRef="#ctx0" brushRef="#br0" timeOffset="137691.7441">18703 8434 0,'49'0'32,"26"0"-17,-50 0 1,24 74-16,1-49 15,-1 24-15,-24-49 16,25 0-16,-1 0 16,1-49-16,49-50 15,25-100-15,0 50 0,25-24 16,0-1-16,0 25 16,-50 25-16</inkml:trace>
  <inkml:trace contextRef="#ctx0" brushRef="#br0" timeOffset="174110.0647">28550 13816 0,'50'0'109,"-1"0"-109,26 0 16,24 0-16,25 0 16,50 0-16,-1 0 15,1-49-15,0 49 16,24 0-16,-49 0 0,0 0 16,-75 0-1,-24 0-15,-25 0 0,-1 0 16</inkml:trace>
  <inkml:trace contextRef="#ctx0" brushRef="#br0" timeOffset="175691.9752">28277 13767 0,'50'0'15,"-50"24"1,25-24 15,0 0-15,24 0 0,-24 0-1,0 0 16,-25-24-31,0 48 125,25-24-125,-25 50 16,0-25-16,0 24 16,0 26-16,0-1 0,0 1 15,0-1 1,0 0-16,0 1 0,0-1 16,0 1-16,0-26 15,0 1-15,0 0 16,0 24-16,0-49 15,0 0-15,0-1 16,0 26 0,0-25 77,49-25-77,1 0-16,-1 0 16,1 0-16,24 0 15,1 0-15,24 0 16,0 0-16,1 0 16,48 0-16,-24 0 15,0-25-15,0 25 16,0 0-16,0 0 15,-49 0-15,-1 0 16,1-25-16,-26 25 16,-24 0-16,25-49 15,-25 49-15,-1 0 32,1 0 14,25 0-14,-50-25-32,25 25 15,-1-50 1,26 25 0,-50-49-1,0 49 1,25-24-16,-25-1 15,0 25-15,0 0 0,0-24 16,0 24-16,0 0 16,0-25-16,0 26 15,0-1-15,0 0 16,0-49 0,0 49-1,0 0 1,0 0 62,0-49-62,0 24-1,0 25-15,-25 25 16,25-24-16,0-26 15,-50 50 1,50-25 0,-24 25-1,-1 0 17,-25 0-32</inkml:trace>
  <inkml:trace contextRef="#ctx0" brushRef="#br0" timeOffset="177801.0156">26888 13915 0,'0'-24'15,"-49"-26"32,24 50-31,25-25-16,-75 25 16,51 0-16,-26-25 15,0 25-15,-24 0 16,24 0-16,-24 0 15,24 0-15,-24 0 16,0 0-16,-1 0 16,1 0-16,24 0 15,1 0-15,24 0 0,-50 0 16,1 0 0,24 0-1,25 0 1,1 0-1,-26 0 1,0 0 0,1 0-1,24 0 1,0 0 0,25 25-1,-49-25-15,24 0 16,25 25 62,0 25-62,0-1-16,0 1 15,0-1-15,0 1 16,0 24-16,0-24 15,0 24-15,0 1 16,0-1-16,0 1 16,0-1-16,0 1 0,0-26 15,0 26 1,0-26-16,0 1 0,0-25 16,0-1-1,0 26-15,0 0 16,0-26-1,25-24 95,-1 0-95,51 0-15,-1 0 16,-24 0-16,-1 0 16,26 0-16,-26 0 15,1 0-15,25 0 16,-1 0-16,25 50 16,-24-50-16,-1 25 15,0-25-15,-24 0 16,24 0-16,-24 0 15,0 0-15,-1 0 16,1 0-16,-25 0 16,-1 0-16,1 0 15,25 0-15,-25 0 32,-25-25-1,0-25-16,24 50 1,-24-49 0,0 24-1,50-49 1,-50 24-16,0 0 16,0 1-16,0-26 15,0 26-15,0-1 16,0 1-16,0-1 15,0 25-15,0-49 0,0 49 16,-25 0-16,25-25 16,-25 26-16,1-26 15,24 0 1,0 26 15,-50 24 0,50-25 1,0 0-17,-25 25-15,25-50 16,0 1-16</inkml:trace>
  <inkml:trace contextRef="#ctx0" brushRef="#br0" timeOffset="179583.6505">29890 12402 0,'0'50'31,"0"-25"-15,-25 24-16,25 1 15,0 0-15,0-1 16,0 26-16,0-1 16,-50 0-16,50 1 0,0-1 15,0 1 1,0-26-16,0 26 0,0-50 15,0-1-15,0 26 16,0 24 0,0-24-1,0 0 17,0-100-1</inkml:trace>
  <inkml:trace contextRef="#ctx0" brushRef="#br0" timeOffset="179976.0016">29518 13221 0,'0'25'0,"0"0"16,24 24-16,-24-24 16,75 0-16,-75 24 15,49-49-15,-49 50 16,50-50-16,-25 0 15,24 0-15,-24 0 0,25-25 16,-1 0-16,-24-24 16,-25-1-16,25 50 15,-25-25-15,-25 25 32,-74 25-32,49 25 15,1-25-15,-1 24 16,1-24-16,24-25 15</inkml:trace>
  <inkml:trace contextRef="#ctx0" brushRef="#br0" timeOffset="180590.1944">30088 12005 0,'0'0'0,"50"0"15,-26 0 1,1 25-1,-25 25 1,0 24-16,0 1 16,0-26-16,0 1 0,0-25 31,0-75 0,0 1-15,50-26-16,-50 50 15,0 0-15,25 25 16,-25-24-16,49 24 47,-49 24-47,50 1 16,-50 25-16,50 24 15,-50-24-15,49 0 16,-49-26-16</inkml:trace>
  <inkml:trace contextRef="#ctx0" brushRef="#br0" timeOffset="181173.5273">28699 12452 0,'0'25'47,"0"24"-32,0 1-15,50 24 16,-50 1-16,0-1 15,0 1-15,0-26 16,0 26-16,0-1 16,0-24-16,0-1 15,0-24-15,0 25 16</inkml:trace>
  <inkml:trace contextRef="#ctx0" brushRef="#br0" timeOffset="182218.1209">28426 12973 0,'0'49'32,"25"1"-17,-25-25-15,50-25 16,-26 74-16,26-74 16,-25 75-16,24-75 15,-49 25 1,50-25-16</inkml:trace>
  <inkml:trace contextRef="#ctx0" brushRef="#br0" timeOffset="182351.7222">28773 13171 0,'0'50'15,"0"-25"1,0 0-1,-24-25-15</inkml:trace>
  <inkml:trace contextRef="#ctx0" brushRef="#br0" timeOffset="183927.9869">28724 12080 0,'0'-50'0,"0"25"16,0 1-1,0-26 16,0 75 282,0 0-297,25-1-16,-25 26 15,49 0 1,-49-26-1,25-24-15,0 0 16,24 0 0,-24 0-1,-25-24-15,25-26 16,-25 25 0,50 25 46,-50 25-46,0 0-16,0 24 15,0 26-15,0-1 16,0 26-16,-25-51 16,25 1-16,-25-1 15,25-98 48,0 24-63,0-25 15,0 26-15,25-26 16,24 0 0</inkml:trace>
  <inkml:trace contextRef="#ctx0" brushRef="#br0" timeOffset="184182.6354">29220 12303 0,'0'0'15,"0"50"-15,0-1 0,0 1 16,-50 0 0,50-1-16,0 1 31,50-50-31,0-25 15,-50 0 1,49-24-16,-49-1 16,0-24-16,0 24 0,0 25 15,-25 25 1,-24 0 0</inkml:trace>
  <inkml:trace contextRef="#ctx0" brushRef="#br0" timeOffset="184858.0422">30832 12353 0,'-49'25'15,"49"24"-15,-50 50 16,50-49-16,0 0 0,0-1 15,0 1-15,0-1 16,0 1 0,50-50-16,-1 0 15,26-50 1,-75 26 0,24-26-16,-24-24 15,0-1-15,-24 26 16,-26-26-16,0 50 15,-24 25-15</inkml:trace>
  <inkml:trace contextRef="#ctx0" brushRef="#br0" timeOffset="185719.2349">26467 13047 0,'0'-25'16,"0"75"62,0 0-62,0 24-16,0 1 15,0-1-15,0 0 16,0-24-16,0 0 15,0-1-15,0 1 16,49-50-16,-49 49 16,0-24-1,0 0 17,0 25-17</inkml:trace>
  <inkml:trace contextRef="#ctx0" brushRef="#br0" timeOffset="186041.9027">26367 13543 0,'0'25'16,"0"0"-16,25 49 16,0-49-1,49-25 1,-49 0 0,0 0-16,0 0 15,24 0-15,-24-25 16,-25-24-16,75 24 15,-125 25 17,25 25-17,-24 24-15,-26 26 0,50-50 16</inkml:trace>
  <inkml:trace contextRef="#ctx0" brushRef="#br0" timeOffset="186671.302">26516 12526 0,'0'0'0,"0"-24"15,25 24 1,49 0 0,-24 24-1,-50 76-15,50 24 16,-50 0-16,0-50 15,0-49-15,0 24 16,0-98 15,24-26-15,-24 1-16,50 0 16,-50-1-16,0 1 15,25 24-15,24 75 47,-49 49-31,50-24-16,-50 0 15,50 24-15,-50-49 16,74-25-16</inkml:trace>
  <inkml:trace contextRef="#ctx0" brushRef="#br0" timeOffset="186822.0599">27236 12675 0,'0'50'31,"0"-1"-15,0 26-16,0-1 0,0 1 16,0-1-16,-50-24 15</inkml:trace>
  <inkml:trace contextRef="#ctx0" brushRef="#br0" timeOffset="187503.6263">25524 12626 0,'0'0'0,"0"-25"15,0 99 48,0 25-48,0 1-15,0-1 0,0 0 16,50 50-16,-50-50 16,0 0-16,49 1 15,-49-26-15,0-24 16,25-26-16,-25 1 16,0 25-16,0-25 15,0-1 1,0 26 15</inkml:trace>
  <inkml:trace contextRef="#ctx0" brushRef="#br0" timeOffset="187842.0559">25425 13667 0,'0'50'15,"25"-25"1,-25 0-16,24-25 16,-24 49-16,50-49 0,0 0 31,-1 0-31,-24 0 0,-25-49 15,50-1-15,-50 25 16,49-24-16,-49 24 16,0 50 31,-49 24-47,49 26 15,-50-26-15,50-24 16,-25-25-16</inkml:trace>
  <inkml:trace contextRef="#ctx0" brushRef="#br0" timeOffset="188944.2836">25400 12129 0,'0'0'0,"0"-49"16,0 24-1,0 0 1,50 75 31,-26-25-32,26-1-15,0 51 16,-26-75 0,26 0 15,-50-25-16,0 0-15,0 0 16,25 1-16,-25-26 16,49 100 31,-49 24-47,25 25 15,-25 25-15,0-24 0,0-51 16,0 1-1,0-100 32,0-24-31,0 49-16,0-25 16,0 26-16,0-51 15</inkml:trace>
  <inkml:trace contextRef="#ctx0" brushRef="#br0" timeOffset="189099.3894">26169 12303 0,'0'0'0,"0"25"16,0 0-16,0 24 16,0 26-16,0-1 15,0 1 1,0-1-16,0-49 0</inkml:trace>
  <inkml:trace contextRef="#ctx0" brushRef="#br0" timeOffset="190272.0474">23292 14808 0,'-50'0'16,"0"0"-1</inkml:trace>
  <inkml:trace contextRef="#ctx0" brushRef="#br0" timeOffset="190408.3809">22845 14709 0,'0'0'0,"-25"0"15,1 0-15</inkml:trace>
  <inkml:trace contextRef="#ctx0" brushRef="#br0" timeOffset="192327.8369">21456 13990 0,'0'-50'16,"-50"25"15,1 25-16,24 0-15,0 0 16,-24 0-16,-26 0 16,26 0-16,-1 0 15,0 0-15,-24 0 16,0 0-16,-1 0 16,26 0-16,-1 0 15,0 0-15,-24 0 16,24 0-16,1 0 15,24 0-15,-25 0 16,1 0-16,24 0 16,0 50-1,-25-50 1,50 25 0,-24-25-1,-1 0 16,25 25-15,0 24 47,0-24-48,0 0-15,0 24 0,0 1 16,0 24-16,0 1 15,0-1-15,0 1 16,0-1-16,0-24 16,0 24-16,0 1 15,0-1-15,0 0 16,0 1-16,0-1 16,49 1-16,-49-1 15,0 0-15,0 1 16,0-1-16,0 1 15,0-1-15,25-49 16,-25 25-16,0-1 16,0-24-1,50-25 63,-25-25-62,-1 25-16,51-49 16,-1 49-16,1-25 15,-1 25-15,25-50 16,75 50-16,0-49 16,-26-1-16,-48 50 15,48-74-15,-48 24 0,-1 50 16,25-25-1,-25 25-15,-24 0 0,-26 0 16,26 0-16,-26 0 16,-24 0-16,49 0 15,-74-74 63,0 24-62,0 0 0,0 26-16,0-1 15,-24-25-15,24 1 16,-25-26-16,25 1 16,-75-25-16,26-25 15,49 49-15,-50 1 16,50-1-16,-74 1 15,74 24-15,-25 1 16,25-1-16,-50 0 16,50 1-16,0 24 15,-24 25-15,24-50 16,0 26 0,-25 24 15,0 0-31,-49 0 15,24 0 1,25 0-16,0-50 16,-49 50-16,24 0 15,1-25-15,-1 25 16,0 0-16,1 0 16,-26 25-16,26 25 15,24-50-15</inkml:trace>
  <inkml:trace contextRef="#ctx0" brushRef="#br0" timeOffset="192993.4142">21605 12923 0,'-50'-49'16,"100"98"-16,-149-148 15,49 49 1,0 1 0,26 24-1,24 50 32,0 49-47,0 1 16,49 24-16,-49 0 15,50-25-15,-50 1 16,25-1-16,-25 50 16,49 0-16,-49-24 15,50-26-15,-50-49 16,0 0-16,25-25 15,-25 49-15,0-24 47,0 0 16,0 0-48</inkml:trace>
  <inkml:trace contextRef="#ctx0" brushRef="#br0" timeOffset="193234.7751">21406 13742 0,'25'74'16,"0"-24"-1,49-25 1,-49-25 0,0 0-16,25 0 15,-26 0-15,1 0 16,50-50-1,-75 0-15</inkml:trace>
  <inkml:trace contextRef="#ctx0" brushRef="#br0" timeOffset="193309.4171">21779 13767 0,'-100'49'47,"75"1"-31,-24 24-16</inkml:trace>
  <inkml:trace contextRef="#ctx0" brushRef="#br0" timeOffset="194008.0602">21481 12328 0,'0'0'0,"74"-50"15,-49 50-15,0 0 16,24 0-16,-24 50 16,-25 24-16,50 1 15,-50 49-15,0-75 16,0-24-16,0 0 16,0-75 30,0 26-46,0-26 16,0 0-16,0 1 16,0-1-16,0 25 15,50 25 32,-50 50-47,49-25 16,-49 24-16,50-24 15,-50 0-15,74 49 16,-74-24-16,25-25 16</inkml:trace>
  <inkml:trace contextRef="#ctx0" brushRef="#br0" timeOffset="194194.0214">22101 12576 0,'0'0'15,"0"25"32,0 24-47,0 1 16,25 0-16,-25-26 16,49 1-16</inkml:trace>
  <inkml:trace contextRef="#ctx0" brushRef="#br0" timeOffset="194531.4229">22275 12477 0,'24'25'47,"-24"-1"-32,100 1-15,-51-25 16,1 75-16,-25-75 16,-25 24-16,49-24 15,-49 50-15,0-25 16,-25 24-16,-24-49 0,24 0 16,0 0-16,-24-49 15,49-1 1,0-24-16,24 49 15,26-25-15,-25 50 16,-25-49-16,49 49 16,1 0-1</inkml:trace>
  <inkml:trace contextRef="#ctx0" brushRef="#br0" timeOffset="195244.4159">20637 12725 0,'0'0'16,"25"25"46,-25 49-62,50 50 16,-50-25-16,25 0 15,-25 50-15,49-49 16,-49-26-16,50-24 0,-50 24 16,0-24-16,25-26 15,-25 26-15,0 0 16,49-1-1,-49-24 1</inkml:trace>
  <inkml:trace contextRef="#ctx0" brushRef="#br0" timeOffset="195464.0568">20712 13667 0,'0'-24'16,"50"24"31,-26 0-47,1 0 16,25 0-16,-25 0 15,-1-50-15</inkml:trace>
  <inkml:trace contextRef="#ctx0" brushRef="#br0" timeOffset="195574.3668">21010 13519 0,'-25'49'16,"50"-98"-16,-75 73 31,50 1-31,-50 25 16,50-1-16,-49-24 15,-1-25-15</inkml:trace>
  <inkml:trace contextRef="#ctx0" brushRef="#br0" timeOffset="196789.3712">19571 12452 0,'0'0'0,"-25"0"16,25-25-1,25 25 63,49 50-62,-49-50-16,0 74 16,25-24-16,-26-50 15,-24 25-15,25-25 16,25 0-1,-50-25 1,0-25-16,0 25 0,0 1 16,0-1-1,0-25 1,25 50 31,24 25-32,-49 0 1,50 24-16,-50 26 16,49-1-16,-49 25 15,0-24-15,0-26 16,0 1-16,-24-50 31,-26 0-15,25-74-1,25 24 1,0 0 0,25 1-1,25-1 1</inkml:trace>
  <inkml:trace contextRef="#ctx0" brushRef="#br0" timeOffset="197008.3296">20241 12551 0,'0'25'47,"0"0"-47,49 24 15,-49-24-15,25 0 16,-25 25-16,50-1 15,-50-24-15,24 25 16,-24-26 0</inkml:trace>
  <inkml:trace contextRef="#ctx0" brushRef="#br0" timeOffset="197433.522">20464 12452 0,'0'25'47,"25"24"-32,-1-24 1,26-25-1,-50 25 1,25-25-16,0 50 16,24-1-1,-49 1 1,-25-1 0,1-49-16,-1 0 15,0 0-15,-49-99 16,74 25-1,0-1-15,0 26 16,24-1-16,26 1 16,0-26-16,-1 26 15,26-1-15,-26 50 16,-24 0-16,0 0 16</inkml:trace>
  <inkml:trace contextRef="#ctx0" brushRef="#br0" timeOffset="200635.9598">20786 14808 0,'0'0'0,"0"25"0,50 25 15,-50 24-15,0-49 16,25-25-16,-25 50 15,0-26 1,25-24 0</inkml:trace>
  <inkml:trace contextRef="#ctx0" brushRef="#br0" timeOffset="200996.5427">21010 14436 0,'24'50'63,"-24"-25"-48,50 0-15,-50 24 16,50 1-16,-50-1 16,24 1-16,-24 0 15,0-26-15,50 1 16,-50 25-16,0-1 15,25-49-15</inkml:trace>
  <inkml:trace contextRef="#ctx0" brushRef="#br0" timeOffset="201230.9995">20811 14908 0,'0'0'0,"0"-25"15,0-25 1,0 25-16,50-24 16,-25 49-16,24-50 15,-24 50-15,0-25 16,24 25-16,-24 0 15</inkml:trace>
  <inkml:trace contextRef="#ctx0" brushRef="#br0" timeOffset="201715.3198">21307 14536 0,'0'0'0,"0"24"63,0 51-63,0-1 0,0-24 15,0-1-15,50-24 16,-50 0-16,0 25 16,25-50 15,-25-50 0,0-24-31,0 49 16,0-25-16,-50 1 0,50-1 15,0 0 1,0 26-16,0-1 0,0-25 16,0 1-1,50 49 48,-50 24-48,74 26-15,-74-25 16,50 24-16,-50 1 16,49 0-16,-49-1 15,50 26-15,-50-51 16</inkml:trace>
  <inkml:trace contextRef="#ctx0" brushRef="#br0" timeOffset="201857.9362">21456 14759 0,'0'0'16,"50"-50"31,24 50-32,25-74-15</inkml:trace>
  <inkml:trace contextRef="#ctx0" brushRef="#br0" timeOffset="206125.2559">28699 11162 0,'0'-25'32,"0"0"-17,0 1 1,0-1 15,0 50 16,50 24-31,-50-24-16,0 0 0,24 0 15,-24 24-15,0-24 16,0 0-16,50 25 15,-50-1-15,0 26 16</inkml:trace>
  <inkml:trace contextRef="#ctx0" brushRef="#br0" timeOffset="206585.3952">30336 10864 0,'0'25'32,"0"25"-32,0-1 15,0 1-15,0 0 16,0-1-16,50 26 16,-50-26-16,25 26 15,-25-26-15</inkml:trace>
  <inkml:trace contextRef="#ctx0" brushRef="#br0" timeOffset="212494.9724">30014 14908 0,'0'-50'31,"0"75"48,0 24-64,0 26-15,0 24 16,0-25-16,0 26 15,24-26-15,-24 25 16,0-24-16,50-26 16,-50 1-16,0-25 15,25 0 1,-50-25 62</inkml:trace>
  <inkml:trace contextRef="#ctx0" brushRef="#br0" timeOffset="212763.6956">29939 15577 0,'0'0'0,"0"25"47,0 0-47,0 25 16,25-26-16,25 26 15,-26 0 1,51-50-1,-1 0 1,-49 0 0,0-25-16</inkml:trace>
  <inkml:trace contextRef="#ctx0" brushRef="#br0" timeOffset="212898.3386">30336 15701 0,'0'25'46,"0"25"-30,-49-25 0,49 24-16,-25-49 15</inkml:trace>
  <inkml:trace contextRef="#ctx0" brushRef="#br0" timeOffset="213236.0191">30485 15801 0,'-50'0'47,"50"24"-47,0 26 15,0 0-15,0-1 16,50 26-16,-50-51 16,50 1-16,-26 25 15,26-25-15,-25 24 16,-50-49 31,-25 0-47,-24 0 15,24 0-15</inkml:trace>
  <inkml:trace contextRef="#ctx0" brushRef="#br0" timeOffset="213701.7947">31006 16272 0,'0'25'16,"0"24"0,0-24-16,0 0 15,0 25-15,49 24 16,-49-49-16,0 0 16,25-25-16,-25 49 15</inkml:trace>
  <inkml:trace contextRef="#ctx0" brushRef="#br0" timeOffset="214451.9937">28997 14858 0,'0'-25'15,"-25"25"1,25-25-16,0 50 63,0 50-63,0-1 15,0 0-15,25 26 16,-25-51-16,24 50 15,-24-24-15,0-1 16,50 1 0,-50-1-16,0-24 15,0-25-15,25 24 0,-25 1 16</inkml:trace>
  <inkml:trace contextRef="#ctx0" brushRef="#br0" timeOffset="214788.3343">28897 15652 0,'0'25'31,"0"-1"-31,0 26 16,25-25-16,-25 0 16,75-25-16,-51 49 15,26-49-15,0 0 16,-25 0-16,-1-25 16,26 25-16,-50-74 15,25 74-15,-25-50 0,0 75 63,-50 25-48,50-1-15,0-24 16</inkml:trace>
  <inkml:trace contextRef="#ctx0" brushRef="#br0" timeOffset="215081.5493">29344 16321 0,'0'0'0,"0"75"0,0 24 16,50 25 0,-50-25-16,0-24 0,0-1 15,0-24-15</inkml:trace>
  <inkml:trace contextRef="#ctx0" brushRef="#br0" timeOffset="217818.2985">29518 16793 0,'0'25'125,"0"24"-109,0-24-1,0 0 16,0 0-15,0 24 15,0-24 1,-50-25-17,50 25 1,-50-25-16,1 49 15,24-49-15,0 0 16,25 25-16,-74-25 16,24 0-16,25 0 15,1 25-15,-26-25 16,25 0-16,0 0 16,0 0-16,-24 0 15,-1 0-15,1 0 16,-1 0-16,0-25 15,-24 25-15,24-25 16,1 25-16,-1-74 16,1 74-16,-26-50 15,26 50-15,-1-49 16,0-1-16,1 50 16,-1-74-16,1 24 15,-26 25-15,25-24 0,1 24 16,-1-25-16,-24 26 15,49-1-15,0-25 16,-24 50-16,24-49 16,0 49-16,-25-50 15,26 50-15,-26-75 16,25 75-16,25-49 16,-49 49-16,-1-50 15,0 1 1,1-26-16,-1 50 15,25 1 1,1-26-16,-26 25 0,50-24 16,-50 49-16,50-50 15,-24 50-15,24-25 16,-50 25-16,50-25 16,-25 25-1,25-49 1,-25 24-1,25 0 17,-49 25-17,49-49 48,0 24-48,-25-25 1,25 25 0,0-24-16,-50 24 15,50 50 63,0 49-78,0 25 0,-25 50 16,25-50-16,0-24 16,0-26-16,-49 1 15,49-25-15,0 0 16,0-100 46,0 1-46,0 24-16,0 1 16,0 24-16,0-25 15,0 25-15,0 1 16,0-26-16,0 25 16,0 0-16,25-24 15,-1-1 1,1 50-1,25 0 1,-1 0-16,1 25 16,0 0-16,24 24 15,25-24-15,-49 25 16,24-1-16,-24-49 16,24 25-16,-24-25 15</inkml:trace>
  <inkml:trace contextRef="#ctx0" brushRef="#br0" timeOffset="239425.642">28749 16346 0,'49'0'15,"-24"0"1,0 0-16,24 25 15,-24-25-15,0 50 16,25-25-16,-26 24 16,-24 1-16,75-1 15,-75 1-15,25-25 16,-25 0-16,0 24 0</inkml:trace>
  <inkml:trace contextRef="#ctx0" brushRef="#br0" timeOffset="240454.0208">29468 16743 0,'-50'50'31,"50"-25"-15,-24-25 0,24 24-16,-25-24 15</inkml:trace>
  <inkml:trace contextRef="#ctx0" brushRef="#br0" timeOffset="240865.7657">26045 14610 0</inkml:trace>
  <inkml:trace contextRef="#ctx0" brushRef="#br0" timeOffset="242293.2001">28600 14585 0,'0'0'0,"0"-25"31,0-24 63,-50 49-79,1-25 1,24 25-16,0 0 0,-25-50 16,26 50-16,-26 0 15,0-24-15,-24 24 16,24 0-16,-24-50 16,-1 50-16,1 0 15,0 0-15,-26-25 16,1 25-16,25 0 15,-25 0-15,24-50 16,-49 50-16,25 0 16,25 0-16,24-49 0,0 49 15,1 0-15,-1 0 16,25 0 0,25-25-16,-25 25 125,1 0-79,73 0 17</inkml:trace>
  <inkml:trace contextRef="#ctx0" brushRef="#br0" timeOffset="242635.3171">26963 14188 0,'0'0'0,"49"0"0,-49-25 15,25 25-15,-25-49 16,50 49-16,-50-25 16,25 25-1,-50 0 32,0 0-47,-25 25 16,-49 24-16,25 1 15,-1-50-15,26 25 16,24-25-16,-25 0 16,75 0 62,25 49-78,-26-49 0,51 100 15,-26-51 1,26 26-16,-26 74 0,-49-50 16</inkml:trace>
  <inkml:trace contextRef="#ctx0" brushRef="#br0" timeOffset="244864.2871">29294 14412 0,'0'0'0,"0"-25"16,0 0-16,0 0 16,0 50 109,0 0-110,0 0-15,0 24 16,0 1-16,0-1 16,0 1-16,0-25 15,0 24-15,0-24 16,0 25-1,0-100 48,-49 1-47,49-1-16,0 0 15,-25 1-15,25-26 16,0 26-16,0-1 15,0 0-15,0 26 16,0-26-16,0-24 16,50 74-1,-1-50-15,-24 50 16,25-25 0,-1 25-1,-24 0-15,-25 25 16,25 0-16,-25 24 0,0 26 15,-25-1-15</inkml:trace>
  <inkml:trace contextRef="#ctx0" brushRef="#br0" timeOffset="244997.8001">29369 14387 0,'25'0'0,"-50"0"16,25-25 31,74 25-47,-49-25 15,49 25-15,-49 0 16,0 0-16</inkml:trace>
  <inkml:trace contextRef="#ctx0" brushRef="#br0" timeOffset="245891.8588">29270 14188 0</inkml:trace>
  <inkml:trace contextRef="#ctx0" brushRef="#br0" timeOffset="246896.3492">29716 14213 0,'0'50'31,"0"24"-15,0-24-16,0-1 0,-50 1 15,50 0 1,-24-26-16,24 1 16,-50-25 46,50-25-46,0-24-16,0-26 15,0 1-15,25-25 16,-25 49-16,0 0 16,25 26-16,-25-26 15,49 0 1,-24 26-1,25 24 1,-26 0 0,1 0-1,25 24 1,-50 1 0,0 25-16,25 24 15,-25-49-15,0 25 16,0-1-16,49 1 15,-49 24-15,0 1 16,0-1-16,-25 1 16,25-26-16,-24-49 15</inkml:trace>
  <inkml:trace contextRef="#ctx0" brushRef="#br0" timeOffset="247076.2524">29691 14461 0,'0'0'16,"0"-25"0,25 25-16,25-49 15,-1 49 1,-24 0-16,0 0 16,24 0-16,1 0 15</inkml:trace>
  <inkml:trace contextRef="#ctx0" brushRef="#br0" timeOffset="247877.519">30634 14387 0,'49'0'93,"26"0"-93,24 0 16,0 0-16,-24 0 16,-1 0-16,0 0 15,1 0-15,-25-25 16,-26 25-16,26 0 15,-100 0 1</inkml:trace>
  <inkml:trace contextRef="#ctx0" brushRef="#br0" timeOffset="248297.8696">30931 14139 0,'0'0'0,"0"-50"0,-24 50 47,-26 0-32,-49 50-15,24 24 16,-24-24-16,50-1 16,-1 1-16,50-25 15,50-25 32,-26 0-31,1 0-16,0 0 15,25 0-15,-26 49 16,1-49-16,25 50 16,-25 0-16,24-1 0,-24 26 15,49-26-15,-24-24 16,0-25-16</inkml:trace>
  <inkml:trace contextRef="#ctx0" brushRef="#br0" timeOffset="248725.6699">31849 14387 0,'0'0'15,"0"-25"1,-25 25 15,1 0-15,-1 25-16,25 0 16,-75 24-16,75 1 15,0-1-15,0 1 16,0-25-16,25-25 0,0 49 15,25-49 1,-1 0 0,1 0-1,-25-49 1,-25 24-16,49-49 16,-49-1-16,0 1 15,0 24-15,0 0 16,-49 50-16,-51-24 15</inkml:trace>
  <inkml:trace contextRef="#ctx0" brushRef="#br0" timeOffset="250307.9255">25722 14337 0,'0'25'78,"0"0"-78,0 24 16,0 1-16,0 0 15,0-1-15,0 1 16,0-25 0,-24-50 15,24 0-15,-50-25-16,50 1 15,-25-26-15,25 1 16,0-1-16,0 26 0,0-26 15,0 51-15,0-1 16,0 0 0,25 25-16,25 0 15,-26 0-15,1 0 16,0 0-16,25 0 16,-50 25-16,24 24 15,-24 1-15,0-25 16,0 0-16,0 24 15,25-49 32,0 0-31,25 0-16,-1 0 16</inkml:trace>
  <inkml:trace contextRef="#ctx0" brushRef="#br0" timeOffset="250893.5099">26144 14263 0,'0'24'63,"-25"76"-63,25-26 15,0 25-15,-24-24 16,24-26-16,0-98 63,0-1-48,0 1-15,0-26 16,0 26-16,49-1 15,-49-25-15,50 51 16,-50-1-16,49 25 16,-49-50-16,25 50 15,25 0 17,-25 25-17,-25 25-15,0 24 16,0 1-16,0 24 15,0 25-15,49-50 16,-49-24-16,0-1 16,-25-49 15,25-24-31,-49 24 16,49-50-16,0 25 15,0-24-15,0-1 16,0 25-1,49 25 1,1 0-16,24 0 0,-24 0 16</inkml:trace>
  <inkml:trace contextRef="#ctx0" brushRef="#br0" timeOffset="252347.824">25375 14511 0,'25'0'16,"-25"-25"15,25 25-16,-50 0 64,-49 0-79,-1 0 15,26 0-15,-51 25 16,26-25-16,0 0 15,-1 0-15,1 0 0,24 0 16,25 0 0,0 0-16,-24-25 15,49 0 95,25 25-95,-25-49-15,0 24 16,-50 50 46,0-1-62,-24 26 16,-25 0-16,49-26 16,25-24-1,50 0 17,25 0-32,24 50 15,1-50-15,-1 0 16,-49 50-16,-25-26 15</inkml:trace>
  <inkml:trace contextRef="#ctx0" brushRef="#br0" timeOffset="253427.1236">22796 14635 0,'24'0'0,"26"0"31,-25 0-31,-25-25 31,-25 25 32,0 0-48,-74 0 1,49 0-16,1 0 16,-1 0-16,-24 0 15,49 0 1,0 0 0,-25 50-1,1-26 1,24-24-1,0 50-15,-24-25 16</inkml:trace>
  <inkml:trace contextRef="#ctx0" brushRef="#br0" timeOffset="253796.3042">22671 14436 0,'0'0'0,"-49"0"47,24 0-47,0 0 16,-24 0-16,-26 50 15,50-50-15,1 50 16,-26-50 0,50 24 62,0 1-63,0 25-15,25-25 16,-25-1-16,25 26 16,-25-25-16,49 24 15,1-49-15,-50 75 16,25-75-16</inkml:trace>
  <inkml:trace contextRef="#ctx0" brushRef="#br0" timeOffset="261322.4201">20762 14684 0,'0'-24'0,"0"73"141,0-24-126,0 0-15,0 24 16,0 26-16,0-26 0,49 1 16,-49-25-16,0 24 15,0-24 1,-25-99 46,25-1-46,0 1-16,-49 0 16,49-1-16,0 1 15,0-25-15,25 24 16,49-74-16,0 100 15,-49-1 1,25 0-16,24 26 16,-24 24-16,-1 0 15,-24-50-15,25 50 0,-25 25 16,-25 0-16,24 24 16,-24 26-16,0 24 15</inkml:trace>
  <inkml:trace contextRef="#ctx0" brushRef="#br0" timeOffset="261462.1954">20762 14784 0,'0'0'0,"-25"0"15,74-25 1,1-25 0,24 50-16,26-49 15,-51 49-15,1 0 16</inkml:trace>
  <inkml:trace contextRef="#ctx0" brushRef="#br0" timeOffset="263299.2135">22076 15429 0,'0'0'0,"0"-25"16,0-25 15,0 25 79,0 0-79,0 50 31,0 25-62,0 24 16,0 1-16,0 24 16,0 25-16,0-50 15,0-24-15,0 0 16,0-26-16,0 1 16,0 25-1,0-25 1,50-25-1,-50 24-15,0 26 32,0-25-17,0 24 1,-25-49-16</inkml:trace>
  <inkml:trace contextRef="#ctx0" brushRef="#br0" timeOffset="263656.9084">21878 16148 0,'0'-25'16,"0"50"46,49-25-46,-49 49-16,50-49 16,-25 0-16,0 0 15,24 0-15,26 0 16,-26-24-16,-24 24 16,0-25-16,-75 74 78,1 51-78,-51 24 15,51-75-15</inkml:trace>
  <inkml:trace contextRef="#ctx0" brushRef="#br0" timeOffset="264147.3248">22225 16718 0,'0'0'0,"0"-24"16,0-26 0,-25 50-1,-24 0 1,-1 0-1,0 50 1,50-1 0,0-24-1,0 0-15,100 24 16,-76-24-16,1-25 0,25 75 16,-1-26-1,-49 1 1,0-25-16,0 49 15,-49-49-15,24 0 16,-25 49 0</inkml:trace>
  <inkml:trace contextRef="#ctx0" brushRef="#br0" timeOffset="264372.2648">22523 17090 0,'0'0'16,"0"50"15,0 0-31,-25-1 16,25 1-16,0-25 15,0 24-15,0 1 16,0-25-16,0-1 15,0 26-15,0-25 16</inkml:trace>
  <inkml:trace contextRef="#ctx0" brushRef="#br0" timeOffset="264704.2511">22771 17190 0,'0'0'0,"0"49"93,0-24-77,0 0-16,0 0 0,0 24 16,0-24-16,0 0 15,49 49 1,-49-49-16,0 25 16,0-1-16,0 26 15,-49-75-15</inkml:trace>
  <inkml:trace contextRef="#ctx0" brushRef="#br0" timeOffset="264837.7019">22796 17363 0,'0'0'0,"49"-25"0,-24-24 16,25 24-16,74-25 0,0 1 16,0 24-16,-50 25 15,0 0-15,-24 0 16</inkml:trace>
  <inkml:trace contextRef="#ctx0" brushRef="#br0" timeOffset="265909.2828">26541 15106 0,'0'0'0,"0"25"31,0 0-15,0 24-16,0 26 16,0 24-16,0 25 15,0-25-15,0 25 16,-25 25-16,25-25 16,0 25-16,-49-25 15,49 0-15,0-50 16,0-49-16,0 0 15,0 0 17,-25-25-32,25 74 15,0-49-15,-50-25 0</inkml:trace>
  <inkml:trace contextRef="#ctx0" brushRef="#br0" timeOffset="266570.8314">26194 16594 0,'49'0'15,"-24"50"1,25 0 0,-25-1-1,24-24 1,1-25 0,-25 0-16,-1 0 15</inkml:trace>
  <inkml:trace contextRef="#ctx0" brushRef="#br0" timeOffset="266705.8149">26715 16570 0,'-75'74'31,"26"-24"-31,-51 24 16,1 50-16,0 25 15,49-50-15</inkml:trace>
  <inkml:trace contextRef="#ctx0" brushRef="#br0" timeOffset="267529.0911">26392 17363 0,'0'-25'16,"0"-24"15,0 24-15,-25 25 15,-49 0-15,49 0 15,25 50-31,0-1 16,0 1-16,0-25 15,0 24-15,75-24 0,-51 25 16,26-25 15,-50 24-15,-50-49-1,-24 75-15,49-75 16,0 24-16,-24-24 16,49 25-16,-25-25 15</inkml:trace>
  <inkml:trace contextRef="#ctx0" brushRef="#br0" timeOffset="268647.8437">26566 17661 0,'0'-25'16,"0"-24"156,0 73 187,25-24-171,-1 0-173,26 0 1,0 0-1,-50 25 1,0 50 0,0-26-16,-25 26 15,0-1-15,-25-49 16,75-25 15,0 0-15,49 0-16,1 0 15,-1 0-15,1-50 16,-1 50-16,1-25 16,-26 25-16</inkml:trace>
  <inkml:trace contextRef="#ctx0" brushRef="#br0" timeOffset="270874.5277">20464 15677 0,'-25'0'203,"0"0"-187</inkml:trace>
  <inkml:trace contextRef="#ctx0" brushRef="#br0" timeOffset="271604.1937">20340 15453 0,'0'-49'47,"0"24"-16,-25 25-15,0 0-16,-49 0 16,24 0-16,-24 0 15,-1 0-15,-24 0 16,0 0-16,25 0 16,-26 0-16,26 0 15,-25 0-15,24 0 16,1 0-16,24 0 15,25-25-15,-24 25 16,-1 0 0,50-50 15</inkml:trace>
  <inkml:trace contextRef="#ctx0" brushRef="#br0" timeOffset="271903.2353">19298 15131 0,'0'0'0,"0"-25"0,-50 75 62,-24 24-62,24-24 16,1-1-16,-1 1 15,1-50-15,49 25 16,24-25 31,-24 25-32,75-25-15,-26 74 16,-24-49-16,25 24 16,-50 1-16,49 24 0,-49-49 15</inkml:trace>
  <inkml:trace contextRef="#ctx0" brushRef="#br0" timeOffset="272471.2739">18008 14684 0,'0'0'0,"0"50"31,0-75 32,0 0-48,0-24 1,-25 49-16,1 0 16,-26 0-1,25 0 1,25 49-1,-25-24-15,25 25 16,-49 49-16,49-25 16,0 1-16,0-1 15,0-24-15,0-1 16,0-24-16,25 25 16,24-50-16,-24 0 15,25-50-15,-1 25 16,-24-24-16</inkml:trace>
  <inkml:trace contextRef="#ctx0" brushRef="#br0" timeOffset="272703.9104">18058 15056 0,'-25'25'16,"50"-50"-1,-25 50 17,0 25-17,0-1-15,0-24 16,25-25-16,24 0 15,1 0 1,-25-25 0,-25-24-1,0 24 1,-50 25 0,25 0-16,-49 0 15</inkml:trace>
  <inkml:trace contextRef="#ctx0" brushRef="#br0" timeOffset="273327.2781">18231 14932 0,'0'50'31,"0"-25"-31,0 0 16,0 24-16,0 1 15,0-25 1,50-25 0,0 0-1,-26-25 1,51-25 0,-50 1-1,-1 49 1,26 24 15,-50 1-15,50 25-16,-50-25 0,49-25 15,-49 24-15,50-24 16,-25 0 0,24-49-16,-24-26 15,25-24-15,-50 25 16,0-1-16,0 1 15,0 0-15,-25-1 16,25 26-16,-25 24 16,-24 50 15,49 24-15,0 26-16,24-1 0,-24 25 15,50 0 1,-50-49-16,25-25 15,-25-50 32,0-25-31,49-24-16,1 0 16,-25 24-16,49 25 15,-49 25-15</inkml:trace>
  <inkml:trace contextRef="#ctx0" brushRef="#br0" timeOffset="274511.3309">17909 15652 0,'0'0'0,"0"-25"0,-50 25 0,26 0 31,24-25-15,74-24 15,25 49-15,50-75-16,25 75 16,-1-74-16,-24 74 15,25-75-15,-25 75 16,-25-49-16,-75 49 15,-24 0-15</inkml:trace>
  <inkml:trace contextRef="#ctx0" brushRef="#br0" timeOffset="281534.0515">31105 16421 0,'0'-25'63,"0"-25"-32,-50 50-16,26 0 17,-1 0-1,25 50-15,0 0-16,0-1 15,0-24 1,0 25-1,0-1-15,0 1 16,49-25 0,-24-25-1,0 0 1,25 0 0,-50-25-1,24-25-15,-24 1 16,0-1-16,0 0 15,0 1-15,0-1 16,0-24-16,0 49 16,-24 0-16,-26-25 15,0 26-15</inkml:trace>
  <inkml:trace contextRef="#ctx0" brushRef="#br0" timeOffset="284546.2113">26615 18331 0,'0'-25'688</inkml:trace>
  <inkml:trace contextRef="#ctx0" brushRef="#br0" timeOffset="285243.9091">26764 17983 0,'0'-49'47,"0"24"-32,0-25 1,0 1-1,0-1 1,0 1 0,0 98 46,0 50-46,0 1-16,0-1 15,0 0-15,0-25 0,0-24 16,0 0 0,0-100 31,0-24-32,0-26-15,25-48 16,-25-1-16,0 25 15,25 49-15,-25 26 16,0 74 31,0-1-47,0 51 16,0 24-16,0-25 15,0 1-15,0-1 16,0-24-16,0 24 15,0 1-15,-50-75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4:38:28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31973 14833 0,'-25'0'31,"-24"0"-15</inkml:trace>
  <inkml:trace contextRef="#ctx0" brushRef="#br0" timeOffset="1834.98">30634 16694 0,'-25'0'141,"25"24"-126,-25-24 17,25 50-1,0-75 47,174 0-62,-100 25-16,1 0 15,-26 0-15,26 0 16,-51 0-16,1 0 15,-50 0 95,25 50-110</inkml:trace>
  <inkml:trace contextRef="#ctx0" brushRef="#br0" timeOffset="3029.9445">30882 17165 0,'-25'0'16,"0"0"77,25 25-77,-25-25-16,25 24 31,-49-24-31,49 50 31,0 0-15,25-50 0,-25 24-16,24-24 15,-24 25-15,25-25 16,-25 50-16,25-50 16,25 0-1,-50 25-15,24-25 16,1 0-1,25 0 1,-25 0 0,-1 0-1,-24-50 1,25 50 0,-25-25-1,0 0 1,50 25 15,-50-49-31,-25 24 78,0 25-62,25-25-1,-49 25 1,49-49-16,-50 49 16,0 0-1,50-25-15,-74 25 16</inkml:trace>
  <inkml:trace contextRef="#ctx0" brushRef="#br0" timeOffset="19308.8461">28327 2704 0,'0'-50'15,"0"25"17,-25 25 30</inkml:trace>
  <inkml:trace contextRef="#ctx0" brushRef="#br0" timeOffset="23623.096">28302 2629 0,'-49'-25'63,"24"25"-32,25-49-31,-50 49 15,1 0 1,-1-25-16,25 25 16,0 0-16,-24 0 15,-1-50-15,0 50 16,1 0-16,-26 0 16,1 0-16,0 0 15,-26 0-15,1 0 16,-50 0-16,50 0 15,0 0-15,-25 0 16,-25 0-16,25 0 16,-50 0-16,1 0 15,-1 25-15,25-25 16,0 0-16,25 0 16,-99 50-16,99-50 15,-49 0-15,-1 49 0,25-49 16,-25 0-16,1 0 15,-1 50-15,1-50 16,24 0-16,-25 0 16,0 0-16,26 0 15,-26 0-15,0 0 16,26 50-16,-1-50 16,-25 0-16,0 49 15,1-49-15,-1 0 16,-24 50-16,24-50 15,25 0-15,-24 0 0,-1 50 16,0-50 0,1 0-16,24 0 0,-74 74 15,74-74-15,-50 0 16,-49 50-16,75-50 16,49 0-16,-50 0 15,50 0-15,-25 0 16,25 0-16,0 0 15,-25 0-15,50 0 16,0 0-16,-50 0 16,50 0-16,0 0 15,24-25-15,1 25 16,-1 0-16,1 0 16,0 0-16,24-25 0,0 25 15,-24-50-15,24 50 16,1-24-16,-26 24 15,26-50-15,-26 50 16,1-25-16,-1 25 16,26-74-16,-26 74 15,1-50-15,0 50 16,-1-50-16,26 50 16,-26 0-16,26 0 15,-26 0-15,1 0 16,24 0-16,1 0 15,-1 0-15,0 0 16,1 0-16,-26 0 0,26 0 16,-1 0-16,0 0 15,1 0-15,-1 0 16,1 25-16,-1-25 16,0 0-16,1 25 15,-26-25-15,1 0 16,0 50-16,24-50 15,-24 0-15,-1 49 16,1-49-16,24 50 16,-24-50-16,24 0 15,0 0-15,-24 25 16,24-25-16,1 0 16,-1 0-16,-24 0 0,-1 49 15,26-49 1,-26 0-16,26 0 0,-26 0 15,26 0-15,-1-24 16,1 24-16,-1 0 16,0 0-16,1 0 15,24 0-15,0 0 16,-25 0-16,1 0 16,-26-25-16,51 25 15,-1 0-15,-25 0 16,1-50-1,-1 50-15,50-25 16,-50 25 0,26 0-16,-26-24 15,25 24 48,-24 0-48,-1 0 1,25 24 0,-24-24-1,49 50-15,-50-50 0,50 25 16,-50-25 0,50 49-16,-74-49 0,74 25 15,-50-25-15,26 0 16,-1 50-16,-25-50 15,0 0 1,50 25-16,-49-25 16,24 49-1,-25-24 1,26 25 0,24-1-16,-75-24 15,50 0 1,-24 49-1,-26-24 1,26-1-16,24 1 16,25-25-1,-50-25 1,50 25-16,0 24 16,0 26-1,0-51 1,0 1-16,0 0 15,0 25-15,0-25 16,0 24-16,0 1 16,0-1-16,0 26 15,0-1-15,0 1 16,0-1-16,0 25 16,0 0-16,0 50 0,0 0 15,0-25-15,0 25 16,0 0-16,0 0 15,25-1-15,-25-24 16,50 50-16,-50 0 16,49-1-16,-49 51 15,50-26-15,-50 0 16,0 1-16,0-1 16,0-24-16,0-25 15,0-25-15,0 0 16,0 25-16,0-25 15,0 49-15,0-49 0,0 25 16,0-50-16,0 1 16,50 24-16,-50-25 15,49 0-15,-49 50 16,75 0-16,-75-25 16,49 25-16,-49-50 15,0 25-15,0 25 16,50-50-16,-50 0 15,0 25-15,0-25 16,0 1-16,49-1 16,-49-25-16,0 1 15,0-26-15,25 26 16,-25-26-16,0 1 16,0-1-16,50 1 0,-50 0 15,0-1-15,0 1 16,25 24-16,-25-24 15,0-25-15,0 24 16,49 1-16,-49-25 16,0 24-16,0-24 15,25 0-15,-25 25 16,25-1 0,-25-24-1,74-25 1,-24 0-1,24 0-15,-49 0 16,0 0-16,25 0 16,24 0-16,0 0 15,1 0-15,-1 0 16,1 0-16,24-74 16,25 74-16,25-75 15,24 26-15,51-1 16,-26 0-16,0 1 15,51-1-15,-26-24 16,25 24-16,0-24 16,0 24-16,25 0 15,49 50-15,1-49 16,-26 49-16,26-75 16,-26 75-16,1-74 15,25 24-15,24-49 16,-50 25-16,1-1 15,-25-24-15,0 25 0,24-1 16,51 26-16,24-26 16,-50 75-16,26-74 15,-51 74-15,26 0 16,-26 0-16,26 0 16,-1 25-16,-24-25 15,-25 0-15,0-25 16,-50 25-16,0 0 0,50-75 15,0 75-15,0 0 16,-25-49-16,0 49 16,-25 0-16,0 0 15,25 0-15,-24 0 16,-1 0 0,-25 0-16,-24 0 15,-1 0-15,1 25 0,0-25 16,-50 0-16,-25 24 15,25-24-15,-25 0 16,0 50-16,1-50 16,24 74-16,-25-74 15,0 75-15,-24-75 16,-26 0-16,1 25 16,-1-25-16,1 0 0,0 0 15,-1 0-15,1 49 16,-1-49-16,1 50 15,-25-50-15,0 25 16,-25-100 93,0 51-93,0-51-16,0 25 16,-50 1-16,50-26 15,0 1-15,-50 0 16,50-1-16,0 1 16,-49-1-16,49-24 15,0 25-15,0-1 16,-25-24-16,25 0 15,0 0-15,0 24 16,-50 1-16,50-1 16,0 1-16,-49 0 15,49-1-15,-25 1 16,25-1-16,-50 1 16,50 24-16,-24 1 15,24-1-15,-50 1 16,50-26-16,-50 1 0,50 24 15,0 0-15,-24 1 16,24-1-16,0-24 16,0 24-16,-50 1 15,50-1-15,0 0 16,-25 1-16,25-26 16,0 26-16,-49 24 15,49 0-15,0-24 16,0 24-16,0 0 0,0 0 15,0-49-15,0 24 16,0-24-16,-25 24 16,25 0-16,0 1 15,0-1-15,0 25 16,0 1-16,0-1 16,0-25-16,0 1 15,0-1-15,0-24 16,0 24-16,0-24 15,0 24-15,0 0 16,0-24-16,0 24 16,0 1-16,0-26 15,0 1-15,0 24 16,0 1-16,0-1 0,0 0 16,0-24-16,-50 0 15,50 24-15,-25 0 16,25 1-16,-74-50 15,74 49-15,-25 0 16,25 1-16,-50-1 16,50-24-16,0 24 15,-24 1-15,24-1 16,0 0-16,-50 1 16,50-26-16,-25 26 15,25-26-15,-49 1 16,49-1-16,-50 1 15,50 0-15,-74-1 16,74 26-16,-25-1 0,25 25 16,-50-24-16,50 24 15,-25-25-15,25 1 16,-49-26-16,49 26 16,0-1-16,-25-25 15,25 1-15,0 0 16,-50 24-16,50 0 15,0 1-15,-24 24 16,24 0-16,0-24 16,0 24-16,0 0 15,-50-25-15,50 1 16,0-1-16,0-24 0,0-1 16,0 26-16,0 24 15,0-25 1,0 1-1,-25 49 1,25-25-16,0 0 16,-25 25-1,25-50-15,-49 26 16,49-26 0,-25 25-1,-25-49 1,26 49-16,-1 25 31,-25 0-15</inkml:trace>
  <inkml:trace contextRef="#ctx0" brushRef="#br0" timeOffset="24463.6149">27980 4465 0,'0'0'15,"-25"0"-15,25-25 31,49 25 16,26-50-31,24 50-16,50-74 16,0 24-16,24 1 15,26-1-15,-1 50 16,50-74-16,-24 74 0,-51 0 15,-24 0-15,0 0 16,-50 0-16,-25 0 16,-24 0-16,-25 0 15,25 0 1,-75 0 46</inkml:trace>
  <inkml:trace contextRef="#ctx0" brushRef="#br0" timeOffset="24957.3307">30783 3200 0,'0'0'0,"-25"0"16,-25-50-16,-24 50 15,49 25 1,0-25-16,-24 99 0,-1-49 16,50-1-16,-50 26 15,50-26-15,0 26 16,25-1-16,0 1 16,25-1-16,-1 1 15,26-51-15,-26-24 16,26 50-16,-1-50 15,-24 0-15,-1 0 16,1 25-16,-25-25 16,-1 49-16,-24-24 31,-49 25-31,-26 24 16,26-24-16,24-1 15,-25-24-15,26 25 31</inkml:trace>
  <inkml:trace contextRef="#ctx0" brushRef="#br0" timeOffset="26504.1996">9004 5011 0,'0'-50'0,"25"50"16,0-74-16,-25 49 15</inkml:trace>
  <inkml:trace contextRef="#ctx0" brushRef="#br0" timeOffset="27289.2705">10964 4068 0,'0'0'0,"-25"0"16,50 0 78,49 0-94,0 0 0,1 0 15,-1 50-15,1-50 16,-1 0-16,1 24 16,-1-24-16,25 0 15,0 0-15,25 50 16,-49-50-16,24 0 15,-25 0-15,1 0 16,-25 0-16,-1 0 0,-24 0 16,25 50-1,-1-50-15,-24 0 0,0 0 16,0 0-16,24 0 16,-24 0-16,0 0 15,-25 24-15,49-24 16,-49 25 31,-24-25-32,48 0 17</inkml:trace>
  <inkml:trace contextRef="#ctx0" brushRef="#br0" timeOffset="28071.275">9475 3944 0,'0'-25'16,"50"-24"-16,-25 49 16,24-50-16,-24 50 15,0 0-15,25 0 16,-26 25-16,26 49 15,-25 25-15,-25 50 16,49 0-16,-49-99 16,0-75 15,0-25-15,-74-24-16,74-1 15,-25 1-15,25 0 16,0 24-16,0 0 15,25 75 32,25 0-47,24 49 16,-24 1-16,24 24 16,-24-25-16,24 50 0,1-24 15,-1 24 1,-74-75-16</inkml:trace>
  <inkml:trace contextRef="#ctx0" brushRef="#br0" timeOffset="28586.7324">10195 5829 0,'25'0'32,"24"0"-32,26 50 15,24-50-15,25 0 0,-25 49 16,25-49-1,50 0-15,-1 0 16,1 0-16,24-74 16,1 24-16,-26 1 0,26 49 15,-50-50-15,-75 50 16,-49 0-16,25 0 16,-26 0-1,-24 25 1,0 0-16,0 24 15</inkml:trace>
  <inkml:trace contextRef="#ctx0" brushRef="#br0" timeOffset="29157.1287">9872 6945 0,'0'0'0,"0"-24"15,25 24 1,0-25-16,49 25 16,-49 0-1,50 0-15,-1 0 16,0 49-16,-49-49 15,0 0 1,25-49 0,-50-1-16,24 0 15,-24 1 1,0-26-16,0 26 0,0 24 16,0 75 30,50 24-30,-50 0-16,0 1 16,50-1-16,-50 1 15,0-1-15,0 1 16,0-1-16,-25-24 16</inkml:trace>
  <inkml:trace contextRef="#ctx0" brushRef="#br0" timeOffset="29606.5765">10244 8086 0,'0'0'16,"75"0"-16,-1 0 0,25 0 15,25 0-15,75-49 16,-1 49-16,-24-100 16,24 26-16,26 24 15,-26 50-15,25-49 16,-49 49-16,0-50 16,-50 50-16,-25 0 15,-25 0-15,-24-49 16,-25 49-16,-25-25 15</inkml:trace>
  <inkml:trace contextRef="#ctx0" brushRef="#br0" timeOffset="30229.2191">9674 9426 0,'49'0'16,"-24"0"-1,-25-25-15,50 25 16,-50-74-16,49 74 16,-49-25-1,-24 0 1,-1 25 0,25-25-1,-50 25-15,1 0 16,-26 25-1,75 0 1,-49 24-16,49 26 0,0-1 16,0 1-16,0-1 15,49 25 1,-24-24-16,49-26 16,-24-49-16,0 50 0,-1-50 15,26 0-15,-26-50 16,51-24-16,-1-50 15,0-50-15,25-24 16,-50 99-16</inkml:trace>
  <inkml:trace contextRef="#ctx0" brushRef="#br0" timeOffset="30605.005">10691 9153 0,'0'50'16,"0"-26"-1,0 51-15,0-26 16,0 1-16,0-25 15,49 0-15,1 24 16,-25-49 0,0 0-1,24-25 1,-49-24 0,0 24-1,0-25-15,-49-24 16,24 0-16,25 49 15,-75 25-15</inkml:trace>
  <inkml:trace contextRef="#ctx0" brushRef="#br0" timeOffset="33154.8464">21258 4068 0,'0'0'0,"-844"-1389"16,75-50-16,50 199 0,173 1240 16,50 0-1,74 0-15,150 0 0,98 0 16,0 0-16</inkml:trace>
  <inkml:trace contextRef="#ctx0" brushRef="#br0" timeOffset="33404.3129">16545 223 0,'0'0'0,"49"124"0,-49-25 16,50 75-16,-50-25 0,0 0 15,50 0 1,-50-50-16,24 25 0,-24 49 16,100 76-16,-100-1 15,74 198-15,-74 25 16,74 25-16</inkml:trace>
  <inkml:trace contextRef="#ctx0" brushRef="#br0" timeOffset="34444.8482">18256 4440 0,'25'0'47,"-25"25"-31,25 24-16,-25 1 15,74 24-15,-74 1 16,50-26-16,-50 1 16,-50-100 31,25 1-47,-24-26 15,24 1-15,-25-50 16,1-25-16,-1 25 15,50-49-15,0 49 16,-49 0-16,49 24 16,0 26-16,24-1 15,-24 26-15,50-1 16,0 25 0,-1 25-16,-24 0 15,0 0-15,-25 75 16</inkml:trace>
  <inkml:trace contextRef="#ctx0" brushRef="#br0" timeOffset="34625.7432">18058 4316 0,'0'0'16,"0"-25"-1,0-24 1,49-26-16,1-24 15,49 25-15,-24 24 16,24 0-16,-50 50 0,-24-24 16,0 24-1</inkml:trace>
  <inkml:trace contextRef="#ctx0" brushRef="#br0" timeOffset="35045.6104">18678 3770 0,'0'0'0,"0"-24"0,25 24 31,-25 24-16,49 51-15,-49 24 16,75 124-16,-75 0 16,74-24-16,-74-26 15,50-98-15,-50-25 16,0-75 31,0-75-32,0-24-15,-25-74 16,25-75-16,0 50 16,-50 49-16,50 25 15,0 75-15,0 0 16,0 24-16,0 25 16,0 0-1,25 25 1,25 0-1,24 0 1,-49 0 0,25 50-16,24 24 15,0 1-15,1 49 16,-1 50-16,-24-1 0,-50 50 16,0-74-16</inkml:trace>
  <inkml:trace contextRef="#ctx0" brushRef="#br0" timeOffset="35209.5139">19100 4390 0,'0'0'16,"0"-24"0,24-51-16,51-24 15,-26 49-15,26-24 0,24 24 16,-25-24-16,1-25 15</inkml:trace>
  <inkml:trace contextRef="#ctx0" brushRef="#br0" timeOffset="67933.6813">18777 14337 0,'-25'0'15,"-24"-25"1,24 25 0,0 0-1,0 0 17,25-49-17,-49 49 1,24 0-1,25-25-15,-25 25 16,-25 0 0,50-25-16,-24 25 15,-1 0 1,-25-25 0,25 25-1,1 0 16,-1 0-15,-25 0 0,25 0-1,1 0 1,-26 0 0,0 0-16,-24 0 31,49 25-31,0-25 15,25 50 1,-49-50-16,24 24 16,0-24-1,25 25 1,-49-25-16,-1 50 16,25-50-1,25 25 1,-49-25-16,49 25 15,-50-25-15,50 49 16,-74-49-16,74 25 0,-50-25 16,50 25-16,-50-25 15,50 49-15,-49 1 16,49-25 0,-50 24-16,50-24 0,-74-25 15,74 75-15,-50-51 16,50 26-16,-25-25 15,25 0-15,-49 49 16,49-24 0,0-26-1,0 1-15,0 25 16,0-25-16,0-1 16,0 26-16,24-50 15,-24 74 1,0-24-16,25-25 15,25 25 1,-1 49 0,-49-74-16,50-25 15,0 49-15,-26-49 16,1 50-16,25-50 16,-25 49-16,0-49 15,24 0-15,-24 25 16,0-25-16,49 0 15,-24 0 1,-25 0-16,-1 0 16,1 0-16,25 0 15,-25 0-15,-1 50 16,26-50-16,-25 0 16,0 0-16,24 0 15,-24 0-15,0 0 16,0 0-16,24 0 15,-24 0-15,0 0 16,24 0-16,-24-25 16,0 25-16,25 0 15,-26-25-15,1 25 16,25 0-16,-25 0 16,-25-25-16,49 25 15,-49-49-15,25 49 16,-25-50-16,50 25 0,-1-49 15,-24 74 1,-25-25-16,50 25 16,-50-25-16,49 25 15,-49-24-15,25 24 16,-25-75-16,0 50 16,0 0-16,0 1 15,0-26-15,0 25 16,0-24-1,0 24 1,0-25 0,0 25-1,0 1 1,0-26-16,-25 25 16,25 0-16,-24-24 15,24-1-15,-25 25 16,25 1-16,-50-26 15,50 25 1,-25 25 0,25-25 31,-24 25-32,24-74 1,-50 24-1,50 1 1,-25 49-16,25-25 16,-49-25 46,49 26-31,0-1-15,-25-25 0,25 25-1,0 0 17,-25 25-17</inkml:trace>
  <inkml:trace contextRef="#ctx0" brushRef="#br0" timeOffset="81491.7485">10393 1687 0,'0'-25'16,"25"25"93,0 0-93,24 25-16,-24 24 15,25 26-15,-25 24 0,24 0 16,1 25-1,-1-25-15,1 25 0,-50-49 16,50-26-16</inkml:trace>
  <inkml:trace contextRef="#ctx0" brushRef="#br0" timeOffset="81777.8899">11112 1786 0,'50'-50'31,"-25"26"-31,49-26 16,-49 50 0,0-50-16,25 50 15,24-25-15,-49 25 16,0-49-16</inkml:trace>
  <inkml:trace contextRef="#ctx0" brushRef="#br0" timeOffset="82022.8678">11311 1463 0,'0'0'0,"25"50"62,49 24-46,-24 26-16,24 49 16,1 49-16,-26-49 15,1-25-15,-1-25 0,-24-49 16</inkml:trace>
  <inkml:trace contextRef="#ctx0" brushRef="#br0" timeOffset="82413.6839">11782 1042 0,'50'0'31,"-1"0"-15,-24 49-16,25 26 16,-25-1-16,24 75 15,1-25-15,-1 25 16,1-25-16,-50-74 0,50-50 16</inkml:trace>
  <inkml:trace contextRef="#ctx0" brushRef="#br0" timeOffset="82607.7492">12378 1389 0,'74'-50'31,"-49"1"-31,24-1 15,-24 1-15,25-1 16,-25 25-16,-1-24 0</inkml:trace>
  <inkml:trace contextRef="#ctx0" brushRef="#br0" timeOffset="82754.6804">12700 1364 0,'0'0'0,"25"0"16,24-49-1,-49-26 1,50 26-16,-50-1 16,0 0-16,25 1 15</inkml:trace>
  <inkml:trace contextRef="#ctx0" brushRef="#br0" timeOffset="82930.8836">12923 794 0,'0'0'16,"75"-50"-1,-51 50 1,-24 50-16,50 24 15,-50 25-15,50-24 16,-50-50-16,24-25 16,26 0-1,0 0-15,-1-50 16,26-24-16,-26-26 16,1 26-16,-50 49 15,25 25-15</inkml:trace>
  <inkml:trace contextRef="#ctx0" brushRef="#br0" timeOffset="83384.7604">11534 3051 0,'0'0'0,"50"0"31,-1 0-31,1-50 16,24 26-16,50-51 15,0-24-15,25-25 16,0 25-16,0-25 15,0 0-15,0 0 16,-1 0-16,-24 24 0,-24 26 16,-51 24-16,1 1 15</inkml:trace>
  <inkml:trace contextRef="#ctx0" brushRef="#br0" timeOffset="507319.1279">12353 17983 0,'0'0'0,"-25"-49"141,-25 24-110,75 25 157,0 0-141,0 0-16,-25-25-16,25 25 1,24 0 0,-24 0 15,0 0 16,24 0-16,-24 0 0,0 0 1,0 0-17,24 0 16,-24 0-15,0 0 15,-25-49-15,50 49-16,-26 0 31,1 0-15,25 0-1,-1 0 1,1-25 0,-25 25-1,24 0 1,-49-25 0,25 25-1,25 0-15,-25 0 16,24 0-1,-24 0 1,50 0 15,-51 0-31,1 0 32,0 0-32,25 0 15,-26 0 1,1 0-1,25 0 1,-1-50 0,26 50-1,-50 0 1,-1 0 0,26 0-16,-25 0 0,0 0 15,49 0 1,-74-24-16,74 24 15,-49 0-15,25 0 16,-25 0-16,24 0 0,26-50 16,-26 50-1,1 0 1,-1-25 0,1 25-1,0 0 1,-1 0-1,-24-49 1,0 49 0,25-25 46,-75-75-46</inkml:trace>
  <inkml:trace contextRef="#ctx0" brushRef="#br0" timeOffset="523196.0869">15379 15106 0,'-25'0'16,"-25"0"15,26 0 31,-1 0-46,0 0 15,-25 0-15,50-25 0,-24 25-1,-1 0 1,-25 0 15,50-25-15,-25 25-16,1 0 31,-1 0-15,-25-24-16,25 24 31,-24 0-31,-1-50 31,25 50-31,1 0 16,-26 0-1,25-25 1,0 25 0,1 0-1,-26 0 1,25 0-1,0 0 1,-24 0 0,24 0-1,0 0 1,-24 0 0,-1 0-1,-25 0 1,51 0-1,-1 0 1,0 0 0,-25 0-1,26 0 1,-1 0 0,-25 0-1,25 0-15,1 0 16,-1 0-1,-25 0 17,25 0-17,1 0 17,-1 0-17,-25 0 16,50 25-31,-25-25 16,1 0-16,-26 0 31,0 50-15,26-50 0,-1 0 15,25 24 0,-50-24-15,25 0-1,25 25 1,-24-25 0,-26 50 15,50-25-16,-25-25 1,25 24-16,-25-24 16,25 50-1,-49-25 1,49 0 15,-25-25-31,25 49 16,-25-49-1,25 25 1,0 0 15,0 0 1,0 24-17,0-24 16,0 0-15,0 25 15,25-50-15,-25 24-16,50 1 31,-26 25-15,26-25-1,-25 24 17,0-49-17,-25 25-15,49-25 16,-49 25 0,25-25-16,-25 49 15,25-49 1,24 25-1,-24-25 1,0 0 0,-25 25-1,50-25-15,-26 0 16,1 0 0,0 0-1,25 0 1,-26 0-1,26 0 1,0 0 0,-1 0-1,-49 50 1,50-50-16,-1 0 16,-24 0-1,0 0 1,-25 24-16,50-24 15,-26 0 1,1 0 0,0 0-1,-25 25-15,50-25 16,-25 0 0,-1 0-1,26 0 16,0 0-31,-26 0 32,-24 25-32,50-25 0,0 0 15,-1 0 1,1 0 0,-25 0-1,-1 0 1,1 0-1,25 0 1,-25 0 0,24 0-1,1 0 1,-1 0 0,1 0-1,-25 0-15,0 0 16,24-25-1,-24 25 1,25-49 0,-26 49-1,1-50 1,25 50 0,-50-25-1,25 25-15,-25-49 16,25 49-1,-25-25 1,49 0 0,-49-25-1,25 50 1,-25-24 0,0-1 15,0-25-16,0 25 1,0 1 0,0-1-1,0-25 1,0 1 0,0 24-1,0 0 1,-50-50-1,1 26 1,49 24-16,-75-49 16,26 49-16,-1-25 15,0 25-15,26 1 16,-1 24-16,25-75 16,-50 75-16,50-25 15,-49 1 1</inkml:trace>
  <inkml:trace contextRef="#ctx0" brushRef="#br0" timeOffset="525163.9766">12353 15205 0,'0'0'0,"0"-49"16,-25 49 46,25-25-46,-25 25 15,0 0-15,-24 0-1,24 0 1,0-25 0,-25 25-1,26 0 1,-1 0 0,-25 0-1,25 0 1,1 0 15,24 25-31,-50 24 16,50 1-1,-25-25-15,25 24 16,0-24 0,0 0-16,-25 25 15,25 24 1,0-49-1,0 0-15,0 24 16,25 26 0,25-26-1,-25 1 1,24-25 0,-24 24-1,25-24 1,-26-25-1,-24 50 1,25-50 0,25 0-16,0 0 15,-1-25 1,1 0 0,-1 25-1,-24-74-15,25 24 16,24 1-1,-49-1 1,-25-24 0,0 49-1,0 0-15,0 0 16,0-24-16,0-1 0,-50 0 16,1-24-16,-1 24 15,-24-24-15,24-1 16,1 51-16,24-1 15,-25 25-15,50-50 16,-25 50-16,0 0 16,-24 25-1,49 0 1,0 0-16</inkml:trace>
  <inkml:trace contextRef="#ctx0" brushRef="#br0" timeOffset="526427.6579">13742 13717 0,'0'0'0,"0"-25"63,-50 25-47,25 0 15,1 0-16,-26 0 1,0 0 0,26 0-1,-26 50 1,50-25-16,-50-25 16,50 49-16,-74 1 15,74-25-15,-50-1 16,50 26-16,-49-25 15,49 0-15,-50-25 0,50 74 16,0-24 0,0-26-1,0 1 1,25 50 0,-25-51-16,50 1 15,-50 25 1,49-25-16,26 24 15,-26 1 1,1-50 0,-50 25-16,49-25 15,26 0-15,-26 0 32,1 0-32,-25 0 0,49 0 15,-49 0 1,25 0-16,-26-50 15,26 1 1,0-1 0,-50 0-1,24 1-15,-24 24 16,0 0-16,0-25 16,0-24-16,0 49 15,0-24-15,0-1 16,0 0-16,0 26 15,-74-1-15,74-25 16,-74 25-16,49-24 16,-25 24-16,1 25 0,-1-50 15,0 50-15,1-49 16,-26 49-16,26 0 16,-26 0-16,-24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4:41:45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1687 4614 0,'-25'0'79,"25"-50"-64,0 75 48,74 49-48,-49-24 1,25 49-16,-25-49 16,24-1-16,1 1 15,-25-25-15,24-25 16,-24 0-16,0 0 15,0 0-15,24 0 16,1-25-16,24-74 16,1-50-16,-26 0 15,26 25-15,-1-25 16,0 25-16,-24 50 16,-25 24-16,25 25 15,-1 25 1,-24 0-1,0 0 1</inkml:trace>
  <inkml:trace contextRef="#ctx0" brushRef="#br0" timeOffset="5807.7382">9823 3448 0,'-25'-50'15,"25"25"48,-25 25-16,25 50 46,0 0-93,0-1 16,0-24 0,0 25 30,25-50 17,-25-25-63,25 25 31,24 0-31,-49-25 16,25 25-16,0 0 15,24 0 1,-24 0 15,0 0-15,-25 50 0,0-1-16,0-24 15,0 25 1,0-1-1,0 1-15,0 0 16,-50-50 0,50 24-16</inkml:trace>
  <inkml:trace contextRef="#ctx0" brushRef="#br0" timeOffset="6120.9929">9748 3299 0,'50'0'32,"-1"-50"-17,-24 50-15,0-24 16,25 24-16,-26-50 15,26 50-15,-25-50 16</inkml:trace>
  <inkml:trace contextRef="#ctx0" brushRef="#br0" timeOffset="30544.6652">14039 10889 0,'-24'0'172,"24"-49"-141,-50 49-31,25 0 16,0-25 15,-24 25-15,24 0 15,0 0-15,0 0 15,25 25-31,-49 49 16,49-49-1,0 0 1,0 24 15,0-24-15,0 0 15,49-25-15,-24 0-1,25 0 1,-1 0 0,26 49-1,-26-24 1,-24 50-1,-25-26-15,-25-49 63,1 0-47,-1 0-1,-25 0 1</inkml:trace>
  <inkml:trace contextRef="#ctx0" brushRef="#br0" timeOffset="34076.7285">9599 13494 0,'0'0'0,"-24"0"31,-1 0 16,25-25-31,-50 25 31,50-50-1,-25 50-30,25-24 0,-24 24-1,-26-25 1,25 25 31,0 0-16,1 0 0,24 25 63,0-1-78,0 26-1,0-25 17,24-25-1,-24 25-16,25-25-15,25 0 16,-50 49 0,25-49-16,-1 0 15,1 0 17,25 0-1,-25 0 0,-25-25-15,24 25-16,-24-24 31,50 24-15,-50-50-16,0 0 15,0 1 16,0 24-15,-25 25 0,0 0-1,-24 0 1,-1 25 0,50 24-1,-49-49-15</inkml:trace>
  <inkml:trace contextRef="#ctx0" brushRef="#br0" timeOffset="34932.381">9426 13990 0,'0'-50'31,"0"25"16,-25 25 16,0 0-63,-24 0 15,24 0 17,25 50-32,-25-25 15,25 24 1,0 1-1,0 0 1,0-26-16,0 1 16,0 0-1,0 25 1,0-26 15,25-24-15,24 0-1,-49 25-15,50-25 0,0 0 16,-1 0 0,-24-25-1,25-24 17,-50-1-17,0 1 1,0-1-1,0 0 1,-50 50 0,25-49-1,0 49 1,25 25-16,-49 24 16</inkml:trace>
  <inkml:trace contextRef="#ctx0" brushRef="#br0" timeOffset="36140.717">9649 15106 0,'0'0'0,"-50"-25"63,50-24-48,-24 49 1,-1 0 15,25-25-15,-50 25 0,25 0 15,1 0-16,-26 0 1,25 0 15,0 0-15,25 49 15,0-24-15,0 0-16,-49 25 15,49-1 1,0-24-16,0 25 16,0-26-1,0 26 1,25-50 0,-25 25-1,24-25-15,26 0 16,0 0-1,-1 0 1,1 0 0,-50-50-16,49 50 15,-49-25-15,0-24 32,0 24-17,0-25 1,-24 50-16,24-74 15,-50 74-15,25-25 16,-24 25 0</inkml:trace>
  <inkml:trace contextRef="#ctx0" brushRef="#br0" timeOffset="37340.6859">9550 16793 0,'0'-50'31,"0"25"1,-25 25-32,0 0 47,25-24-47,-25 24 15,-24 0 16,24 0 1,0 0-1,25 24-15,0 26-1,0-25 1,0 0-1,0-1 1,0 26-16,0 0 16,0-26-1,0 1 1,0 25 0,0-25-1,0-1 1,50-24-1,-50 50-15,25-50 16,-25 25-16,49-25 16,-49 25-16,25-25 0,0 0 15,24 0 1,-24 0 0,0 0-1,-25-50 1,50 0-1,-50 1-15,0 24 16,24 0-16,-24-24 16,0 24-16,0-25 15,0 1-15,0-1 16,-49 0-16,-1 50 16,50-24-1,-25 24-15,1 0 16</inkml:trace>
  <inkml:trace contextRef="#ctx0" brushRef="#br0" timeOffset="41657.6552">15131 11286 0,'49'0'203,"-24"0"-187,0 0-1,0 0 1,24 0 0,-24 0-1,0 0 1,0 0-1,25 0 1,-26 0 0,-24 50-1,25-50 1,25 0 0,-25 0 15,-1 0 0,1 0 0,25 0 47,-50 49-31</inkml:trace>
  <inkml:trace contextRef="#ctx0" brushRef="#br0" timeOffset="43264.1456">9847 14238 0,'-49'0'94,"74"0"31,-1 0-109,-24 49-16,25-49 15,25 25 1,-1-25-1,26 0 1,-50 0-16,0-49 0,24 24 16,-24-25-1,25 1-15,-26-1 0,26 0 16,-25 26-16,-25-1 16,49 25-16,-49-50 15,50 50-15,-50-49 16,0 24-1</inkml:trace>
  <inkml:trace contextRef="#ctx0" brushRef="#br0" timeOffset="47381.6262">16669 11336 0,'-25'0'94,"75"0"31,-26 0-125,1 0 15,25 0 1,-25 0-1,24 0 17,-24 0-17,25 0 1,-26 0 0,1 49-1,25-49 1,-25 0-1,-1 0 17,-24-24-17,25 24-15,25 0 32,-25 0-1,-1 0 78</inkml:trace>
  <inkml:trace contextRef="#ctx0" brushRef="#br0" timeOffset="49751.7946">9872 15156 0</inkml:trace>
  <inkml:trace contextRef="#ctx0" brushRef="#br0" timeOffset="61040.0359">9748 17090 0,'0'-24'46</inkml:trace>
  <inkml:trace contextRef="#ctx0" brushRef="#br0" timeOffset="66753.8472">9723 17041 0,'0'-25'5500,"-24"-49"-5484</inkml:trace>
  <inkml:trace contextRef="#ctx0" brushRef="#br0" timeOffset="68373.6306">7441 15429 0,'-24'0'63</inkml:trace>
  <inkml:trace contextRef="#ctx0" brushRef="#br0" timeOffset="72393.6232">7243 15280 0,'0'24'2703,"-25"-24"-2703,-24 50 31,24-50-15,25 25 15,-25-25-15,0 0 31,-24 0-16,49 25-16,-25-25 1,0 0 0,-25 0-1,50 49 1,-24-49-16,-1 0 16,-25 25-1,25-25 1,-24 0-1,49 25-15,-50-25 16,0 0 0,1 0-1,-26 50 1,51-50-16,-26 0 16,0 24-1,1-24 1,-1 0-1,25 0 1,-24 0 0,49 50-16,-50-50 15,1 0 1,-1 0 0,25 0-1,0 0 1,25 25-16,-49-25 15,-1 0 1,25 0 0,-24 25-1,-1-25-15,0 0 16,1 0 0,24 0-1,25 49 1,-25-49-1,-24 0 17,49 25 202,24 0-218</inkml:trace>
  <inkml:trace contextRef="#ctx0" brushRef="#br0" timeOffset="74277.6896">4465 15354 0</inkml:trace>
  <inkml:trace contextRef="#ctx0" brushRef="#br0" timeOffset="76632.2636">9971 15503 0</inkml:trace>
  <inkml:trace contextRef="#ctx0" brushRef="#br0" timeOffset="77718.6068">17661 12204 0,'0'0'0,"149"-124"15,24 0-15,-24 0 16,0 25-16</inkml:trace>
  <inkml:trace contextRef="#ctx0" brushRef="#br0" timeOffset="81323.6073">18231 11286 0,'-49'0'266,"74"0"-126,-1 0-124,26 0 0,0 0-1,24 0 1,-24 0 0,-50 25-16,49-25 15,1 0 1,-25 0-1,0 0-15,-1 0 16,26 0 0,-50 50-1,25-50 1,24 0 1390</inkml:trace>
  <inkml:trace contextRef="#ctx0" brushRef="#br0" timeOffset="83867.6403">19521 11361 0,'-25'0'15</inkml:trace>
  <inkml:trace contextRef="#ctx0" brushRef="#br0" timeOffset="85128.1785">15553 11435 0</inkml:trace>
  <inkml:trace contextRef="#ctx0" brushRef="#br0" timeOffset="86469.6182">19372 11385 0,'25'0'141,"0"0"-141,0 0 0,24 0 16,1 0-16,0 0 15,24 0-15,1 0 16,-26 0-16,1 0 16,-1 0-16,26 50 15,-26-50-15,-24 0 16,0 0-16,25 25 15,-26-25 1</inkml:trace>
  <inkml:trace contextRef="#ctx0" brushRef="#br0" timeOffset="100905.8003">15180 11336 0,'25'0'219,"25"0"-203,-25 0-1,24 0 1,1 0 0,-25 0-1,24 0 16,-24 0 1,0 0-1,25 0 0,-26 0 0,1 0-15,0 0 15,25 0 94</inkml:trace>
  <inkml:trace contextRef="#ctx0" brushRef="#br0" timeOffset="102024.5271">16694 11385 0,'-25'0'15,"25"-49"48,49 49-32,1 0-15,-25 0-1,49 0-15,-24 0 16,-1 0-16,-24 0 16,0 0-16,25 0 15,-26 0-15,26 0 16,-75 0 93</inkml:trace>
  <inkml:trace contextRef="#ctx0" brushRef="#br0" timeOffset="104365.6204">14932 12576 0,'50'0'344,"-25"0"-329,0 0 17,-1 0-1,26 0 0,-25 0 0,0 0 1,-1 0-1,26 0 0,-25 0 250</inkml:trace>
  <inkml:trace contextRef="#ctx0" brushRef="#br0" timeOffset="107544.95">15602 12526 0,'25'0'172,"0"0"-141,0 0 0,24 0 0,-24 0-15,-25 25 0,25-25-16,0 0 15,24 0 1,-24 0 15,0 50-15,24-50 15,-24 0-15,0 0-1,25 0 1,-26 0-1,1 0 1,0 0 0,25 0 15,-26 0-15,1 0-1,0 0 1,25 0-1,-26 0 1,1 0 15,25 0-15,-25 0 15,0 0-15,-1 0-1,26 0 1,-25 0 0,0 0 15,24 0-15,-24 0-1,0 0 1,0 0-16,24 0 31,-49-25-31,25 25 16,0 0-1,24 0 1,-24 0 15,0 0 0,0 0 1,24 0-17,-24 0 17,0 0-1,0 0 0,-25-25-31,49 25 16,-24 0 15,0 0 0,25 0-15,-26 0 15,1 0 0,0 0 16</inkml:trace>
  <inkml:trace contextRef="#ctx0" brushRef="#br0" timeOffset="130559.9279">18008 12477 0,'0'0'0,"-25"0"94,50 0 78,25 0-156,-25 0 46,-1 0-15,-24 49-31</inkml:trace>
  <inkml:trace contextRef="#ctx0" brushRef="#br0" timeOffset="132365.5805">18678 12576 0,'25'0'156,"0"0"-125,-1 0-15,26 0-1,-25 0 1,0 0 0,24 0-1,1 0 1,-1 0 0,-24 0-16,25 0 15,-1 0 1,1 0-1,24-25 1,-24 25 0,0 0-1,-1 0 1,-24 0 0,25 0-1,-26 0 1,1-49-1,25 49 1,-25 0-16,0 0 31,-1 0-15,26 0 0,-25 0-1,24 0 1,-24 0-1,25 0 1,-25 0 15,-1 0-15,1 0 15,25 0 0,-25 0 1,-1 0 30</inkml:trace>
  <inkml:trace contextRef="#ctx0" brushRef="#br0" timeOffset="141045.6305">16396 12998 0,'-25'0'265,"25"-25"-186,0-25-17,0 25-15,0 1 0,0-26 31,0 25-31,0 0-16,0 1 16,0-26 15,25 50 1,-25-25-47,0 0 93</inkml:trace>
  <inkml:trace contextRef="#ctx0" brushRef="#br0" timeOffset="147945.5831">16396 12799 0,'-25'0'16,"25"50"171,0-1-171,50-49-1,-50 25-15,49-25 16,-49 50-16,50-1 16,-25-24-16,24 0 15,-24 25-15,25-26 16,24 26-16,-24-25 15,-1 25-15,26-26 16,24 26-16,-25 24 16,50 1-16,-24-26 15,24 26-15,0-1 0,25 1 16,-1-1-16,-24 0 16,0 1-16,25-1 15,0 1-15,0-26 16,25 1-16,-1-1 15,26 26-15,-26-25 16,1 24-16,0-24 16,24 24-16,-74-24 15,25-1-15,-25-49 16,25 50-16,-1-50 16,1 49-16,-25-49 15,25 75-15,-25-75 16,25 0-16,0 74 15,-25-74-15,-25 0 0,-25 0 16,1 50-16,24-50 16,-24 0-16,-1 0 15,-24 0-15,-1 0 16,-24 0-16,0 0 16,24 0-16,-24 0 15,0 0-15,25 0 16,24 0-16,-24 0 15,-26 0-15,1 0 16</inkml:trace>
  <inkml:trace contextRef="#ctx0" brushRef="#br0" timeOffset="148635.3637">22796 14833 0,'49'0'110,"-24"0"-110,25 50 15,-1-50-15,1 25 16,-1 24-16,1-24 16,0-25-16,-26 50 15,26-50-15,-25 49 16,0-49-16,-25 25 15,49-25-15,-49 25 16,50-25-16</inkml:trace>
  <inkml:trace contextRef="#ctx0" brushRef="#br0" timeOffset="148925.6583">23093 14709 0,'0'0'0,"0"50"15,0-1 1,0 26-16,0-1 0,0 1 15,-25-1-15,25 0 16,-49-24-16,49 0 16,0-1-1,0 1 1</inkml:trace>
  <inkml:trace contextRef="#ctx0" brushRef="#br0" timeOffset="149596.4266">23639 14585 0,'-25'0'31,"0"0"0,-24 0-15,49 75-1,-25-51 1,25 26 0,0-25-16,0 24 15,0 1-15,0 0 16,25-1-16,-1 1 15,-24-25-15,75-1 16,-26 26 0,-24-50-16,25 0 31,-25 0-15,-25-25-1,24-24 1,-24 24-16,0-25 15,0 25-15,0-24 16,0 24-16,-49 0 16,49-49-1,-50 74-15,50-50 16,-49 25-16,-1-49 16,0 49-1,26 0 1</inkml:trace>
  <inkml:trace contextRef="#ctx0" brushRef="#br0" timeOffset="150392.2546">23937 14560 0,'49'25'0,"-49"0"16,50 25-16,-1-26 0,-24 26 16,25-25-16,-50 0 15,25 24-15,-25-24 16,0 0 15,-50-25 16,0 0-31,1-25-1,24-25-15,-25 1 16,50-1-16,-24-24 15,24 24-15,0 25 0,0 1 16,0-1-16,0-25 16,0 1-1,0 24 1,24 25 0,26 0 15,-50 25-16,0 24-15,0-24 16,0 0-16,0 0 16,0 24-16,0-24 31,25 0-15,24 24-1,1-49-15,-25 50 16,24-50-16,1 50 15,24-50-15,1 24 16,-26-24-16,1 0 16,-25 0-16,24 25 15,-24-25 1</inkml:trace>
  <inkml:trace contextRef="#ctx0" brushRef="#br0" timeOffset="151690.0247">19745 12551 0,'24'0'125,"76"25"-94,-51 0-31,1 24 16,-1-24-16,26 25 15,-26-25-15,1 24 16,0-24-16,49 25 16,0-1-16,25-24 15,-25 25-15,25-1 16,-24 26-16,48-26 16,-24 1-16,-24-50 15,-26 25-15,0-25 16,1 0-16,-1 0 15,25 0-15,1-100 0,-26 51 16,1 49-16,-1-25 16,0 25-16,1 0 15,-1-50-15,-24 50 16,-25 0-16,24-24 16,1-26-1,-25 25 1,-25 0 78</inkml:trace>
  <inkml:trace contextRef="#ctx0" brushRef="#br0" timeOffset="152305.7093">22696 12626 0,'0'74'78,"0"-24"-62,0-1-16,25 26 16,-25-26-16,75 1 15,-26-1-15,-24-49 16,25 25-16,-1-25 15,-24 0 1,0 0 0,-25-49 15,0 24-31,0-50 16,0 51-1,0-26-15,-50-24 0,25 24 16,-24 0-1,49 26-15,-25 24 0,0 0 16,-24 0 0,49 24 15,0 1-31</inkml:trace>
  <inkml:trace contextRef="#ctx0" brushRef="#br0" timeOffset="152857.6115">23068 12526 0,'25'0'31,"50"75"-15,-51-1-16,26-24 16,-25-1-16,24 1 15,-49 0-15,50-50 16,-50 49-16,-25-49 62,-24-25-46,24 25-16,-25-99 16,50 74-16,-49-24 15,49 24-15,-25 25 16,25-50-16,0 26 16,-50 24-16,50-50 15,0 25 1</inkml:trace>
  <inkml:trace contextRef="#ctx0" brushRef="#br0" timeOffset="153423.524">22250 13047 0,'25'0'63,"24"50"-48,1-25 1,-1 24-16,1-24 0,-25 25 15,0-25-15,24 24 16,1 1 0,-50-25-1</inkml:trace>
  <inkml:trace contextRef="#ctx0" brushRef="#br0" timeOffset="153586.4711">22473 13097 0,'0'49'47,"0"26"-47,0-1 0,0 26 15,0-26-15,-50-24 16</inkml:trace>
  <inkml:trace contextRef="#ctx0" brushRef="#br0" timeOffset="154624.2479">22597 13022 0,'0'50'94,"0"-25"-79,50 24 1,-50 1 0,24-25-16,26 25 15,-75-50 79,-24 0-78,49-75-16,0 25 15,0 26 17,24 24-1,1 0-16,0 0 1,-25-25 62,0-25-62,0 1-16,0-1 15,0 25-15,0 0 16</inkml:trace>
  <inkml:trace contextRef="#ctx0" brushRef="#br0" timeOffset="155708.2733">23192 12576 0,'0'0'0,"0"-25"0,25-24 31,-25 24-31,25 0 16,-25 50 46,0 24-46,0 1-16,0-25 16,0 24-1,50 1 32,-26-50-31,26 25-16,-25-25 15,0 49-15,24-49 16,-24 25 0,0-25-1,24 0 17</inkml:trace>
  <inkml:trace contextRef="#ctx0" brushRef="#br0" timeOffset="156165.4412">22771 13667 0,'25'0'47,"24"-49"-47,1-1 16,-1 25-16,26-24 15,-1 24-15,1-25 16,-1 50-16,-24-49 15,-1 49-15,1 0 16,-25-50-16,-1 50 16,26 0-1</inkml:trace>
  <inkml:trace contextRef="#ctx0" brushRef="#br0" timeOffset="163708.2788">15553 13990 0,'-25'0'94,"25"-25"15,25 0 79,-1 25-157,1 0-31,25 0 16,-25 0-1,-1 0 1,1 0 0,25 0-1,-1-49 1,1 49-1,0 0 1,-1 0 0,1 0-1,-25 0 1,-25-25 0,24 25-16,1 0 15,25 0 1,-25 0 15,-1 0-15,-24-25-16,50 25 15,-25 0 1,0 0 0,-1 0-1,26 0-15,-25-50 31,0 50-31,24 0 16,-24 0 0,0 0-1,25 0 1,-26 0 0,1 0-1,0 0 1,25 0-1,-26 0 17,1 0-17,25 0 17,-25 0 108</inkml:trace>
  <inkml:trace contextRef="#ctx0" brushRef="#br0" timeOffset="167518.4815">18554 13891 0,'25'0'187,"24"0"-171,-24 0 15,0 0-15,25 0-1,-26 0 1,1 0 0,0 0-16,49 0 15,-24 0 1,0 0-1,-1 0 1,1 0 0,-1 0-1,1 0 1,0 0 0,-1 0-1,1 0 1,-1 0-1,1 0 1,0 0 0,-1 49-1,1-49 1,0 0 0,-26 0-1,26 0 1,-25 0-1,-25 25-15,25-25 16,-1 0 15,26 0-15,-25 0 0,0 0-1,-25 25 1,49-25-16,-24 0 31,0 0 16,24 0 31,1 0-62</inkml:trace>
  <inkml:trace contextRef="#ctx0" brushRef="#br0" timeOffset="174855.349">22126 12576 0,'-25'0'0,"25"-25"63,50 50 77,-26 25-124,1-26-16,25-24 15,-50 50-15,25-50 16,-75 0 47,0 0-48,26-25-15,-1 25 16,-25-49-16,25-1 15,25 25-15,-49 0 0,49-24 16,25-1 0,-1 50-1,1-25-15,25 25 16,-1 0-16,1 0 16,0 0-16,-26 0 15,26 25-15,-25 0 16,24 25-16,1-1 15,-50-98 48,0-26-63,-74 26 16,74 24-16,0 0 15,0-25 16</inkml:trace>
  <inkml:trace contextRef="#ctx0" brushRef="#br0" timeOffset="175497.6434">24011 12502 0,'74'-75'15,"-49"26"-15,25 24 16,-50 0-16</inkml:trace>
  <inkml:trace contextRef="#ctx0" brushRef="#br0" timeOffset="175647.4824">24135 12601 0,'0'0'0,"25"-50"31,24 50-15,-24-74-16,25 24 15</inkml:trace>
  <inkml:trace contextRef="#ctx0" brushRef="#br0" timeOffset="181019.2527">18678 13940 0,'0'-25'78,"25"25"47,24 0-110,-24 0 1,25 0 0,-50 25-1,49-25-15,1 0 16,-50 25 0,25-25-16,24 0 15,-24 0 1,0 25-1,49-25 1,-24 0 0,0 0-1,-1 0 1,-24 0 0,25 0-1,-26 0 1,26 0-1,0 0-15,24 0 16,-49 0 0,49 0-1,-49 0 1,0 0 0,0 0-1,-25 49 1,74-49-1,-49 0 1,0 0 0,0 0-1,24 0 1,-24 0 0,0 0 15,0 0 31,-75 0 48</inkml:trace>
  <inkml:trace contextRef="#ctx0" brushRef="#br0" timeOffset="188057.7271">16396 13891 0,'-25'0'109</inkml:trace>
  <inkml:trace contextRef="#ctx0" brushRef="#br0" timeOffset="189264.3622">15801 14064 0,'24'0'0,"1"0"140,0 0-108,0 0-32,24 0 15,-24 50 1,-25-1-1,0 1-15,0 0 16,0-1-16,0-24 16,0-75 46,0 26-62,0-26 16,0 25-16,0-24 15,0-1 1,0 0 0,0 26-1,0-1 1,0 0 15,0 99 63,0-49-94,50 25 0,-50-25 16,25-25-16,-25 49 15,24-49 1,-24 50-16,25-50 0,-25 25 15,50-25-15,24 0 16,-49 0 0</inkml:trace>
  <inkml:trace contextRef="#ctx0" brushRef="#br0" timeOffset="189713.3861">16371 14213 0,'50'0'62,"-50"-50"-46,49 50-16,26-24 15,-50 24 1,-1 0 0,1 0-1</inkml:trace>
  <inkml:trace contextRef="#ctx0" brushRef="#br0" timeOffset="189909.6139">16545 14064 0,'0'0'0,"0"-25"32,-25 25-17,25 25 32,0 50-31,50-51-16,-50 26 15</inkml:trace>
  <inkml:trace contextRef="#ctx0" brushRef="#br0" timeOffset="190523.3751">16470 13990 0,'0'0'0,"0"-25"0,-49 25 15,24 0 1,0 25 15,25 0-15,0 24-16,0-24 16,0 0-16,0 24 15,0-24 1,0 0-1,25-25-15,0 50 16,24-50-16,-49 24 16,75-24-16,-50 0 15,-1 0-15,1 0 16,50 0 0,-51 0-16,1 0 15,-25-49 1,25 49-1,-25-25 1,0-25 0,0 1-1,0 24-15,-25 0 16,25-24-16,-49-26 16,49 50-16,-25 25 15,25-24 1,-50 24-16,1 0 31,-1 0-31</inkml:trace>
  <inkml:trace contextRef="#ctx0" brushRef="#br0" timeOffset="191102.34">16867 13940 0,'50'25'31,"-25"-25"0,-1 0-15,26 0 31,-25 0-32,-25-50 16,25 50-15,24 0 31,-49 25-47,25 50 16,-25-26-16,50 26 15,-50-1-15,74 0 16,-74-24-16,25 0 15,-25-25 1,-25-25 15,0 0-15,25-25 0,-74-25-16,74 0 15,-25-24-15,25 24 0,0 1 16,0-1-1</inkml:trace>
  <inkml:trace contextRef="#ctx0" brushRef="#br0" timeOffset="192325.1901">15577 13965 0,'0'50'156,"0"-26"-156,0 1 16,0 25-16,0-25 15,0-1-15,0 1 16,0 50-1,25-75-15,-25 24 16,75-24-16,-26 0 16,-24 25-16,25-25 15,-1 0-15,1 50 16,-25-50-16,-1 0 16,1 0-16,25 0 15</inkml:trace>
  <inkml:trace contextRef="#ctx0" brushRef="#br0" timeOffset="195677.3187">24805 13146 0,'24'0'125,"51"0"-125,-50 0 16,0 0-16,24 0 15,26 50 1,-75 25 0,0-26-1,0-24-15,0 0 16,-25 49-16,0-24 15,-25-1-15,26 1 16,-26 0-16,50-26 16,-25-24-16,25 25 15,-25-25 17,75 0 14,0 0-30,-1 0 0,1 0-16,-25 50 15,-1-50-15,26 0 16,-25 0-16</inkml:trace>
  <inkml:trace contextRef="#ctx0" brushRef="#br0" timeOffset="195926.3103">24929 13618 0,'0'0'0,"0"-50"31,25 50-15,24 0 0,-24 0-16,0-25 15,24 25-15,-24 0 16,0 0-16,25 0 16</inkml:trace>
  <inkml:trace contextRef="#ctx0" brushRef="#br0" timeOffset="196203.4048">25549 12923 0,'-25'25'31,"25"25"-15,-25-1-16,25-24 16,-49 25-16,24 24 15</inkml:trace>
  <inkml:trace contextRef="#ctx0" brushRef="#br0" timeOffset="197657.37">26144 12923 0,'-25'0'110,"-24"0"-95,24 0 1,-25 25-16,26 0 15,-26 74 1,50-74-16,-25 24 16,25 1-16,0 0 15,0 24-15,0-24 16,0 24-16,0-24 16,0-1-16,0 1 15,0-25-15,0 24 16,0-24-16,0 0 15,50 25-15,-1-26 16,-24-24-16,25 50 16,-25-50-16,-1 0 15</inkml:trace>
  <inkml:trace contextRef="#ctx0" brushRef="#br0" timeOffset="198296.4005">26293 13320 0,'0'0'0,"25"0"16,0 0 15,24 0-31,-49 50 16,0-1-16,0 1 15,0 24-15,0-24 16,0-25-16,-25 0 31,25-75 16,50 0-47,-50 1 16,25-1-16,-25 1 15,49 24-15,-49-25 16,50 50 0,-25 25 30,-25 49-30,0-49-16,0 0 16,0 0-16,0 24 15,49-24-15,-49 25 16,0-1-16</inkml:trace>
  <inkml:trace contextRef="#ctx0" brushRef="#br0" timeOffset="199383.5691">26963 13519 0,'49'0'78,"1"0"-62,0 0-1,-1 0-15,1 0 16,-25 0-1</inkml:trace>
  <inkml:trace contextRef="#ctx0" brushRef="#br0" timeOffset="199607.6911">27161 13519 0,'0'-25'15,"0"99"64,0-49-79,0 0 15,0 24-15,0-24 16,-25 0-16,25 25 15</inkml:trace>
  <inkml:trace contextRef="#ctx0" brushRef="#br0" timeOffset="200402.4745">27236 13419 0,'0'-49'0,"-25"24"31,-25 25-15,25 0-1,1 0 17,-1 0-17,-25 0 1,25 0 0,0 50-1,-24-26 1,49 1 15,0 25-15,0-25-1,0-1 1,0 1-16,0 25 16,0-25-1,49-1 1,-49 26-1,25-50 1,-25 25 0,50-25-16,-25 0 15,49 0 1,-49 0 15,25 0-15,24 0-1,-49 0 1,-25-25-16,49 25 16,-49-25-16,50 25 0,-50-49 15,25-1 1,-25 0 0,0 26-16,0-51 15,0 26 1,0 24-1,-25 25 1,-49 0 0,24 0-1</inkml:trace>
  <inkml:trace contextRef="#ctx0" brushRef="#br0" timeOffset="201010.234">27608 13370 0,'49'49'31,"1"-49"-15,-50 25-1,49-25-15,1 0 16,-25 0 0,0 0 30,-25-49-14,0 73-1,24-24-15,-24 50-16,0 0 15,0-1-15,0 26 16,0-26-16,0 1 15,0-1-15,0-24 16,-24-25 31,24-49-31,0 24-16,0 0 15,0 0-15,0-24 16,0 24-16,0 0 15,24 25 1,-24-50-16,25 50 16</inkml:trace>
  <inkml:trace contextRef="#ctx0" brushRef="#br0" timeOffset="201355.3539">28079 13022 0,'0'0'0,"74"0"0,-24 0 15,0 75-15,-26-50 16,1-1-16,-25 51 15,75-25-15,-75 24 16,0 0-16,0 1 16,0-1-16,0 1 15,-50-26-15,50 26 16,-74-1-16,49-24 16,-25-26-16,1 26 15,24-25-15,-25-25 16,50 49-16,-50-49 15</inkml:trace>
  <inkml:trace contextRef="#ctx0" brushRef="#br0" timeOffset="201969.3233">28848 13519 0,'25'0'63,"49"0"-48,-24-25 1,-26 25-16,1 0 16,25 0-16,-25 0 0,0 0 15,24 0 1</inkml:trace>
  <inkml:trace contextRef="#ctx0" brushRef="#br0" timeOffset="202184.4975">29021 13370 0,'0'0'16,"0"25"46,0 24-46,0-24-16,25 0 15,-25 24-15,0 1 16,0 0-16</inkml:trace>
  <inkml:trace contextRef="#ctx0" brushRef="#br0" timeOffset="203057.4344">29592 13221 0,'0'0'0,"0"-25"63,74 25-48,-49 0-15,0 0 16,25 0 0,-26 0-16,1-25 0,25 25 15,-25 0 1,-25 50-1,0-25-15,0 0 16,-50 49-16,25-49 16,-24 0-16,49 24 15,-50-24-15,50 0 16,-25-25-16,25 74 16,0-49-1,0 0 1,0 24 15,25-49-31,25 0 16,-26 0-16,1 0 15,25 0 1,-1 0-16</inkml:trace>
  <inkml:trace contextRef="#ctx0" brushRef="#br0" timeOffset="203319.9305">29592 13444 0,'0'0'0,"0"-25"16,25 25-1,0 0-15,24-24 16,1 24-16,24 0 16,-24 0-16,-1 0 15</inkml:trace>
  <inkml:trace contextRef="#ctx0" brushRef="#br0" timeOffset="203478.1372">30336 13568 0</inkml:trace>
  <inkml:trace contextRef="#ctx0" brushRef="#br0" timeOffset="207583.6658">30956 12898 0,'25'0'16,"-25"-49"15,-25 49 47,-24 0-62,49 49 0,-25-49-16,25 50 15,-25-25-15,25 0 16,-50 49-16,50-24 16,-24-1-16,24 1 0,0 0 15,-50-1-15,50 26 16,0-51-16,0 1 15,0 0-15,0 25 16,0-26-16,0 1 16,50 25-16,-50-25 15,24-25-15,-24 49 16,25-49-16,-25 50 16,50-50-16,-50 25 15,25-25-15</inkml:trace>
  <inkml:trace contextRef="#ctx0" brushRef="#br0" timeOffset="208812.3895">31130 13097 0,'25'0'78,"-1"0"-62,1 25 0,25 74-1,-50-74 1,25 0-16,-25 24 16,0-24-16,0 0 0,0 24 15,0 1 1,0-75 62,0 0 94,0 1-141,0-26-15,49 25-1,-49 0 1,25-24-16,25 24 31,-25-25-15,-25 25-1,24 25-15,-24 25 110,0 25-95,0 24 1,0-24 0,0-25-16,0 24 15,25 1 1,-25 0 0</inkml:trace>
  <inkml:trace contextRef="#ctx0" brushRef="#br0" timeOffset="209114.6927">31626 13395 0,'50'0'31,"-26"0"-15,26 0 0,-25 0-16,24 0 15,-24 0-15,0 0 16,0 0-16,24 0 15,-49-25 1</inkml:trace>
  <inkml:trace contextRef="#ctx0" brushRef="#br0" timeOffset="209338.3953">31824 13345 0,'0'25'94,"0"0"-94,0-1 0,0 26 16,0-25-16,0 0 15,0-1 1</inkml:trace>
  <inkml:trace contextRef="#ctx0" brushRef="#br0" timeOffset="210049.5311">31874 13196 0,'0'0'0,"-25"0"15,0 0 1,1 0 0,24 25 15,-50-25-31,50 50 16,-25-1-16,25-24 15,0 25-15,-49-26 16,49 1-16,0 0 15,-25-25-15,25 74 16,0-49 0,0 0-1,0 0 1,0 24 0,49-49-16,1 25 15,-25-25 1,24 0-16,26 0 15,-26 0 1,-24 0-16,25 0 16,-25 0-1,-25-25 1,49 25-16,-49-49 16,0 24-16,25-25 15,-25 26-15,0-1 16,0-25-16,0 25 15,0 1-15,0-1 16,0-25 0,-50 50-1,1 0-15,24 0 16,-25 25-16</inkml:trace>
  <inkml:trace contextRef="#ctx0" brushRef="#br0" timeOffset="210589.9043">32271 13370 0,'25'0'16,"24"0"0,-24 25-1,0-25 1,25 0 0,-26 0-1,1 0 1,0 0-1,-25-25 1,50 25 15,-26 49-15,-24 1 0,0 0-16,0 24 0,0 0 15,0-24-15,-74 0 16,74-26-1,-25-24-15,0-24 47,25-1-47,0 0 16,0-25-16,0 1 16,0-26-16,50 51 15,-50-1-15,50 25 16,-50-50-16</inkml:trace>
  <inkml:trace contextRef="#ctx0" brushRef="#br0" timeOffset="211091.7098">32817 13022 0,'0'0'0,"49"25"0,-49 50 15,50-1 1,-50 25-16,0 25 0,0 25 16,0-50-16,-25 1 15,25-26-15,-25-24 16,25-1-16,-74-24 16,74 25-16,-50-50 15,50 49-15,-25-49 16</inkml:trace>
  <inkml:trace contextRef="#ctx0" brushRef="#br0" timeOffset="211625.7468">33462 12700 0,'0'0'0,"0"-50"16,-25 100 46,-25-25-62,25 24 0,25-24 16,-99 25-1,74 24-15,-24 1 0,24-26 16</inkml:trace>
  <inkml:trace contextRef="#ctx0" brushRef="#br0" timeOffset="213254.408">23937 13543 0,'0'-24'110,"24"-1"-95,1 25 1,25 0-16,-25-50 0,-1 50 15,51 25 1</inkml:trace>
  <inkml:trace contextRef="#ctx0" brushRef="#br0" timeOffset="213383.8734">24011 13717 0,'-50'0'15,"75"0"32,0-25-47,25 25 16</inkml:trace>
  <inkml:trace contextRef="#ctx0" brushRef="#br0" timeOffset="216181.3229">26318 14114 0,'49'0'32,"-24"0"-17,25 0 1,-1 0 0,26 0-1,-50 0 1,-1 0-16,51 0 15,-26 0-15,1 25 16,0-25-16,-1 0 16,1 0-16,-1 0 0,26 0 15,-1 0-15,-24 49 16,0-49-16,-1 0 16,1 0-16,24 0 15,-24 0-15,24 25 16,-49-25-16,0 0 15,0 0-15,24 0 16,1 0 0,-25 0-1,-1 0-15,26 0 16,-25 0-16,0 0 0,24 0 16,-24 0-1,0 0 16,-50 0 32</inkml:trace>
  <inkml:trace contextRef="#ctx0" brushRef="#br0" timeOffset="217084.175">27459 14387 0,'0'-25'15,"-25"25"1,0 0 156,-24 0-141,24 0-15,0 0-1,-25 0-15,26 0 16,-1 0 15,25 50-31,0-1 16,0 1-1,0-25 1,0 24 0,49-49 15,-49-49-15,75 24-16,-75 0 15,49-25-15,-49 1 16,25 49-16,-25-25 15,50 25 48,-50 25-63,49 0 16,1 24-16,-25-24 15,49 25-15,-24-50 16</inkml:trace>
  <inkml:trace contextRef="#ctx0" brushRef="#br0" timeOffset="217991.6511">31055 14089 0,'25'0'47,"0"0"-31,25 0-16,-1 0 15,1 0-15,24 0 16,26 0-16,-1 25 15,50-25-15,-25 0 16,24 0-16,-24 49 16,25-49-16,-49 0 15,-26 0-15,0 50 0,-24-50 16,0 0-16,-1 0 16,-24 0 15,-50 25 0</inkml:trace>
  <inkml:trace contextRef="#ctx0" brushRef="#br0" timeOffset="218368.3731">32048 14486 0,'-50'0'0</inkml:trace>
  <inkml:trace contextRef="#ctx0" brushRef="#br0" timeOffset="218660.3534">31899 14486 0,'-50'0'31,"149"0"-31,-148 0 0,-75 0 0,99 74 16,25-24-1,0-25-15,0 0 16,0-1-16,0 51 15,25-75 1,24 0 0,-24 0-1,50-50 1,-75 25-16,24 25 16,-24-24-16,25 24 46,-25 24-30,25-24 0,-25 50-16,50-50 15,-26 25-15</inkml:trace>
  <inkml:trace contextRef="#ctx0" brushRef="#br0" timeOffset="218832.3026">32420 14387 0,'-25'25'31,"25"24"-15,-25 26-16,25-26 15,-49 1-15</inkml:trace>
  <inkml:trace contextRef="#ctx0" brushRef="#br0" timeOffset="222333.7277">24705 15825 0,'50'0'109,"24"0"-109,1 0 16,-25 0-16,-1 0 15,1 0-15</inkml:trace>
  <inkml:trace contextRef="#ctx0" brushRef="#br0" timeOffset="222463.4977">24954 15999 0,'-75'50'15,"50"-50"1,100 0 15,-26 0-31,1-25 16</inkml:trace>
  <inkml:trace contextRef="#ctx0" brushRef="#br0" timeOffset="224539.2739">26318 15776 0,'-25'0'47,"50"0"31,24 0-63,-24 0-15,0-50 16,25 50-16,-26 0 16,1 0-16,25 0 15,-50 25 1,0 0-1,0 24 1,0-24-16,0 25 16,0-25-16,0-1 15,0 26-15,-50-25 0,50 0 16,-49-25-16,49 49 16,-50-49-16,25 25 31,50 25 47,0-50-62,24 0-1,-24 0-15,0 0 16,25-25-16,-26 25 0,1 0 15,0 0 1,25 0 15</inkml:trace>
  <inkml:trace contextRef="#ctx0" brushRef="#br0" timeOffset="224914.9907">26442 15999 0,'0'-25'31,"25"25"-15,49 0 0,-24-25-16,-26 25 0,1 0 15,25 0-15</inkml:trace>
  <inkml:trace contextRef="#ctx0" brushRef="#br0" timeOffset="225268.4126">27136 15949 0,'75'0'32,"-50"0"-17,24 0-15,26 0 16,-26 0-16,-24-49 0,0 49 15,24 0 1,-24 0-16,0 0 16</inkml:trace>
  <inkml:trace contextRef="#ctx0" brushRef="#br0" timeOffset="225507.352">27459 15825 0,'-25'0'16,"25"-49"-1,0 74 32,0-1-31,0 1-16,0 0 15,0 25-15,0-1 16</inkml:trace>
  <inkml:trace contextRef="#ctx0" brushRef="#br0" timeOffset="226229.4363">27484 15627 0,'0'0'0,"-25"0"16,0 0 0,0 0-16,-24 0 15,49 25-15,-50-25 0,0 25 32,26 24-32,-26-24 15,25 25 1,25-1-1,-49 1 1,49-25-16,0 24 16,0-24-1,0 49 1,24-24 0,26 0-1,0-1 1,-26-49-16,26 25 15,24-25 1,-24 0 0,-25 0-16,24 0 15,1 0 1,-25 0-16,0 0 16,24 0-1,1-50-15,-25 1 16,24 24-16,-49-25 15,50 26-15,-50-1 16,0-25-16,0 25 16,0 1-16,0-1 15,0-25-15,0 25 16,-50-24-16,25 49 0,-24-25 16,24 25-16,-25 0 15,1 0 1</inkml:trace>
  <inkml:trace contextRef="#ctx0" brushRef="#br0" timeOffset="227245.6072">28228 15850 0,'0'-25'79,"25"-24"-33,49 49-30,-49 25 0,-25 24-1,0-24 1,0 25-16,0-1 16,0 1-1,0-25 1,0-75 46,0-24-46,0 24 0,0 25-16,0 0 15,25 25-15,-25-49 16,49 49 31,-49 25-16,25-25-31,-25 24 16,25 26-1,24 0 1,-24-26-1,25-24 1</inkml:trace>
  <inkml:trace contextRef="#ctx0" brushRef="#br0" timeOffset="227501.3039">28997 15850 0,'24'0'15,"1"0"1,0 0 0,25 0-1,-25 0-15,-1 0 16,1 0-16,50 0 0,-51 0 15,26 0 1</inkml:trace>
  <inkml:trace contextRef="#ctx0" brushRef="#br0" timeOffset="227728.4349">29170 15751 0,'0'0'16,"0"25"31,0 0-47,0 24 16,0-24-16,0 0 15,0 0-15,0 24 16,0-24-1</inkml:trace>
  <inkml:trace contextRef="#ctx0" brushRef="#br0" timeOffset="228412.3056">29195 15453 0,'0'0'0,"-25"0"16,-24 0-1,49 25 1,-50-25-16,50 50 16,-74-50-16,74 25 15,-25-25-15,25 49 0,0 1 16,-25-25-16,25-1 16,0 26-16,0-25 15,0 0-15,0-1 16,0 26-16,0-25 15,0 0 1,0 24-16,0 1 16,0-25-1,50 24 1,-1-49-16,-24 0 16,0 0-16,25 0 15,-1 0-15,1 0 0,-25 0 16,24 0-16,1-25 15,-25 25-15,-1-24 16,26 24-16,-50-50 16,50 0-16,-50 26 15,0-1-15,24-25 16,-24 1-16,0-1 16,0 0-16,0 1 15,0 24-15,0 0 16,-74-49-1,24 74-15,1 0 16,-1 0-16,1 0 16,-1 0-16,0 25 15,50-1-15</inkml:trace>
  <inkml:trace contextRef="#ctx0" brushRef="#br0" timeOffset="228964.2998">30038 15652 0,'0'0'0,"0"-25"16,50 25 46,-50 50-62,74-50 16,-24 24-16,0-24 15,-1 0-15,-24 0 16,25 0 0,-25 0-1,-25-24 16,49 24-31,-49 49 63,0 26-63,0-1 16,0 25-16,-25-24 15,25-1-15,-24-24 16,24-1-1,-50-49-15,50-25 47,0-49-47,0 24 16,25-24-16,24 0 16,-24 24-16,0 0 15,25 26-15,-26 24 16,-24-50-16</inkml:trace>
  <inkml:trace contextRef="#ctx0" brushRef="#br0" timeOffset="229752.2782">25549 17214 0,'0'-24'32,"49"24"-32,51-50 15,-26 50-15,0 0 0,-24 0 16,-25 0-16,25 50 31,-50-26-31,-50 26 0</inkml:trace>
  <inkml:trace contextRef="#ctx0" brushRef="#br0" timeOffset="229871.6556">25871 17289 0,'-74'49'31,"173"-98"-31,-124 49 0,0 49 47,100-73-32,24 24-15,0 0 16,1-50-16</inkml:trace>
  <inkml:trace contextRef="#ctx0" brushRef="#br0" timeOffset="230463.5139">26913 17090 0,'0'0'15,"74"-49"-15,-49 49 16,25-50-16,-25 50 16,24 0-16,1 50 15,-50-1 1,0 26-16,0-1 15,-25-24-15,-24 24 16,24-49-16,-25 0 16,50-75 31,0 1-47,25-1 15,0 25-15,24 0 16,-24-24-16,0 24 15,25 25-15,-50-50 16,24 50-16,1 25 31,-25 0-15,0 0-16,0 24 16,50 1-16,-50-25 15,0 24-15,49 1 0</inkml:trace>
  <inkml:trace contextRef="#ctx0" brushRef="#br0" timeOffset="231295.3363">27905 17214 0,'50'0'47,"-25"0"-32,-1 0-15,26 0 16,-25-49-16,25 49 16,-26 0-1</inkml:trace>
  <inkml:trace contextRef="#ctx0" brushRef="#br0" timeOffset="231499.1029">28054 17066 0,'0'0'0,"0"24"62,0 1-62,0 0 16,0 0-16,0 24 15,0-24-15,0 0 16</inkml:trace>
  <inkml:trace contextRef="#ctx0" brushRef="#br0" timeOffset="232152.0971">28129 16867 0,'0'-25'15,"-50"25"1,0 0-1,1 0 1,-1 0 0,50 25-1,-50-25-15,50 50 0,-49-1 16,49-24 0,-50 0-16,50 25 0,0-26 15,0 26-15,0 0 16,0-1-16,0 26 15,0-51-15,0 1 16,0 0-16,0 49 16,50-49-1,-1-25 1,-24 25 0,50-25-1,-51 0-15,51 0 16,-25 0-1,-26 0 1,-24-25-16,25 25 16,-25-49-16,50-1 15,-50 25-15,49 0 16,-49-24-16,0-1 16,0 1-16,0-1 15,0 0-15,0 1 16,0 24-16,-24 0 15,-26-24 1,25 49-16,0 0 16,-24 0-16,49 24 15,-25-24-15</inkml:trace>
  <inkml:trace contextRef="#ctx0" brushRef="#br0" timeOffset="232736.0807">28575 17041 0,'0'-25'15,"25"25"17,0 0-17,24 50 1,-24-50 0,0 0-1,24-25 16,-49-25-15,25 50-16,-25-49 16,25 49 31,-25 49-32,0 50-15,0 25 16,0-24-16,0-1 15,0-25-15,0-49 16,0 25 0,0-75 31,0 0-47,0-25 15,0 1-15,0-1 0,0 1 16,0 24-16,50 25 15,-50-50-15</inkml:trace>
  <inkml:trace contextRef="#ctx0" brushRef="#br0" timeOffset="233321.2967">29369 17190 0,'49'0'78,"26"0"-63,-26 0-15,1 0 16</inkml:trace>
  <inkml:trace contextRef="#ctx0" brushRef="#br0" timeOffset="233562.3137">29518 17165 0,'0'25'47,"0"-1"-32,0 26-15,0-25 16,0 0-16,0 24 16</inkml:trace>
  <inkml:trace contextRef="#ctx0" brushRef="#br0" timeOffset="234199.7935">29617 16917 0,'0'-25'16,"-50"25"-16,25-50 31,-24 50-15,24 0-16,-25 0 31,1 50-31,-26 0 15,51-26 1,24 26-16,-25-25 16,25 0-16,-50 24 15,50-24-15,0 0 16,0 24-16,0-24 16,0 0-16,0 0 15,0 49 1,25-49-1,49-25 1,-24 25-16,-25-25 16,0 0-16,24 0 15,-24 0-15,0 0 16,0 0 0,49-25-1,-74-25 1,25 1-16,-25-1 15,49 1-15,-49-26 16,25 26-16,-25-26 16,0 50-1,0 1-15,0-26 16,-49 50-16,24 0 16,0 0-16,0 0 15</inkml:trace>
  <inkml:trace contextRef="#ctx0" brushRef="#br0" timeOffset="234604.2057">30138 16818 0,'0'0'0,"49"0"0,-49 49 31,0 26-16,-25-26-15,1 1 16,-26-1-16,50 26 16,-25-50-16,25-1 15,0 26 1,0-25 0,75-25-1,-26 0-15,1 0 16,0 0-16,-26 0 15</inkml:trace>
  <inkml:trace contextRef="#ctx0" brushRef="#br0" timeOffset="234811.3165">30187 17140 0,'0'0'0,"50"0"47,0 0-47,-1 0 16,1 0-16,-50-25 16</inkml:trace>
  <inkml:trace contextRef="#ctx0" brushRef="#br0" timeOffset="254665.8064">5581 5259 0,'0'-25'188,"25"25"-188,-25-75 15,74 26-15,-24-26 16,-1 1-16,26 0 16,-1-26-16,-24 26 15,24-25-15,1-1 0,-26-24 16,26 0-16,-1 50 15,-49 24-15,25 1 16,-26 49 0,-24-25-1,0 50 110,0 0-109</inkml:trace>
  <inkml:trace contextRef="#ctx0" brushRef="#br0" timeOffset="260042.0021">9227 6375 0,'25'0'156,"0"0"-125,25 0 1,-26 0-1,1 0-16,0 0 1,25 0 0,-26 0-1,1 0 1,0 0 0,25 0-1,-26 0 1,1 0-1,25 0-15,-25 0 16,-1 0 15,1 0-15,25 0 15</inkml:trace>
  <inkml:trace contextRef="#ctx0" brushRef="#br0" timeOffset="263201.7857">18355 5655 0,'-24'0'0,"-26"0"46,25 0 1,0 0-31,-24 0 0,24 25 15,25 25-16,-50-1-15,50-24 16,-49 0-16,49 25 16,0-25-16,-25-1 15,25 26-15,0-25 16,0 24 0,0-24-16,0 25 15,0 24 1,0-24-1,0-25 1,0-1-16,0 26 16,50-50-1,-50 50 1,49-50-16,-49 24 16,75-24-16,-1 0 15,-49 0 1,0 0-16,-1 0 15,26 0-15,-25 0 16,0 0-16,24 0 16,-24 0-16,0 0 0,0 0 15,24 0-15,-49-49 16,50 49-16,-50-25 16,50 25-16,-1-50 15,-49 1-15,25 49 16,-25-50-16,25 50 15,-25-49-15,0-1 16,25 50 0,-25-50-16,0 1 15,0 24 1,0-25-16,0 26 16,0-1-16,0-25 15,-25 50-15,25-50 16,-50 50-16,50-49 15,-49 49-15,24-50 0,-25 50 16,25-49-16,-24 49 16,-1-75-16,-24 75 15,24-25-15,0 25 16,1-49 0,-1 49-16,-24-25 0,49 25 15,0 0-15</inkml:trace>
  <inkml:trace contextRef="#ctx0" brushRef="#br0" timeOffset="293729.6737">13444 5383 0,'-25'0'62,"25"-50"63,75 0-125,-1-49 16,25 25-16,25-25 15,25-25-15,0-1 16,-25 1-16,0 25 16,-25 0-16,1 25 15,-51-1-15,26 50 16,-51-24-16,26 24 16,0-25-1,-26 26 1,-24-1-1</inkml:trace>
  <inkml:trace contextRef="#ctx0" brushRef="#br0" timeOffset="301126.0595">8334 14362 0,'-24'0'235,"24"-25"-173,-25 25-46,0 0 31,0 0-16,-24 0 16,24 0 15,0 0-15,-25 0-31,26 0 15,24 25-31,-25-25 31,25 50-15,-50-26 31,50 26-31,0-25-16,0 24 15,0 1 1,-25-25-1,25 24 17,0 1-17,0-25 1,50-25 0,-50 25-16,50 24 15,-26-49 1,-24 50-1,50-50-15,0 0 16,24 0 0,-24 0-1,-26 0-15,1 0 16,25 0-16,-1 0 16,-49-50-1,50 50-15,-50-74 16,25 74-16,-25-25 15,25 25 1,-25-25-16,0 0 16,0-24-1,-25-1 1,0 25-16,-25-24 16,26 49-16,-1-25 15,-25 25-15,25 0 0,25-50 16,-49 50-16,-1 0 15,50 50 1,-49 24-16</inkml:trace>
  <inkml:trace contextRef="#ctx0" brushRef="#br0" timeOffset="301817.9334">8384 15528 0,'0'49'94,"74"26"-78,-74 24-16,75 50 15,-26 24-15,1 26 16,0 24-16,-50-74 16,74 25-16,-74-26 15,0-24-15,50 0 16,-50-24-16,0-1 15,0-25-15,0-24 16,0-25-16,-25 49 16,25-49 15</inkml:trace>
  <inkml:trace contextRef="#ctx0" brushRef="#br0" timeOffset="334925.8637">14858 16396 0,'50'0'47,"-26"25"-15,1-25-1,25 0-31,-50 25 15,49-25-15,1 0 16,-25 49 0,24-49-1,26 0 1,-26 0 0,-24 0-16,25 0 15,-25 0 1,-50 0 62,0 0-62</inkml:trace>
  <inkml:trace contextRef="#ctx0" brushRef="#br0" timeOffset="344355.1338">15354 16520 0,'0'25'312,"0"0"-296,0 24 0,0 1-1,0 24 1,0-24 0,25-50-1,-25 49-15,0 1 16,50-50-1,-50 25-15,0 0 16,24-25 0,-24 49-16,0-24 234</inkml:trace>
  <inkml:trace contextRef="#ctx0" brushRef="#br0" timeOffset="347223.0919">5680 8186 0,'-25'0'15,"-24"0"17,49-25 15,-25 25-32,75 0 79,-50 25-94,24-25 16,1 0-1,-25 49-15,50-49 16,-25 0-1,-1 0 1,1 0 0,50 0-1,-50 0-15,-25-25 16,49 25-16,-24-24 16,49-26-16,-24-24 15,-25 49 1,24 25 15,-49-25-31,25 25 94</inkml:trace>
  <inkml:trace contextRef="#ctx0" brushRef="#br0" timeOffset="351954.0986">12576 16321 0,'0'50'204,"50"-50"-173,-1 0-16,-24 0 1,0 0 0,-25 25-16,49-25 15,-24 0 1,0 0 0,0 0 15,24 0-16,-24 0 17,0 0-17,25 0 1,-26 0-16,1 0 16,0 0-1,25 0 16,-26 0-15,1 0 0,0 0-1,50 0 1,-51 0 0,1 0-1,25-25 16,-1 25-31,-24 0 32,0 0-32,25 0 15,-26 0 1,1 0 0,0 0-1,25 0 1,-50-25-1,49 25 1,-24 0 0,0 0-1,49-25 1,-49 25-16,25 0 16,-50-49-16,49 49 15,1 0 1,-1 0-1,-24 0 1,0 0 15,0 0 32,-50-25 46</inkml:trace>
  <inkml:trace contextRef="#ctx0" brushRef="#br0" timeOffset="353069.0992">12650 16917 0,'25'0'47,"-25"-25"-31,25 25-16,0 0 16,0 0-1,24 0 1,26 0-1,-51 50 1,-24-1-16,50-24 16,-50 0-1,0 24-15,0-24 16,25 0-16,-25 25 0,0-26 16,-25-24 62,25-49-78,0-1 15,-50 25-15,50 1 16,0-26-16,-24 25 16,24 0-16,0-24 0,0 24 15,0 0 16,0 50 48,24 25-64,26-1 1,-50-24-16,74 25 15,-24-50-15,-25 49 0,0-49 16,-25 50 0,74-50-16,-49 0 15,0 0 1,-25-25-16,49 0 16,-49 0-16</inkml:trace>
  <inkml:trace contextRef="#ctx0" brushRef="#br0" timeOffset="353393.0925">13295 17041 0,'25'0'63,"-25"-25"-63,25 25 15,0 0 1,-25-25-16,49 25 15,-24-49 1,25 24 0</inkml:trace>
  <inkml:trace contextRef="#ctx0" brushRef="#br0" timeOffset="353889.2946">13370 16892 0,'25'0'78,"24"0"-47,-49 50-31,25-26 16,-25 26-16,74-25 15,-49 24 1,-25 1-1,0-75 17</inkml:trace>
  <inkml:trace contextRef="#ctx0" brushRef="#br0" timeOffset="354577.3646">13667 16793 0,'25'0'16,"-25"25"-1,25-25 1,25 0 0,-26 0 30,-24-25-30,0 0 0,0-25-1,0 26 1,0-26 0,25 50 30,25 25-30,-1 0-16,-24 49 16,50-49-1,-51 24-15,26 26 0,-25-26 16,-25 1 0,49-25-16,-49 24 0,0 1 15,-24-50 16,-1 0-15,25-25 0,-50 25-16,50-49 0,0 24 15,0 0-15,-49-25 16,49-24-16,0 49 16,0 0-16,0 1 15</inkml:trace>
  <inkml:trace contextRef="#ctx0" brushRef="#br0" timeOffset="356129.7951">13419 16694 0,'-24'0'47,"-26"0"-16,25 0 1,25 24-32,-25-24 15,25 25 1,0 0-1,-24-25 1,24 25 0,0 24-1,0 1 1,0 0 0,0-1-1,0-24 1,0 49-1,0-49 1,0 0 0,24 25 15,-24-1-15,50-49-16,-50 25 15,25 0 1,0 24-1,24-49 17,-24 0-1,25 0-15,-26 0-1,26 0 1,-50-49-1,25-1 1,-25 25 0,25 25-16,-25-49 15,0 24 1,0 0 0,0 0-1,0-24 1,0 24-1,-50-25-15,0 50 16,26-74 0,24 49-16,-75 25 0,75-49 15,-25 49-15,25-25 16,-49 25-16,24 0 47,0 0-32,0 0 1</inkml:trace>
  <inkml:trace contextRef="#ctx0" brushRef="#br0" timeOffset="356834.9655">13221 17760 0,'25'0'62,"0"0"-46,24 0-16,1-25 16,24 1-16,25-26 15,-24 25-15,49-24 16,-50-26-16,25 25 15,1-24-15,-1 24 0,-50 26 16,1 24 0,-25-75-16,24 75 15</inkml:trace>
  <inkml:trace contextRef="#ctx0" brushRef="#br0" timeOffset="374145.7711">8905 8037 0,'0'25'141</inkml:trace>
  <inkml:trace contextRef="#ctx0" brushRef="#br0" timeOffset="377465.712">12005 7764 0,'-49'0'235,"74"0"-48,-1 0-171,26 0-1,0 0 1,-1 0 0,1 0-1,-25 0-15,0 0 31,-1 0-31,26 0 16,0 0 0,-26 0-1,1 0 1,25 0 0,-25 0-1,-1 0 1,26 25-1,-25-25 1,0 0 0,24 0-1,1 0 1,-25 0 0,24 0-1,-24 0 1,25 0-1,-1 0 1,-24 0 0,0 0-1,24 0 1,-24 0 0,0 0-1,0 0 16,-50 24 79</inkml:trace>
  <inkml:trace contextRef="#ctx0" brushRef="#br0" timeOffset="378598.1385">11038 7094 0,'0'-25'16,"25"25"78,0 50-79,-1-50-15,26 74 16,-25-74-16,-25 25 0,50-25 16,24 0-1,-24 0 1,-26 0-16,26-49 15,24-1-15,-24 25 0,-25-24 16,24 24-16,-24-25 16,25 25-1,-1-24 1,-24 49 0,-25 49 30</inkml:trace>
  <inkml:trace contextRef="#ctx0" brushRef="#br0" timeOffset="382912.016">15503 15677 0,'-50'0'47,"50"-25"-47,0 0 32,-24 25-17,-1 0 16,-25-50-15,25 50 0,0 0-1,-24 0 1,-1 0 0,25 0-1,1 0 1,-1 0-1,-25 0 1,25 0-16,1 25 31,-26-25-15,50 25-16,-25 0 16,25 24-1,-25-49 1,25 25-16,0 0 15,0 25 1,0-1 0,0 26-1,0-26 1,0-24-16,0 0 16,25 24-16,-25-24 0,50 0 15,-50 25 1,25-26-16,-25 1 0,49 25 15,-49-25-15,50 24 16,-25 1 0,24-50-1,-24 25 1,25-25 0,-1 0-16,26 0 15,-50 0 1,24-50-1,1 50 1,-50-25-16,49 25 16,-49-25-16,25-49 15,-25 49-15,0-24 16,0-26-16,0 1 16,0-1-16,0 26 15,0 24-15,0-25 16,0 26-16,0-1 15,0-25 1,-49 1-16,49 24 16,-75 25-16,26-75 15,-26 26-15,-74-1 16</inkml:trace>
  <inkml:trace contextRef="#ctx0" brushRef="#br0" timeOffset="385515.059">5928 6921 0,'0'0'0,"0"-50"0,-49 50 16,49-25 15,-25 25-31,25-25 15,-25 25 1,25 25 125,0 0-126,25-25 1,-25 50 0,74-26-1,-49-24 1,25 0-1,-1 0 1,-24 0-16,50-24 16,-26-26-16,1 0 15,-1 1-15,26-26 0,-26 26 16,1-1-16,-25 0 16,0 26-16,49-51 15,-49 26 1,24 49 15,-73 0 110</inkml:trace>
  <inkml:trace contextRef="#ctx0" brushRef="#br0" timeOffset="386806.0748">18926 16197 0,'0'0'0,"-74"0"16,24 0-16,0 0 15,26 0-15,-1 0 16,-25 25-16,25-25 16,-24 0-16,-1 0 15,-24 0-15,-1 0 0,26 0 16,24-25-16,25-24 16</inkml:trace>
  <inkml:trace contextRef="#ctx0" brushRef="#br0" timeOffset="390193.0333">14784 9128 0,'0'0'0,"0"-25"31,0 1 0,0-26-15,24 75 78,1 0-94,25 24 15,-25-49-15,-1 50 16,26-50-16,-50 25 16,50-25-16,-26 0 15,1 0-15,25 0 16,-25 0-16,-1 0 0,26 0 16,24-75-16,-24 26 15,0 24-15,-25-50 16,24 26-16,1-1 15,-1 0-15,1 26 16,0 24-16,-50-25 16,24 25-16,1 0 31,-25 25-15</inkml:trace>
  <inkml:trace contextRef="#ctx0" brushRef="#br0" timeOffset="391210.7045">18653 8806 0,'25'0'78,"49"0"-62,1 0-16,-1 0 15,1 0-15,-1-50 16,0 0-16,1 26 15,-1-26-15,-24 0 16,-1 1-16,1-26 16,-25 26-16,24 24 15,-24-25-15,25 26 0,-50-26 16,25 50 0</inkml:trace>
  <inkml:trace contextRef="#ctx0" brushRef="#br0" timeOffset="392907.5135">18653 7689 0,'0'-24'16,"0"-1"15,0 0 0,-49 25-15,49-50-16,-25 50 16,25-24-16,-25 24 15,-25 0 16,1 0-15,-1 0 0,50 49-1,-25-49-15,25 25 16,-25-25-16,25 50 16,-49-26-16,49 26 15,-25-25-15,25 0 16,-50 24-16,50-24 15,-24-25-15,24 50 0,0-1 16,0 1 0,0-25-1,0 24 1,0 1 0,0 0-16,0 24 15,0-24 1,0-26 15,49-24-15,-49 25-16,75-25 15,-51 50-15,1-50 0,25 0 16,24 25 0,-24-25-16,0 0 0,-1 0 15,1 0-15,-25 0 16,24 0-16,-24 0 15,25 0 1,-1-50 0,-49 25-1,50 25-15,-50-74 16,25 24-16,-25-24 16,0-1-16,0-24 15,0 25-15,0-1 16,0 1-16,-25-1 15,25 1-15,-50 49 0,-24-24 16,49 49 0,-25 0-16,-24 49 15,0 1-15</inkml:trace>
  <inkml:trace contextRef="#ctx0" brushRef="#br0" timeOffset="483011.3135">18405 9525 0,'0'0'0,"-174"-322"0,-98-75 15,-51 74-15,-99-24 16,-123 0-16,-150-1 15,-24 26-15,-149 49 16,-248 99-16,24 75 16,1 0-16</inkml:trace>
  <inkml:trace contextRef="#ctx0" brushRef="#br0" timeOffset="490015.3284">6152 3671 0,'0'0'0,"0"-50"15,-50 26 17,25-26 14,-24 50-30,-26 0 0,50 0-1,1 0-15,-26 0 16,0 0-16,-24 0 16,-1 0-16,26 0 15,-1 0-15,-24 25 16,-25-25-16,24 49 15,-49-49-15,50 25 16,-1-25-16,26 50 0,-1-50 16,1 0-16,24 0 15,0 25-15,-25-25 16,25 0-16,1 0 16,-1 0-16,-25 0 15,25 0-15,1 0 16,-1 0-16,-25 0 15,25 0-15,1 0 16,-26 0-16,25 0 16,0 0-16,1 0 15,-51 49-15,26-49 16,-1 0-16,0 25 16,1-25-16,-1 0 0,1 0 15,24 50-15,0-50 16,-49 25-1,24-25 1,0 49 0,26-49-16,-26 0 15,25 0-15,0 25 16,-24-25-16,-1 0 16,0 50-16,1-50 15,24 0-15,-25 24 16,-24-24-1,49 25-15,-24-25 16,24 0-16,0 75 16,-25-75-16,50 24 93,0 1-77,-24 25 0,24-25 46,-25-25-62,25 49 63,-50-49-63,50 50 15,0 24 1,-25-24-16,25-25 16,0-1-16,0 26 15,0 0-15,0 24 16,0 0-16,-49 26 15,49-26-15,0 25 16,0 1-16,0-26 0,0 0 16,0 1-16,0-1 15,-25 25-15,25-24 16,0-1-16,0 1 16,0-1-16,0-24 15,0-1-15,-50 1 16,50 24-16,0 1 15,0-1-15,0 1 16,0-1-16,0 0 16,-24 1-16,24-1 15,0-24-15,0-1 16,-50 1-16,50 0 16,0 24-16,0-24 0,0 24 15,0-24-15,0 24 16,0-24-16,25 24 15,-25 1-15,25-1 16,-25-24-16,0 24 16,49 0-16,-49-24 15,25 24-15,-25 1 16,74-1-16,-74-24 16,25 24-16,-25-24 15,50 0-15,-50-1 16,25 1-16,-25-1 15,49 26-15,-49-26 16,25 1-16,-25-25 16,0 24-16,50-24 0,-50 0 15,0 25-15,24-26 16,-24 1-16,0 25 16,50-1-16,-50 1 15,0-25-15,25 24 16,-25-24-16,0 0 15,25-25-15,-25 74 16,0-24-16,49 25 16,-49-51-16,0 1 15,25 25-15,-25-25 16,50 24 0,-50-24-1,24 49 1,-24-49-1,50 0 1,-50 25 0,0 24-16,0-49 15,25 0-15,-25 24 16,0 1 0,25-50-16,-25 25 15,0-1 1,49-24-16,-49 50 15,25-25 1,-25 0-16,25-25 16,-25 49-16,50-24 15,-26 0 1,26 24 0,0-24-1,-1-25 1,1 50-1,-25-50-15,-1 0 16,26 25-16,0-25 16,24 0-16,-24 0 15,-1 49-15,26-49 16,24 0-16,0 0 16,0 0-16,0 0 0,26-24 15,-26 24-15,0 0 16,50-50-16,-50 50 15,25 0-15,50-50 16,-26 50-16,-23 0 16,23 0-16,1 0 15,0 0-15,-25 0 16,50 0-16,-26-49 16,-23 49-16,23 0 15,-24 0-15,50 0 16,-50 0-16,25 24 15,-25-24-15,25 0 16,24 50-16,1-50 16,0 50-16,-26-50 0,1 0 15,-25 49-15,50-49 16,-25 0-16,-25 0 16,0 50-16,-25-50 15,0 0-15,0 50 16,1-50-16,24 0 15,-25 24-15,50-24 16,-25 75-16,0-75 16,0 49-16,25-49 15,-25 0-15,-25 0 16,0 0-16,25 0 16,-25 0-16,1 0 15,-1 0-15,0 0 0,0 0 16,50 0-1,-50 0-15,0 0 0,25 0 16,25 0-16,-25 0 16,-24 0-16,24-49 15,-25 49-15,-25-25 16,1 25-16,24 0 16,-25 0-16,25 0 15,26-50-15,-26 50 16,0 0-16,0 0 15,50-49-15,-50 49 16,25-50-16,-49 50 0,-1-25 16,25 25-16,0-49 15,26 49-15,-51-50 16,25 50-16,-24-25 16,24 25-16,0-49 15,-25 49-15,1 0 16,24 0-16,0-50 15,0 50-15,1-50 16,-26 50-16,-24-24 16,24 24-16,1-75 15,-1 50-15,0 25 16,26-74-16,-51 74 16,26-25-16,-26 25 0,1 0 15,-1-49-15,-24 49 16,0 0-16,-25-25 15,50 25-15,-50-50 16,74 1-16,-74 24 16,50 0-16,-50-25 15,25 26-15,-25-1 16,0-25-16,49 25 16,-49 1-16,0-26 15,0 0-15,25-24 16,-25-25-16,50 24 15,-1-24-15,-49 25 16,50-1-16,-1 1 16,-49-1-16,50 1 0,-50 0 15,50-26-15,-50 26 16,24 0-16,-24 24 16,50 0-16,-50 1 15,25-26-15,-25 50 16,0 1-16,49 24 15,-49-25-15,0-25 16,0 25 0,0-24-16,0-1 15,0 1-15,0-1 16,0 25 0,0 0-16,0-24 31,0 24-16,0 0-15,0 0 16,0-49-16,0 49 16,0 0-16,0 1 15,0-26-15,0 0 16,0 26-16,0-26 16,0 0-16,0 1 15,0-26-15,0 1 16,0 24-16,0-24 15,0-1-15,0-24 16,0 25-16,0 24 0,0 1 16,0 24-16,0-25 15,0 1-15,0 24 16,0-25-16,0 1 16,0-26-16,0 1 15,0 24-15,0 0 16,0 1-16,0 24 15,0-25 1,0 26-16,0-26 16,-24 0-16,24 1 15,0-1-15,0 1 16,0-26-16,0 26 16,0-26-16,0 1 0,0 24 15,-25 50 1,25-25-1,-25 1 1,25-51 0,0 1-16,-50-1 15,50 1-15,0 24 16,0 25-16,0 1 16,-24 24-16,24-50 15,-50 25 1,25 25-1,25-25-15,-49 25 16,49-49-16,-25 49 16,-25-25-16,25 25 15,25-25 1,-49 25-16,-26-49 16,1 49-1,49-25 1,-25 25-16,1 0 15,-1-50-15,-24 50 16,-1 0-16,1 0 16,0 0-16,-26 0 15,-24 0-15,25 0 16,-25 0-16,-50 0 16,1 0-16,49 0 15,-50 0-15,25 0 16,-24 0-16,-1 0 15,-24 0-15,24 0 0,25 0 16,-49 0-16,-50 0 16,99 0-16,-25 0 15,-24 0-15,24 0 16,1 0-16,24 0 16,-50 0-16,26-49 15,-1 49-15,0 0 16,1 0-16,49 0 15,0 0-15,-25-50 16,0 50-16,25 0 0,0 0 16,-25 0-16,25 0 15,25 0-15,-50 0 16,0-50-16,0 50 16,1 0-16,48-24 15,1 24-15,-25 0 16,25 0-16,0-50 15,0 50-15,-1 0 16,-24 0-16,25 0 16,25 0-16,-1 0 15,1-50-15,-25 50 16,24 0-16,1-24 16,-1 24-16,26 0 0,-1 0 15,-24 0-15,49 0 16,0-50-16,-25 50 15,26 0-15,-1 0 16,0 0-16,-25 0 16,26-25-16,-26 25 15,50-49 1,-50 49-16,1 0 16,24 0-1,0 0 16,0 0-15,-24 0-16,49-25 16,-75 25-16,26 0 15,-1 0 1,50-25-16,-49 25 16,24 0-16,-25 0 15,25 0-15,1-50 16,-26 50-16,0 0 15,1 0-15,-1 0 16,25 0-16,-24 0 16,24 0-16,25-24 15,-50 24-15,25 0 16,25-25-16,-74 25 16,0-75-1,49 75-15,-25-25 16,1 25-1,-26 0-15,26 0 0,24 0 16,-25 0-16,1 0 16,-1 0-16</inkml:trace>
  <inkml:trace contextRef="#ctx0" brushRef="#br0" timeOffset="492822.2085">15503 3994 0,'0'24'32,"0"26"-17,0-25 1,0 0 0,-50-25 30,26 0-30,24-50 0,-25 0-16,25 26 15,-50-26-15,50 0 16,0 1-16,0-26 16,0 51-16,0-1 15,0 0-15,0-25 16,0 25-16,0-24 15,50 49 1,-50-25-16,49 25 16,-49-50-16,75 50 0,-50 0 15,-1 0-15,26 0 16,-50 25 0,0 50-16,0-51 15</inkml:trace>
  <inkml:trace contextRef="#ctx0" brushRef="#br0" timeOffset="492986.827">15404 3944 0,'0'0'0,"25"-25"47,-1-24-47,26 24 0,24-25 16,-49 25-1,0 25-15,-25-24 0</inkml:trace>
  <inkml:trace contextRef="#ctx0" brushRef="#br0" timeOffset="493600.8659">15949 3746 0,'0'49'62,"50"1"-46,-50-1-16,0 1 16,0-25-1,0-75 79,0 1-78,0-1-16,0-24 0,0-1 15,25 1-15,-25 24 16,0 0-16,74 26 15,-74-26 1,25 50 0,0 0-1,-25-25 1,49 25 0,-24 0-1,0 0 1,-25 50-1,50-25-15,-26 49 16,26 25 0,-50-74-16,0 0 15,25 25-15,-25-26 16,0 1-16,50 50 16,-50-26-1,0 1 1</inkml:trace>
  <inkml:trace contextRef="#ctx0" brushRef="#br0" timeOffset="493811.0033">16024 3746 0,'0'0'15,"49"0"17,1-25-17,24 25-15,1-50 16,24 0-16,-24 50 16,-26-49-16</inkml:trace>
  <inkml:trace contextRef="#ctx0" brushRef="#br0" timeOffset="636486.6988">5135 4812 0,'24'25'94,"1"-25"-94,0 25 16,49 24-16,-49-24 15,25 25-15,-1-25 16,1 24-16,0-24 16,-26-25-16,1 0 15,0 0-15,49-124 63,1 25-48,99-75-15,24 25 16,50-49-16,-25-1 16,0 26-16,-49-1 15,-25 50-15,0 25 16,-75 74-16,-49 0 15,0 25 1</inkml:trace>
  <inkml:trace contextRef="#ctx0" brushRef="#br0" timeOffset="671046.6378">4713 5854 0,'25'0'94,"24"0"-79,1 0-15,24 0 16,1 0-16,24 0 16,50 0-16,-25 0 15,0 0-15,25 0 16,-1 25-16,-23-25 16,23 0-16,-48-50 15,-51 50-15,26-25 16,-26 25-16,-24 0 15,0-25-15,0 25 16,-1 0-16,1 0 16,0 0-1,25 0 1,-26 0-16,1 0 16,0 0-16,25 0 15,49 0-15,-25 0 16,1 0-16,-26 0 15,26 0-15,-26 0 16,26 25-16,-26-25 16,1 0-16,0 25 15,-1-25-15,26 0 16,-26 0-16,-24 25 16,25-25-16,-26 25 15,1-25-15,25 0 16,-25 0-1,-1 0-15,1 0 16,25 0-16,-25 0 16,-1 0-16,26 0 15,-25 0-15,24 25 16,1-1-16,0-24 16,-1 0-16,-24 25 15,0-25-15,25 25 16,-26 0-16,26 0 15,-25 24-15,0-24 16,24 0 0,1-25-16,-25 49 0,24-49 15,-24 50-15,0-25 16,24 0-16,-24-1 16,25 1-16,-25 0 15,-1 0-15,26 24 16,-25-24-16,24 0 15,-24 25-15,25-26 16,-25 26-16,-1-50 16,26 50-16,-25-26 15,0-24-15,0 25 16,-1 25-16,26-25 16,-25-1-16,24 26 15,-24 0-15,25-25 16,-25-1-16,-1 26 15,26-25-15,-25 24 16,0-24-16,-1 25 16,26-25-1,-25-1-15,24 26 16,-24-25-16,25 24 0,-25-49 16,-1 50-16,26-25 15,-25 24-15,24-24 16,-24 0-16,0 0 15,0 0-15,0-1 16,24 26-16,-24-25 16,0 0-1,0-1-15,-25 1 16,25-25-16,-1 25 16,1 0-16,0-25 15,0 25 1,24-1-16,-49 1 15,25 0-15,25 0 16,-25-25-16,24 25 16,-24-1-1,0 1-15,24-25 16,-24 25-16,0-25 0,25 25 16,-1-25-1,-24 25-15,25-25 0,-26 25 16,1-25-16,0 0 15,25 0-15,-26 0 16,1 0-16,25 0 16,-1 0-16,1-25 15,-25 25 1,24 0-16,1 0 0,25 0 16,-1 0-16,-24 0 15,-26 0-15,26 0 16,24 0-16,-24 25 15,49-25 1,-24 0-16,-1 0 0,0 0 16,-24 0-16,0 0 15,-26 0 1,26 0-16,0 0 0,24 0 16,50 0-16,-49 0 15,-1 0 1,0 0-16,1 0 0,24 0 15,-25 0-15,-24 0 16,0 0-16,-1-25 16,26 0-16,-26 25 15,26 0 1,-26-25-16,1 25 16,49 0-16,25 0 0,25 0 15,-50 0-15,25-25 16,25 25-1,-50-25-15,50 25 16,-25-24-16,25 24 16,-50 0-16,25 0 15,25 0-15,-25 0 16,25 24-16,-25-24 0,25 0 16,-75 0-1,50 0-15,-25 0 16,-49 0-16,24 0 15,-49 0-15,25 0 16,-1 0-16,1 0 0,-25 0 16,24 0-16,1 0 15,24 0 1,1 0-16,-26 0 16,-24 0-16,25 0 15,-25 0-15,24 0 16,-24 0-16,-25-24 203</inkml:trace>
  <inkml:trace contextRef="#ctx0" brushRef="#br0" timeOffset="676365.0036">5556 4936 0,'0'-25'15,"0"1"63,-25 24-46,1 0-32,-1 0 15,-25 0 17,1 0-17,-26 0-15,-24-25 0,25 25 16,-26-25-16,1 0 15,50 25 1,-26-25-16,50 25 16,0 0-16,1 0 15,-26 0-15,25 0 16,0 0 0,1 25-1,-51 50 16,-24-1-15,74-49-16,0 24 16,1-49-16,-1 25 15,25 0-15,-25-25 32,25 25-17,0 0-15,0-1 16,0 26-16,-25 0 15,0-26-15,25 26 0,0 0 16,-24-26 0,24 1-16,0 25 15,0 24-15,0-49 16,0 0-16,0 0 16,0 24-16,0-24 0,24 25 15,1-1 1,-25-24-16,0 0 15,0 25-15,25-50 16,-25 49-16,25-24 16,0 0-1,-25 0 1,0-1-16,24-24 16,-24 25-16,25-25 15,0 25-15,-25 0 16,50 24-16,-26-24 15,1 0 1,25 0-16,-25 24 16,-1-49-16,1 50 15,0 0 1,0-26-16,0 1 16,24 0-16,-49 0 15,25 0-15,25-1 16,-25-24-16,-1 25 15,1 0-15,0 25 16,0-50-16,0 24 16,-1-24-16,1 50 15,0-50 1,0 25-16,0-25 16,-1 25-1,1-1-15,0-24 31,0 0-15,0 0 0,24 0-1,-24 0-15,25 0 16,-26 0 0,1 0-16,0 0 15,25 0-15,-26 0 16,1 0-16,25 0 15,-25 0 1,24 0-16,-24-24 16,25-1-16,-26 25 15,1 0-15,25-25 16,-25 0-16,0 0 16,24 25-16,-24-24 15,25-26-15,-1 25 16,-24-24-16,0 24 15,173-99 17,-173 99-17,25 0-15,-1 0 16,-24-24 0,25 24-16,-50-25 15,49 26-15,-24-1 16,0 0-16,24-25 15,-24 26-15,25-1 16,-25-25-16,24 25 16,-49-24-16,25 24 15,-25 0-15,25 25 16,0-25-16,-25-24 16,25 24-16,-1-25 15,1 25 1,-25-24-16,0 24 15,0 0 1,0 0-16,0-24 16,0 24-16,0 0 15,-25-24-15,25 24 16,0-25 0,-24 50-16,24-25 15,-25 1-15,25-1 16,-25 0-16,-25 0 15,25-24-15,1 24 16,-26-25-16,25 25 16,-24 1-16,24-26 15,0 25-15,0-24 16,-24 49-16,24-50 16,0 25-16,-25 0 15,26 0-15,-26 1 16,0-1-16,1 0 15,24 0 1,-74 0-16,24 1 16,26-26-16,-26 25 0,51 25 15,-26 0-15,25 0 16,0-25-16,-24 25 78,24 0-78,0 0 16,-25 0-16,1 25 15,-50-25 1,49 25-16,25-25 16,0 25-16,-24-25 15,24 0 1,25 25 62</inkml:trace>
  <inkml:trace contextRef="#ctx0" brushRef="#br0" timeOffset="711588.6527">15825 7243 0,'-24'0'125,"-1"-25"-109,0 0-16,0 25 16,0 0-16,-24 0 15,24 0-15,-49 0 16,-1 0-16,-49 0 15,-25 0-15,25 0 16,0 0-16,-25 0 16,25 0-16,-24 0 15,48 0-15,1 25 16,25-25-16,-1 0 16,-24 0-16,25 0 15,-1 0-15,50 25 16,-24-25-16,-1 0 15,1 25-15,-26-25 16,26 0-16,24 0 16,-25 0-16,25 0 15,-24 0-15,24-25 16,0 25-16,-24 0 16,24-25-16,-50 0 15,26 1-15,-75 24 16,49 0-16,26-25 15,-26 0-15,1 0 16,-25 25-16,49 0 16,0 0-16,-24 0 15,0 0-15,24 0 16,-24 0-16,-1 0 16,26 0-16,-26 0 15,25-25-15,-24-24 16,0 49-16,49 0 15,-25 0-15,25 0 16,-24 0-16,24 0 16,-25 0-16,26 0 15,-1 0-15,-50 0 16,1 0-16,0 0 16,-26-25-16,26 0 15,24 25-15,1-25 16,-1 25-16,-24-24 15,24 24-15,-49 0 16,49 0-16,1 0 16,-1 0-16,25 0 15,0-25-15,-24 25 16,24-25-16,0 25 16,-24 0-16,24 0 15,0 0-15,-25 0 16,26-25-1,-1 25-15,-25 0 0,25 0 16,-24 0-16,-1 0 16,1-25-16,-1 25 15,25 0-15,0 0 16,1-25-16,-1 25 94,25 50-47,-25 25-32,25-1-15,-50 0 16,25 26-16,1 24 15,-1-50-15,25 0 16,-50 26-16,25-26 16,1 0-16,24 1 15,0-50-15,0 24 16,0 1-16,0-25 16,0 49-16,0-24 15,0 24-15,0-24 16,0-25-16,24 24 15,-24 1-15,0-25 16,0-1-16,25 26 16,0-25-16,-25 24 15,25-24-15,-25 0 16,0 0 0,25-25-16,-25 25 31,0-1-16,24-24 1,1 50-16,25-25 16,-50 24-16,25-24 15,0 0-15,-1 0 16,1 0-16,-25-1 16,25-24-16,-25 25 15,0 0-15,25 0 16,0 0-16,-25-1 15,24 26 1,-24-25 0,0 0-1,25-25-15,-25 25 47,0-1-47,25-24 16,0 25-1,24-25 1,-24 0-16,25 0 16,-1 0-16,26 25 0,74 0 15,24-25 1,-49 0-16,50 25 0,-25-1 16,-25 1-16,-25 0 15,50 0-15,-25 24 16,-25-24-16,0-25 15,25 50-15,25-1 16,-74-24 0,24 0-16,0 0 0,50-25 15,-25 25-15,-25-25 16,25 0-16,0 24 16,0-24-1,-74 25-15,49 0 16,-25 0-16,1-25 15,-26 0-15,1 49 16,24-49-16,1 25 16,-1-25-16,-24 0 0,-25 0 15,24 0 1,50 0-16,-24 0 16,-1 0-16,26 0 15,48 0-15,-24 0 0,50 0 16,0 0-16,-1 0 15,-49 0 1,-24 0-16,-51 0 16,-24 0-16,0 0 15,0 0-15,-25-25 110,24 1-110,1 24 15,-25-25 1,0 0 0,50 0-1,-50 0-15,0-24 16,25 24-16,-1-25 15,-24 1-15,0-1 0,25 1 16,0-26 0,-25 26-16,0-51 15,0 26-15,0 24 16,0-24-16,0-25 16,0-1-16,-25 1 15,25 0-15,-25-50 16,25 50-16,0 25 15,-24-50-15,-26 24 16,50 75-16,-25 1 16,25-26-16,0 25 15,-25 0-15,25-24 16,0 24-16,0 0 16,0 0-16,0-24 15,0 24-15,0 0 16,0 0-1,0 1 1,0-1 0,0 0 62,0 0-78,0-24 15,0 24 1,25 0-16,-25 0 16</inkml:trace>
  <inkml:trace contextRef="#ctx0" brushRef="#br0" timeOffset="713197.1415">11435 9872 0,'25'0'187,"24"0"-171,-24 25 0,-25 0 15,0 0-31,0-1 15,0 1 1,0 25-16,0-25 16,0 24-1,0 1 1,0-25-16,-25 0 16,25 24-16,-49-24 15,49 0-15,-25 24 16,0-24-16,25 0 15,-25-25-15,50 0 125,25-25-125,24 0 16,1 1-16,73-26 16,-48 25-16,24-24 15,0 49-15,0-25 16,-75 25-16,-24-25 16,0 25-16,0 0 31,-50 0 63</inkml:trace>
  <inkml:trace contextRef="#ctx0" brushRef="#br0" timeOffset="932676.6896">14982 7144 0,'-25'0'94,"0"0"-78,-24 0-16,-1 0 15,1-25-15,-51 25 16,26-25-16,24 25 15,-24 0-15,24 0 16,-49 0-16,0 0 16,24 0-16,26 25 15,24-25-15,0 0 16,0 0 0,1 25 15,-1-25-31,0 0 15,0 49-15,0-24 16,-24 0-16,24 25 16,-25-26-16,50 26 15,-49 24-15,49-49 16,-25 50-16,25-1 16,0 50-16,0-25 15,0 0-15,0 50 16,25 0-16,0-25 15,-1 0-15,26-25 16,-25-24-16,0 24 16,-1-74-16,-24 0 15,0-1-15,0 1 16,0 0 0,25-25 62,25 0-78,24 0 15,1 0-15,49 0 16,49-25-16,26-24 16,74-26-16,-1 26 15,-48 24-15,24 25 16,-50 0-16,-74 0 15,25 0-15,-124 0 16,-25-25 62,0-74-62,0-50-16,0-25 15,0 26-15,-50-76 16,1-49-16,-1 75 16,0 0-16,1 49 15,-1 50-15,50 49 16,-25 25-16,1 0 16,24 0-16,-25 1 15,25-1 1,-25 0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4:49:41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20737 5283 0,'49'25'125,"-24"25"-125,25-25 16,-25 24-16,-1-24 15,26 0-15,-25 24 16,24-24-16,-49 0 16,25 0-1,0-25 16,0 25-31,0-25 16,24-25-16,26-25 16,73-99-1,1-24-15,25-1 16,74-24-16,-25-1 16,-24 50-16,73-24 15,-23 74-15,-26-1 16,-25 1-16,-24 50 15,-25 24-15,-125 0 16,1 25-16,-25-25 94,0 0 0</inkml:trace>
  <inkml:trace contextRef="#ctx0" brushRef="#br0" timeOffset="37172.1978">21282 8706 0,'-24'0'94,"-1"0"-16,0 0-62,0 25 15,25 0-16,-25 0-15,25 0 16,0-1-16,-24 1 16,24 0-1,0 0 1,0 0 0,0-1-1,0 1 16,24-25-15,1 0 0,-25 25-1,25-25 1,-25 25-16,25-25 16,24 25-1,-24-25 32,0 0 16,0 0-63,-25-25 78,0 0-63,0 0 1,0 0 0,0 1-1,0-1-15,0 0 0,0-25 16,0 26 46,0-1-30,0 0 14</inkml:trace>
  <inkml:trace contextRef="#ctx0" brushRef="#br0" timeOffset="55776.1078">17140 8458 0,'-25'0'157,"0"0"-79,-24 0-63,49-24 1,-50 24-16,1 0 16,24 0-16,-25 0 15,25 0-15,-24 0 16,24 0-16,0 0 15,-24 0-15,-26 0 0,26 0 16,-1 0-16,0 0 16,1 49-16,-1-49 15,-24 0-15,24 25 16,0-25-16,1 0 16,-1 50-16,-24-50 15,24 0-15,1 49 16,24-49-16,0 0 15,-25 0-15,26 25 16,-1-25-16,-25 0 16,25 50-16,1-50 15,-26 0-15,0 0 16,1 0 0,24 0-1,-25 0 1,26 0 15,-26 24-15,25-24 15,-25 0-15,26 0 15</inkml:trace>
  <inkml:trace contextRef="#ctx0" brushRef="#br0" timeOffset="56348.2493">15453 8558 0,'-24'0'109,"24"49"-93,-50-49-16,50 50 15,0-1 1,-25-49-16,25 25 16,0 25 15,50-50-16,-1 0-15,1 0 16,24 0-16,1 0 16,24 49-16,-25 26 15</inkml:trace>
  <inkml:trace contextRef="#ctx0" brushRef="#br0" timeOffset="61519.9696">13345 8756 0,'-25'0'235,"0"0"-188,1 0-32,-26 0 1,25 0-1,0-50 1,-49 50 0,24 0-1,25 0 1,-24 0 0,24 0-1,-25 0 1,-24 0-16,24 0 15,1 0 1,-1 0 0,25 0-1,-24 0 1,24 0 0,-25 0-1,26 0 1,-26 0-1,-24 0 1,24 0 0,0 0-1,26 0-15,-26 0 16,0 0 0,50 25-1,-74-25-15,24 0 16,1 0-1,24 0 1,-25 0 0,25 0-1,-24 0 1,24 0 0,0 0-1,-24 0 1,24 0 15,0 0 0,25 50 126</inkml:trace>
  <inkml:trace contextRef="#ctx0" brushRef="#br0" timeOffset="62007.9317">11757 8558 0,'0'-25'0,"-49"25"125,49 49-125,-25 1 0,25-25 15,0 0-15,-25-25 16,25 49-16,0 1 78,0-25-62,50-25-1,-25 24-15,24-24 16,1 75-16,-25-50 16</inkml:trace>
  <inkml:trace contextRef="#ctx0" brushRef="#br0" timeOffset="64380.0695">9550 8682 0,'-25'0'140,"0"0"-124,-24 0 0,-1 0 15,0 0-31,-24 0 15,49 0 1,0 0-16,-24 0 16,24 0-16,0 0 15,-24 0-15,-1 0 16,25 0-16,0 0 16,-49 0-1,24 0-15,1 0 16,-1 0-1,0 0 1,26 0-16,-26 0 16,25 0-16,0 0 15,-49 0 1,24 0-16,26 0 16,-1 0-16,0 0 15,-25 0 1,1 0-1,24 0 1,0 0 0,-24 0-1,24 0 1,25 24-16,-25-24 16,0 0-1,-24 0 1,24 0-1,0 0 17,-25 0-1</inkml:trace>
  <inkml:trace contextRef="#ctx0" brushRef="#br0" timeOffset="64874.8287">8136 8558 0,'-25'24'47,"-24"26"-32,24-50 1,25 25-16,-25-25 15,25 25-15,-50-25 16,50 49 31,0-24-31,0 0-1,0 24 16,25-24-15,25 0 0,-25-25-16,24 74 15,1-74-15,-1 75 0,26-25 16,-50-50 0</inkml:trace>
  <inkml:trace contextRef="#ctx0" brushRef="#br0" timeOffset="70450.7145">16073 1761 0,'0'0'0,"0"-49"16,0 24 0,0-25-1,0 0 1,0 26 0,0 73 46,0 51-62,0 48 16,0 26-16,0 49 15,-74 0-15,74-24 16,-50 24-16,50-74 0,-74 0 16,49-25-1,25-50-15,-74 1 0,74-26 16,0 26-16,-25-1 15,25-24-15,0-25 16</inkml:trace>
  <inkml:trace contextRef="#ctx0" brushRef="#br0" timeOffset="71535.8496">16421 2332 0,'0'0'15,"74"0"1,-74 24 0,50-24-16,-50 50 15,49-25-15,-49 0 16,50 24-16,-50 1 15,50-1-15,-50 1 16,49 49-16,-49-49 16,0-25-16,0 0 15,-25 24 1,1-49 0,-26 0-1,25 0-15,-24-25 0,-26-24 16,26-50-16,-1 24 15,25 1-15,25-26 16,-74 1-16,74 0 16,0 0-16,0 0 15,24 24-15,26-49 16,25 0-16,-1 50 16,-24-1-16,-1 50 15,-24 25-15,0 0 16,0 0-16,49 25 15,-74 25 1,0 24-16,0 26 0,-50-26 16,50-24-16,-49-1 15,49-24 1,-50-25-16,100 50 62,-25-1-46,24-24-16,1 25 16,-1-50-16,1 49 15,0-49-15,24 50 16,-24-50-16,-26 49 16,26-49-16,-25 25 0,0-25 15,-25 50-15</inkml:trace>
  <inkml:trace contextRef="#ctx0" brushRef="#br0" timeOffset="71835.7142">17338 2307 0,'25'0'16,"-25"25"-1,50 24-15,-50-24 16,49 25-16,-49-26 15,50 1-15,-50 25 16,25-1 0</inkml:trace>
  <inkml:trace contextRef="#ctx0" brushRef="#br0" timeOffset="71972.2583">17314 2332 0,'0'0'0,"0"-50"32</inkml:trace>
  <inkml:trace contextRef="#ctx0" brushRef="#br0" timeOffset="73930.7356">17611 1811 0,'0'25'31,"0"24"-15,0 1-16,50 49 16,24 75-16,1 74 0,-1-25 15,25 50-15,-24-25 16,-1-99-16,-74-75 15,25-49 1,-25 24-16,-25-49 47,0-24-47,-24-26 16,24-24-16,25-75 15,-50 25-15,50-25 16,0 50-16,0 24 15,0 26-15,50-1 0,-25 0 16,0 26-16,49 24 16,-74 24-1,0 26 1,0 25-16,-25-26 16,0 1-16,-24-1 15,24-24-15,-25-25 16,50 50-16,0-75 47,50 25-32,-50-25-15,74 25 16,-49-49-16,0 49 0,-25-25 16,50 25-1,-50-50-15,49 50 0,-49-25 16,25 25-16,-25-99 15,50 49-15,-50-24 16,0 24-16,0-24 16,0 0-16,0 24 15,-25 25-15,25-24 16,-50-26-16,1 1 16,49-25-16,-50 24 15,50 1-15,-50-25 16,50 49-16,0 25 15,0 75 48,0-1-63,0 1 16,0 24-16,75 26 15,-26 48-15,1 26 16,0 24-16,-1 75 15,1-74-15,-1-26 16,1-24-16,-50-74 16,50-26-16,-50-24 15,-25-50 17,0-24-17,-25-51-15,1-48 16,49 24-16,-50-75 15,50 50 1,0 50-16,25 49 0,-25 1 16,74 24-16,-49 25 15,0-50-15,50 50 16,-75 50 15,0 0-31,-25-1 16,0 1-16,-25-1 15,25-24-15,-49 25 16,124-75 62,24 25-62,-49-25-16,0 25 15,24 0-15,-24-49 16,0 49-16,25 0 16,-50-25-16,24 25 15,-24-25 1,0-25-16,0 1 16,0-1-1,0 1-15,0-26 0,-49-24 16,49 0-16,-50-75 15,50 25-15,-25 50 16,25-25-16,-49 50 16,49-1-16,-50 26 15,50-1-15,-25 0 16,25 1 0,-25 49-16,25 49 62,0 1-62,0 24 16,0 50-16,0 0 0,50 25 15,-50-25-15,75 0 16,-75-49-16,74-1 16,-74-24-16,50 24 15,-50-49-15,49-25 16,-49 50-16,50-50 15,-1 0 1,1 0 0,49-25-1,-49 0 1,-50 0-16,25 25 16,-25-74-16,0 24 0,0-24 15,0 24 1,0 1-16,0 24 15,-50 25 1,50-50-16,-25 50 0,25 25 16,-49 0-16,49 24 15,0 51-15,0-1 16,24 25-16,26 0 16,24-75-16,-24-24 15,-25-25-15,24 0 16,26 0-16,-1 0 15,-49-74-15</inkml:trace>
  <inkml:trace contextRef="#ctx0" brushRef="#br0" timeOffset="76189.9959">20414 1439 0,'25'24'31,"25"-24"32,-75 0 15,0 0-63,-25 0 1,1 0 0,24 0-16,25 25 15,-50-25-15,50 50 16,0-25-16,-49 24 16,49 1-16,0 24 15,0 1-15,0-1 16,0-24-16,0-25 15,0 24-15,0 1 16,25-50-16,24 49 16,-24-49-16,0 25 15,24-25-15,-24 0 16,0 0-16,25 0 16,-26 0-16,1 0 15,25-25-15,-25 1 16,-1-26-16,26 25 15,-25 25-15,25-49 16,-1-26 0,-49 50-16,50 1 15,-50-51-15,49 26 16,-49 24-16,0 0 0,0-25 16,-49 25 15,-1 25-16,25 0-15,25 25 16,-49 25-16,49 0 16,-75-1-16,75 1 15,0-1-15,0 1 16,0 0-16,0-1 16,25-49-1,0 0 1,0 0-16,-25-25 15,49-24 1,-49 24-16,0 0 16,25 25-16,-25-49 0,25 49 15,25 0 17,24 0-17,0 0 1,-49 24-16,0-24 15,25 0-15</inkml:trace>
  <inkml:trace contextRef="#ctx0" brushRef="#br0" timeOffset="76864.5275">21084 1563 0,'0'0'0,"25"0"15,0 0 1,-1 0-16,26 0 16,-25 0-16,0 0 15,24 0-15,26 24 16,-51 1-16,1 25 15,25-50-15,-50 50 0,25-50 16,-25 24 0,-50-24 31,25 0-16,25-49-31,0 24 15,0-25-15,0 25 16,0 1-16,25-26 16,-25 25-16,50 25 15,-26-74-15,26 74 16,-25-50-16,0 50 0,24 0 16,1 0-1,-25 0-15,0 0 16,49 25-1,-74 25-15,25 49 16,-25-50-16,0 1 16,0 0-16,0-25 15,0 24-15,0-24 16,-50-25 0,1-25 15,49-49-31,-50-26 15,50-24-15,0 25 16,0 25-16,0 24 16,25 1-16,0-1 15,24 50 1</inkml:trace>
  <inkml:trace contextRef="#ctx0" brushRef="#br0" timeOffset="77329.7754">22002 1215 0,'0'0'0,"25"0"47,-25 75-47,49-75 0,1 49 15,-25-49-15,24 25 16,-24-25-16,0 0 15,24 0 1,-24 0-16,0 0 0,0 0 16,-25-74-1,0 49-15,0-25 16,0 26 0,49 48 30,-24 51-46,25 74 0,-1 49 16,1 25-16,24 50 16,-74-25-16,75-74 15,-75-75-15,0-49 16,0-1-16,0-24 16,-50 25-16,1-50 15,-1 49-15,0-49 16,1 0-16,-26 0 15,1 0-15,-25-24 16,24 24-16,26-75 16</inkml:trace>
  <inkml:trace contextRef="#ctx0" brushRef="#br0" timeOffset="78229.0522">23912 1513 0,'0'-25'31,"0"-24"-15,0-1-1,-50 50-15,50-50 16,-74 50-16,74-24 16,-50 24-16,25 0 15,0 0 1,25 24-1,0 26-15,-49 0 0,49 24 16,0 0 0,0-24-16,25 25 0,-25-51 15,49-24-15,-49 25 16,50-25-16,24 0 16,-49 0-1,25-74 1,-50 49-1,0 0-15,25-25 16,-25 26-16,0-1 16,0 0-1,49 25 48,-49 25-63,99 0 15,-74 24-15,25-24 16,-25-25-16,-1 50 16,1-50-16,50-25 15,-51-25-15</inkml:trace>
  <inkml:trace contextRef="#ctx0" brushRef="#br0" timeOffset="79527.8941">24507 1265 0,'0'0'0,"-25"0"16,-24 0-1,24 50-15,25-26 16,-50 1-16,50 25 16,0-1-16,0-24 15,0 0-15,0 49 16,0-49-16,0 25 15,50-50 1,-25 25 0,24-75 15,-49-24-31,0 24 16,0-24-16,0-1 0,0-24 15,0-25-15,-25-50 16,25 75-16,-49-25 15,49 50-15,-25 49 16,25 75 47,0-1-63,0 26 15,0 49-15,50 49 16,-50-24-16,74 0 15,-24-75-15,-26-24 0,26-1 16,0-49-16,-26 25 16,51-25-16,-26 0 15,1-49 1,0-1-16,-25 25 0,-25-24 16,24-1-16,-24 0 15,0 1-15,0-1 16,50 1-1,-50-1-15,0 25 16,-50 25 0,1 25-1,49 0-15,-50 24 16,50 1-16,0 24 16,-50 1-16,50-1 15,0 1-15,0-1 0,25-49 16,50-25-1,-26 0 1,-24 0-16,25-50 16,-50 1-16,49-26 15,-49 1-15,25-1 16,-25-24-16,0 0 16,0 49-16,50 1 15,-50-1-15,0 25 16,-25-49-16,25 49 15,-50-24 1,26 24-16,24-25 16,-75 1-16,75 24 15,-49-25-15,24 25 16,25 50 31,0 25-47,0 49 15,25 50-15,-25-25 16,49 0-16,1-25 16,-1 0-16,-24-49 0,-25-25 15,99 24 1,-74-49-16,25 25 16,-25-25-16,24 0 0,-24 0 15,0 0 1,24 0-1,-49-50 1,25 1 0,-25-1-16,0-24 0,0 24 15,0-24-15,0 24 16,0 25-16,-25-24 16,1 49-1,24 25 16,-50 24-31,50 26 0,0 24 16,25 25-16,-25 0 16,74-50-16,-74-49 15,50-25-15,-25 50 16,24-50 0,1-25-16,-50-25 15,25-24-15</inkml:trace>
  <inkml:trace contextRef="#ctx0" brushRef="#br0" timeOffset="79773.666">25772 1067 0,'50'0'16,"-1"24"-16,1 1 16,0 25-16,-26-25 0,26 24 15,-25-24-15,24 0 16,-49-124 31,0-1-32,50 1-15,-50 0 16,25-25-16,-25 50 16,0 24-16,49 0 15</inkml:trace>
  <inkml:trace contextRef="#ctx0" brushRef="#br0" timeOffset="80381.6373">21828 3324 0,'50'0'31,"24"0"-15,50 0-16,75-50 16,24-24-16,99-1 15,1-49-15,24 50 16,75-25-16,-75 24 15,-25 26-15,-24-1 16,-50 50-16,-25-99 16,-49 49-16,-25-24 15,0-1-15,-75 51 16,1-26-16,-75 25 0,0 0 16</inkml:trace>
  <inkml:trace contextRef="#ctx0" brushRef="#br0" timeOffset="83484.2507">17214 1860 0,'0'50'125,"0"-25"-109,0 0 31</inkml:trace>
  <inkml:trace contextRef="#ctx0" brushRef="#br0" timeOffset="110420.6178">9351 13618 0,'-24'0'31,"24"-25"-31,-25 25 31,25-25 0,-50 25-15,50-49 0,-25 49 15,25-25-16,-24 25 110,48 0 63,26 25-172,0-25-16,-26 24 15,1-24-15,25 50 16,-25-50-16,-25 25 0,74-25 15,-49 25 1,24-25-16,1 49 0,0-49 16,-1 25-16,1-25 15,24 0-15,-24 50 16,-1-50-16,1 24 16,0-24-16,-1 0 15,26 50-15,-1-50 16,1 0-16,-1 25 15,0-25-15,1 0 16,24 0-16,0 0 16,0 0-16,-24 0 15,-1 0-15,1 0 16,-1 49-16,1-49 0,-1 0 16,-24 0-16,24 25 15,-24-25-15,24 0 16,0 0-16,1 50 15,24-50-15,-25 0 16,1 0-16,-1 0 16,1 0-16,-1 49 15,-24-49-15,-1 0 16,26 0-16,-26 25 16,1-25-16,0 0 15,24 50-15,-24-50 16,24 0-16,0 0 15,1 0-15,-1 0 0,1 0 16,24 0-16,-25 0 16,1 0-16,-1 25 15,-24-25-15,24 0 16,1 0-16,-26 0 16,26 0-16,-1 0 15,25 0-15,0 0 16,-24 0-16,-1 0 15,1 0-15,-1 0 16,0-50-16,1 50 16,-1 0-16,1-50 15,-1 50-15,25-24 16,-24 24-16,-1-50 0,25 50 16,-24-50-1,-1 50-15,1-49 0,-26 49 16,1-25-16,-1 25 15,-24 0-15,25-50 16,-25 50-16,24 0 16,-49-24-1,50 24-15,24 0 16,-74-25 0,25 25-16,0 0 15,0 0 1,-25-50 15,74 50-31,-49 0 31,0 0-15,-25-25-16,25 25 16,24-24 46,1-26-46,-25 50-1,-25-50 1,49 50-16,1 0 0,-25-49 16,24 49-16,-49-25 15,50 25-15,-50-50 16,49 50-16,-49-24 15,50-26-15,0 0 16,-50 26 0,49 24-16,-49-75 15,25 75-15,-25-50 16,25 1 0,-25-1-1,0 1 1,0 24-16,0-25 15,0 25-15,0 1 0,0-1 16,0-25-16,0 25 16,0-24-16,0-1 15,0 1-15,-25-26 16,25 26-16,-50-1 16,1 25-16,24-24 15,-25 24-15,26-25 16,-26 25-16,0-24 15,-24 24-15,24-25 16,-24 25-16,0-24 16,-50-1-16,-25 1 15,25-1-15,0 50 16,24-25-16,1 25 16,-25-49-16,50 49 15,-25-50-15,-1 50 0,-24-50 16,0 50-16,-25-49 15,25 49-15,-49-50 16,24 50-16,50-25 16,24 25-16,1-49 15,0 49-15,-1 0 16,-24-50-16,0 50 16,-1 0-16,-24 0 15,-49 0-15,49 0 16,0 0-16,25 0 0,-1 0 15,1 0 1,25 0-16,-1 0 0,1 25 16,-25-25-16,-25 50 15,24-50-15,1 49 16,0-49-16,0 25 16,24-25-16,26 50 15,-1-50-15,1 0 16,-26 49-16,25-49 15,26 25-15,-26-25 16,0 50-16,1-50 16,-1 49-16,1 1 15,-1-25-15,25-1 16,-24 26-16,24-25 16,0-25-16,-25 74 0,1-49 15,-26 25-15,1-25 16,24-25-16,1 49 15,-1-49-15,1 75 16,-1-75-16,0 24 16,1-24-16,-1 50 15,-49 0-15,24-1 16,1-24-16,-25 25 16,74-50-16,0 49 15,-24-49-15,24 25 16,0 0-16,-25-25 15,26 99-15,-26-74 0,25 0 16,0-25-16,25 49 16,-49-49-1,49 25 1,-25-25 0,25 25-1,0 24 16,0-24 1,0 0-17,0 0 1,0 24 15,0 26-15,0-1-16,0-24 0</inkml:trace>
  <inkml:trace contextRef="#ctx0" brushRef="#br0" timeOffset="156034.5249">17983 7565 0,'50'25'78,"-25"25"-78,0-1 16,24-24-16,-24 25 15,25-1 1,-26-49-1,26 0 1,0-24-16,74-26 16,0-24-16,25-1 15,-25 1-15,-25 24 16,-25 25-16,75-24 16,-75-1-1,1 25-15,-50 25 0</inkml:trace>
  <inkml:trace contextRef="#ctx0" brushRef="#br0" timeOffset="215211.9627">10740 8558 0,'25'0'125,"25"24"-109,-50 1-16,25-25 15,24 0 1,1 0 0,-25-49-1,24 24-15,1-25 16,49 25-16,-49-24 16,-1 24-16,51-25 15,-1 1-15,-25 24 16,-24-25-16,-1 26 15,1 24-15</inkml:trace>
  <inkml:trace contextRef="#ctx0" brushRef="#br0" timeOffset="219073.9616">17959 8756 0,'24'0'62,"1"0"-46,0 0-1,0 50 1,0-1-16,24 1 0,1 24 16,-25-24-16,-1-25 15,26 24 1,-25-49-16,0 50 16,-1-50 30,1 0-46,25-50 16,-1 26-16,-24-26 16,50 25-16,-26-25 15,1 26-15,0-26 16,24 25-16,-49-24 16,24 24-16,1-25 15,-25 50-15,0-25 16,-25 1-16</inkml:trace>
  <inkml:trace contextRef="#ctx0" brushRef="#br0" timeOffset="220265.5602">14511 8706 0,'25'0'16,"-1"0"-1,1 25 1,0 0 0,0 49-16,0-24 15,-1 0-15,26-26 16,-50 51-16,50-50 15,-26 0-15,1-25 16,25 0 15,-1-25-31,1-50 16,49 1-16,25-50 16,-25 49-1,1 1-15,-51 49 0,1-24 16,0 49-16,-26-25 15,1 25-15,-25-25 16</inkml:trace>
  <inkml:trace contextRef="#ctx0" brushRef="#br0" timeOffset="224027.9737">6449 8632 0,'0'25'156,"25"0"-156,0-1 16,-25 1-16,0 0 16,25-25-16,-25 25 15,24 0 1,1-25-16,-25 24 15,25-24-15,0 0 32,0 0-17,-1 0-15,26-49 16,-25 24-16,24-25 0,-24 26 16,25-26-16,0 25 15,-26 0-15,26-24 16,-25 24-16,24-25 15,-24 50 1,0-49-16,25 24 0,-50 0 16,24 25-16</inkml:trace>
  <inkml:trace contextRef="#ctx0" brushRef="#br0" timeOffset="225733.3757">10517 8756 0,'0'25'47,"25"0"-32,0 24-15,-25 1 16,49-25-16,-24 24 0,-25-24 15,25 25 1,0-50-16,0 49 0,-1-49 16,1 0-1,0 0-15,0 0 16,24 0 0,-24-24-16,0-26 15,25 0-15,-26 25 16,26-24-16,0 24 15,-1-25-15,1 1 16,-25-1-16,24 25 16,-24 1-16,0-26 15</inkml:trace>
  <inkml:trace contextRef="#ctx0" brushRef="#br0" timeOffset="242343.6229">17338 8930 0,'0'49'109,"0"26"-93,0-26-16,-24 26 15,-26-26-15,25 51 16,0-26-16,-24 50 15,24-25-15,25-49 16,0-1-16,-25 1 16,25-25-1,0 0-15,-25-25 219,1-25-203,24 0-1</inkml:trace>
  <inkml:trace contextRef="#ctx0" brushRef="#br0" timeOffset="243640.1176">14957 8954 0,'50'25'31,"-50"0"-15,25 25-16,24 24 15,-49 1-15,50-1 16,-25 25-16,-1 25 16,1-25-16,-25-49 15,25 0-15,0-1 16,-25-24-16,0 0 16,0 24-16,0-24 15,-25-25 204,25-49-219,0 24 16</inkml:trace>
  <inkml:trace contextRef="#ctx0" brushRef="#br0" timeOffset="244792.4066">10939 8880 0,'25'0'15,"-1"25"1,1 74-16,0-24 15,0-1-15,0 25 16,-1 50-16,26-75 16,-25 50-16,-25-49 15,25-1-15,24 1 16,-49-26-16,0 1 16,25-25-16,-25-1 15,0 1-15,-25-50 141</inkml:trace>
  <inkml:trace contextRef="#ctx0" brushRef="#br0" timeOffset="245871.6152">7045 8954 0,'0'-24'16,"24"48"-1,26 51 1,0 74-16,-1 0 15,1-1-15,-25 26 16,24 0 0,-49-50-16,50 25 15,-25-25-15,-1 0 16,1-100-16,-25 26 16,25-50-16,-25 25 15,-25-50 173,25 0-173,-25-24-15,1 24 16,24-25-16</inkml:trace>
  <inkml:trace contextRef="#ctx0" brushRef="#br0" timeOffset="254861.3234">20290 10517 0,'0'0'0,"-25"0"32,-24-25-1,24 25 16,25 25-32,0 25 1,0-25-16,0 24 16,-25-24-16,25 49 15,0-24-15,0 0 16,0-26-16,0 26 15,25-25-15,49 0 16,-24-25 0,-25 49-16,0-49 15,49 0-15,-24 0 16,-1 25-16,-24-25 16,25 0-16,-1 0 15,-24 0 1,-25-25-1,50-24-15,-50-1 16,25 0-16,-25 26 16,0-26-16,0 25 15,0 0-15,0-24 16,-100-1-16,100 25 16,-74-24-16,49 24 15,-25-25-15,1 50 0,24-49 16,-25 49-16,26-50 15,-1 50-15,-25 0 16,1 0 15</inkml:trace>
  <inkml:trace contextRef="#ctx0" brushRef="#br0" timeOffset="255268.5655">20687 9823 0,'0'0'0,"0"49"32,0 1-32,0-25 15,25 24-15,-25 1 16,50 0-16,-1 49 0,1-25 15,-25 1-15,24-1 16,-24-49-16,25 0 16,-26 24-16,26-24 15,0-25-15,24 50 16,-24-50-16,-1 0 16,1 0-16,-25 0 15</inkml:trace>
  <inkml:trace contextRef="#ctx0" brushRef="#br0" timeOffset="255641.2986">21134 10145 0,'0'-74'15,"24"74"1,26-25-16,-25 25 16,0 0-16,24 0 15,-24 0-15,-25 25 0,50 24 16,-50 26-16,0-26 15,0-24-15,24-25 16,-24 25-16,50-25 31,0 0-15,-26 0 0,-24-74-16,50 74 15</inkml:trace>
  <inkml:trace contextRef="#ctx0" brushRef="#br0" timeOffset="256086.2432">21456 9674 0,'99'49'32,"-74"26"-17,25-26-15,-26 1 16,26 0-16,-25-50 16,-25 24-16,25-24 0,-25-49 62,0 24-62,0 0 16,0 0-1,49 25 32,26 0-31,-50 0-16,24 0 15,-24 0-15,0 0 16,49 0 0</inkml:trace>
  <inkml:trace contextRef="#ctx0" brushRef="#br0" timeOffset="256318.3714">21878 9103 0,'99'0'16,"-25"50"-1,1-50-15,-26 50 16,26 24-16,-50-24 16,24 24-16,-49 75 15,50-25-15,-50 25 0,0-1 16,0 26-16,0 0 15,-25-1-15,25-49 16</inkml:trace>
  <inkml:trace contextRef="#ctx0" brushRef="#br0" timeOffset="256718.3115">20861 12229 0,'0'0'15,"0"-25"1,49-50-16,26-49 15,24-24-15,50-76 16,0-24-16,49 0 16,25 0-16,1-25 15,24 25-15,0 25 16,-50 0-16,1 24 16,-75 51-16,-50 73 0,0 1 15,-49 49 1,-50 25 46</inkml:trace>
  <inkml:trace contextRef="#ctx0" brushRef="#br0" timeOffset="260194.2377">5457 15503 0,'0'-50'15,"0"26"1,0-1 15,-50 25-31,50-50 31,-24 50 16,24-25-31,-25 25 15,25-25-31,-50-24 31,25 49 1,25-25-32,-24 25 15,24-25 1,-50 25-16,25-49 31,0 49-15,-24-25-1,24 25 1,0 0 0,25-25-16,-49 25 0,24 0 15,0 0 1,-25 0 0,50-50-1,-49 50-15,-26 0 16,50 0-1,-24 0 1,-1 0 0,1 0-1,24 0 1,-25 0 0,25 0-1,1 0 1,-26 0-1,25 0 1,0 0 0,1 0-1,-26 0 1,25 0 0,0 0-1,-24 0 1,49 25-1,-25-25 1,0 0 0,-24 25 15,49 0-15,-25-25-1,25 49-15,-25-24 16,25 0-1,-50 25 1,50-26 0,0 1-1,0 25 1,0-25 0,0 24-1,0-24 1,0 25-1,0-25 1,0-1 0,25 26-1,-25-25 1,25-25-16,0 25 16,24-25-1,-49 49 1,25-49-16,25 50 15,24-25 1,-24 24 0,-1-49-1,-49 25-15,75-25 16,-1 50 0,-24-50-1,-1 0-15,-24 0 16,0 0-16,25 0 15,-1 0-15,26 0 16,-26 0-16,1 0 16,0 0-16,-26 0 15,1 0-15,25-25 16,-25 25-16,-1 0 16,-24-25-16,75 25 15,-75-25-15,49 25 16,-49-49-16,25-1 0,-25 25 15,50 0-15,-50-24 16,0 24-16,0 0 16,0-24-16,0 24 15,0 0-15,0-25 16,-25 1-16,0-1 16,-24 25-16,-1-24 15,0 49-15,-24-25 16,0 25-16,-26 0 15,-73 49-15,-51 51 16,51-26-16</inkml:trace>
  <inkml:trace contextRef="#ctx0" brushRef="#br0" timeOffset="304127.3701">5879 16148 0,'-25'0'171,"25"-25"-155,-25 0-16,0 25 16,0-49-16,1 49 15,-1-25-15,0 0 16,-25 0-16,26 0 16,-1 1-16,0 24 15,0-25-15,0 25 16,1-25-16,-1 25 15,0 0-15,25-25 16,-25 25-16,0 0 16,1 0-16,-1 0 15,0 0-15,0 0 16,-24 0 0,24 0-16,0-25 15,-25 25-15,26 0 16,-1-24-16,0 24 15,-25 0-15,26 0 16,-1 0 0,0 0-16,0 0 31,0 0-15,1 24-16,-1 26 15,0-50 1,-25 50-16,25-26 15,1 1-15,-26 0 16,25 25-16,-24-26 16,24 1-16,0 0 15,-25-25-15,26 25 16,-1-25-16,25 49 16,-50-24-16,50 25 15,-49-25-15,24-1 16,-25 1-16,25 0 15,1 25-15,-1-25 16,0 24-16,0-24 16,0 0-1,25 0-15,0-1 16,-24 1-16,24 0 16,0 0-16,0 24 15,-25-49 1,25 25-16,-25 25 15,25-25 1,0-1-16,0 1 16,-25 0-1,25 0-15,0 0 16,0 24-16,0-24 16,-25 0-16,25 24 15,0-24-15,0 0 16,0 0-16,0 24 15,0-24-15,0 0 16,0 25-16,0-26 16,0 1-16,25 25 15,-25-25-15,0 24 16,25-49 0,0 25-16,-25 0 15,25 0-15,-25 0 16,24-25-16,1 49 15,0-24 1,-25 0-16,25 0 16,0-1-1,-1-24-15,-24 25 16,25-25-16,0 25 16,0 0-16,24-25 15,-24 25-15,0-1 16,25-24-16,-1 25 15,-24-25 1,0 0 0,24 0-1,-24 0-15,0 0 16,0 25 0,0-25-16,-1 0 15,1 0-15,25 0 16,-25 0-16,0 0 15,24 0-15,26-25 16,-1 25-16,-49 0 16,24 0-16,-24-25 15,25 1-15,-25 24 16,-1 0-16,1 0 16,0 0-16,0-25 15,-25 0-15,25 25 16,-1 0-16,1-25 15,0 0 1,0 1-16,0 24 16,-1-50-16,26 25 0,-50 0 15,50-24 1,-50 24-16,24-25 0,26 25 16,-50 1-16,25-26 15,0 25-15,-25-24 16,49-26-16,1 1 15,-25 24-15,0 1 16,-1-26-16,26 26 16,-50 24-16,50-25 15,-26 1 1,-24 24-16,25 0 16,-25 0-16,0 0 15,25 1 1,-25-1-16,0 0 15,25 0 48,-25 0-47,0 1 15,0-1-16,0 0 32,0 0-47,0 0 16,-25 25 0,25-24-16,-25-1 234</inkml:trace>
  <inkml:trace contextRef="#ctx0" brushRef="#br0" timeOffset="304899.4155">3820 16520 0,'50'0'62,"49"50"-46,50-26-16,24 1 16,1 25-16,24 24 15,50-24-15,-49-1 16,49 1-16,-50-25 16,-24 0-16,0 24 15,-50-24-15,-75-25 16,-24 0-16</inkml:trace>
  <inkml:trace contextRef="#ctx0" brushRef="#br0" timeOffset="305414.0539">5358 16520 0,'-50'74'78,"25"-24"-62,-24 24-16,24-24 16,-25 0-16,26-26 15,-26 26-15,25 0 16,0-26-16,-24 26 16,24-25-16,-25 0 15,26-1-15,-1 1 16,-25-25-16,50 25 15,-25-25-15,0 0 63,1 0-47,-1 0-16,0 0 15,0 0-15</inkml:trace>
  <inkml:trace contextRef="#ctx0" brushRef="#br0" timeOffset="861322.3545">4638 16718 0,'0'0'0,"-24"0"0,24-49 16,0 24-1,0-25 1</inkml:trace>
  <inkml:trace contextRef="#ctx0" brushRef="#br0" timeOffset="865633.0999">5482 12650 0,'25'0'47,"-25"50"-31,49 0 15,-49-1-31,0 75 16,0 50-16,0 24 15,0 1-15,0-75 16,0 0-16,0-50 16,25-24-16,-25-25 0,74-25 15,-24 49 1,24-49-16,26 0 0,24-25 16,-25-49-16,25 0 15,0-26-15,25-24 16,-25 25-16,0 25 15,-50-1-15,-24 26 16,0 49-16,-75 149 31,-50 24-15,1 1-16,-1-1 16,26-24-16,49-74 0,-50-51 15,50 26 1,25-50-16,0 0 15,0 0-15,24 0 16,50-50-16,1-24 16,49-25-16,-1 0 15,1-1-15,50 1 16,-26 25-16,-74-1 16,1 51-16,-51 24 15,-24 0-15,-25 49 31,0 26-15,-25-1-16,25 0 16,-74 26-16,74-51 15,-25-24-15,25 0 0,0 24 16,0-24-16,0 25 16,25-1 15,24-49-16,-24 0-15,25 0 16,0 0-16,-1-24 16,1 24-16,-1-50 15,1 50-15,-25-74 16,24 24-16,-24 25 16,-25 0-16</inkml:trace>
  <inkml:trace contextRef="#ctx0" brushRef="#br0" timeOffset="866554.2722">8830 12278 0,'0'0'0,"-49"-49"0,49 24 16,-25-25-1,0 50 1,-49 0-1,-1 0 1,51 25-16,-26 50 16,-74 98-16,25 75 15,0 25-15,-50 74 0,25 75 16,24-124-16,100-26 16,-49-48-16,49-26 15,74 1-15,25-51 16,1-24-16,24-74 15,25 0-15,-25-50 16,0 0-16,24 0 16,1-50-16,25-24 15,-25-1-15,-25 1 16,-25-1-16,25-49 16,-25 0-16,0 25 15,-74 74-15,-99 149 31,-125 199-31,-148 272 16,-149 224-16,-74-75 16,49 0-16,-25 0 15,99-372-15,51-372 16,197 0-16,75 0 16,25 0-16,24 0 15,26 0-15,24 0 16,0 0-16,-24 0 15</inkml:trace>
  <inkml:trace contextRef="#ctx0" brushRef="#br0" timeOffset="868888.9183">7665 5184 0,'0'-49'16,"-50"49"-1,50-25 16,-25 25-15,25-25 15,-25 25-15,-24 0 0,49-25-16,-25 25 15,0 0 1,25-49-16,-25 49 15,-24 0 1,49-25-16,-25 25 16,0 0-1,-24 0 1,24 0-16,0 0 31,-25 74-31,26-24 16,24-25-1,-50 24-15,50-24 16,0 0-16,-25-25 16,25 49-16,0 26 15,0-50 1,0-1-16,0 1 16,0 25-16,0-25 15,0-1-15,0 1 16,25 25-16,-25-25 0,74 24 15,-49-49 1,0 50-16,25-50 0,-26 0 16,1 0-16,0 0 15,49 0-15,-24 0 16,-25 0-16,24-25 16,1 25-16,-25-74 15,24 24 1,-49 0-1,0 1-15,0-1 16,0 1-16,-24-26 16,24 50-16,-50 1 15,0-26-15,26 25 16,-26 25-16,0-49 16,-24 49-16,24 0 0</inkml:trace>
  <inkml:trace contextRef="#ctx0" brushRef="#br0" timeOffset="869661.8246">6251 5184 0,'0'-25'0,"-50"25"16,50-49-1,-25 49 1,1-25-16,-26 25 31,50-25-31,-50 25 16,26 0-1,-1 0 1,-25 0 0,25 0-1,1 0 1,-26 50 0,50-25-1,-25-25 1,25 49-16,0-24 15,0 0-15,0 24 0,-25-24 16,25 25-16,0-1 16,0 26-16,0-1 15,0-24-15,0-1 16,0-24-16,50 50 16,-25-75-1,0 0 1,-25-50-1,49 25-15,-49-24 16,50-1-16,-50-24 16,25-26-16,-25 26 15,0 0-15,49 24 16,-49 25-16,0 0 16,-74 25 15</inkml:trace>
  <inkml:trace contextRef="#ctx0" brushRef="#br0" timeOffset="872748.1905">18852 5159 0,'-25'0'62,"25"-49"-46,-25 49-1,0 0 1,25-25-16,-49 25 16,-1-25-1,-24 25 1,24 0 0,0 0-16,1 0 15,24 0 1,-25 0 15,50 25-31,0 25 16,0-1-16,0 1 15,0-1-15,0 1 16,0 0-16,0-26 16,0 51-16,0-50 15,25-1-15,0 51 16,49-75-1,-49 0 1,0 0-16,0 0 0,24 0 16,-24 0-16,0 0 15,25 0 1,-50-25 0,49 25-16,-49-25 15,0 0 1,0-24-16,0-1 15,-74 1-15,49-26 16,-49-49-16,-26 0 16,1-25-16,0 0 15,24 25-15,26 75 16,24 49-16,-25 0 0</inkml:trace>
  <inkml:trace contextRef="#ctx0" brushRef="#br0" timeOffset="873463.2571">17537 4812 0,'-25'0'47,"-25"0"-16,26 0-16,-26 0 1,50 50-16,-25-50 16,25 25-16,-49-25 15,49 24-15,-25-24 16,25 50-16,-25 0 16,25-26-16,0 1 15,-50 25-15,50-25 0,0-1 16,0 51-16,0-1 15,25 1-15,-25-1 16,50 0-16,-50 1 16,25-26-16,-25-24 15,24 25-15,51-1 16,-50-49 0,-25 25-16,49-25 15,1 0 1,0 0-1,24 0 1,-24 0-16,-50-49 16,49 24-16,-49-50 15,25 51 1,-25-1-16,0-25 16,0-74-16,-50 25 15,1-50-15,-26 0 16,1 1-16,-1 73 15,26 1-15,-1 49 16,1 25-16,-26 0 16,1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4:55:50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6325 3597 0,'25'0'47,"0"0"-31,0 0-16,-1 0 16,26 0-16,0 0 15,24 0-15,0 0 16,1 0-16,24 0 15,-24 0-15,-1 0 16,0 0-16,26 0 16,24-25-16,0 25 15,0 0-15,24 0 16,-24 0-16,25 0 16,-25 0-16,25-25 15,-25 25-15,0 0 16,-25 25-16,1 0 15,24-25-15,0 0 16,0 0-16,0 24 16,-50-24-16,25 0 15,-24 0-15,24 0 16,25 0-16,-50 25 16,-24 0-16,24 0 15,-24-25-15,-25 25 16,74-25-16,50 25 15,-25-25-15,-25 0 16,-24 0-16,-26 0 16,1 0-16,-1 0 15,-24 0-15,0 0 16,99-25-16,-25 25 16,-49 0-16,-1 0 15,1-50-15,74 25 16,25-24-16,0-1 15,-75 50-15,75 0 16,25-50-16,-50 26 16,24 24-16,-48-25 15,24 25-15,25-25 16,-25 25-16,-50 0 16,0-25-16,1 0 15,-50 25-15,-1 0 16</inkml:trace>
  <inkml:trace contextRef="#ctx0" brushRef="#br0" timeOffset="34848.5177">6003 7317 0,'25'0'31,"-1"25"0,1-25-31,0 25 16,25-25 0,-26 50-16,26-26 15,-25 26-15,0-25 16,24 24-16,-24-24 16,25 0-16,-26 25 15,1-50-15,0 0 16,0 0-1,0 0 1,-1 0-16,1 0 16,50 0-16,-26-25 15,100-50-15,0-24 16,49 25-16,-49-25 16,74 24-16,-24 1 15,-26 24-15,-24 1 16,-49-1-16,-51 25 15,1 0-15,-50 1 16</inkml:trace>
  <inkml:trace contextRef="#ctx0" brushRef="#br0" timeOffset="106236.0156">7069 8111 0,'-24'0'109,"-1"0"-46,25-25-32,-50 25 0,25 0 47,25-49-78,-24 49 47,24-25-15,-25 25-32,-25 0 62,50-25-31,-25 25 1,0-50 14,-24 50 17,49-24-32,-25 24 0,0 0 141,0 0-47,-24 0-31,24 0-47,0 0 15,-24 0-15,24 24 0,0-24-16,25 25-15,-50 0 47,50 25-32,0-25-16,0-1 17,0 26-17,0 0 1,0-26 0,0 1-1,0 0 1,0 25 15,0-1-15,25-49-16,-25 25 15,0 0 17,25-25-32,-25 49 31,0-24-16,25-25 17,-25 25-32,0 0 31,25-25-15,-25 49-16,0-24 31,49-25 0,-49 25-31,25-25 47,-25 50-47,25-50 47,-25 24-47,49-24 31,-24 25 0,0-25 1,0 0-1,-25 50 0,49-50-15,-24 0 46,0 0-15,25 0-16,-25-25 1,-1 25-1,26-25 0,-25 25-15,-25-49-1,25 49 1,-25-25 0,49 25-1,-49-25 1,0 0 31,25-24-16,-25 24-15,0 0 15,25 25-16,-25-50 1,0 26 15,0-1 16,0-25-31,0 25 15,0 1-15,0-1 15,0-25 0,0 25-15,0 1 15,-25-26 0,25 25 1,-50 25-17,50-25 1,-24 25-1,24-24 17,-25 24-17,-25 0 17,25 0-17,1 0 1,-1 0-1</inkml:trace>
  <inkml:trace contextRef="#ctx0" brushRef="#br0" timeOffset="109131.8958">7069 9798 0,'-49'0'31,"24"0"48,0 0-48,-24 0 0,24 0-15,0 0 15,0 0-15,-25 0 15,26 0-16,-1 0 17,0 0-1,-25 0 0,26 0 0,-1 0 1,25 49-17,0-24 17,-50-25-17,50 25-15,0 25 16,0-26-1,0 26 1,0-25 0,-25-25-1,25 50-15,0-1 16,0 1-16,0-1 16,0-24-1,0 0 1,0 25-1,0-1 1,0 1 0,0-25-1,0-1 17,0 26-17,50-50 1,-50 25-1,25 0 17,24 24-1,-24-24 0,0 25-15,25-50 15,-50 24-31,24-24 16,1 0-1,-25 25 1,25-25-16,25 0 31,-25 0-15,-1 0-1,51 0 1,-26 0 0,-24-49-1,0 49 1,25 0 0,-50-25-16,49 25 15,-49-25-15,25 25 16,-25-50-1,50 26 1,-26-1 0,-24-25-1,25 25 1,-25 1 0,50-26-1,-50 25 1,0 0-1,25 25 1,-25-49 0,0 24-1,0 0-15,0 0 16,24-24 0,-24 24 15,0 0 0,0-24-15,0 24-1,0 0 1,-24 25-16,24-50 16,-25 50-1,25-25-15,-75 25 16,75-24-16,-24 24 15,-1-50 1,-25 50 0,1-25-1,-1 25 1,0-49 0,1 49-1,24 0 1,0 0-1,0 24 1,25 1 0</inkml:trace>
  <inkml:trace contextRef="#ctx0" brushRef="#br0" timeOffset="112777.2948">1960 5259 0,'49'0'313,"-24"0"-282,0 0 0,0 0-15,24 0 15,-24 0-31,0 0 31,24 0-15,-24 0-1,0 0 1,0 0 0,24 0-1,-24 0 1,-25 24-16,25-24 16,0 0-1,-25 25-15,49-25 16,-24 0-1,0 0 1,-25 25 0,50-25-1,-26 0 17,1 0-1,0 0 16,25 0 31,-50 25-47,25-25-15</inkml:trace>
  <inkml:trace contextRef="#ctx0" brushRef="#br0" timeOffset="116255.354">7367 5308 0,'25'0'359,"24"0"-343,1 0-16,-25 0 15,0 0-15,-1 0 16,26 0-16,-25 0 15,0 0-15,-1 0 16,26 0-16,0 0 16,-26 0-1,1 0-15,25 0 16,-25 0-16,-1 0 0,26 0 16,-25 0-16,25 0 15,-26 0 1,26 0-16,-25 0 15,0 0-15,-1 0 16,26-25-16,-25 25 16,0 0-16,24 0 15,-24 0-15,0-49 16,24 49-16,-24 0 16,0 0-16,0 0 15,24-25-15,-24 25 16,0 0-16,25 0 15,-26 0-15,1 0 16,25-50-16,-25 50 16,49 0-16,-74-24 15,74 24-15,-49 0 16,25 0-16,-25-25 16,24 25-1,-24 0-15,50 0 16,-26 0-1,1 0 1,-25-50 0,24 50-1,1 0-15,-1 0 16,-24 0 0,0 0-16,25 0 0,-26 0 15,1 0-15,0 0 16,25 0-16,-26 0 15,1 0-15,25 0 16,-25 0-16,-1 0 16,1 0-16,25 0 15,-25 0-15,-1 0 16,26 0-16,-25 0 16,0 0-16,0 0 15,24 0-15,-24 0 16,0 0-16,24 25 15,-24-25-15,0 0 16,0 0-16,24 0 0,-24 0 16,0 25-16,49-25 15,-24 0-15,0 25 16,-1-25 0,1 49-16,-1-49 0,-24 0 15,0 25-15,25-25 16,-26 50-16,1-50 15,25 0-15,-1 24 16,-24-24-16,0 0 16,25 50-16,-26-50 15,26 25-15,0-25 16,-50 25-16,49-25 0,-24 0 16,-25 49-1,25-49-15,25 0 16,-26 0 15,1 25-15,25-25-1,-25 0 1,-25 25 0,24-25-1,-24 49 32</inkml:trace>
  <inkml:trace contextRef="#ctx0" brushRef="#br0" timeOffset="133322.3467">7367 10244 0,'0'-24'156,"0"-26"-140,0 0-1,50 1 1,-1 49-16,-49-50 16,50 50-16,-1-50 15,-24 50 17,-25 50-17</inkml:trace>
  <inkml:trace contextRef="#ctx0" brushRef="#br0" timeOffset="133472.2915">7491 10220 0,'0'24'16,"25"-73"31,-25 24-47,49 0 15,-24-24-15,-25 24 16,75-25-16</inkml:trace>
  <inkml:trace contextRef="#ctx0" brushRef="#br0" timeOffset="133734.3847">7689 9823 0,'25'0'16,"0"0"15,25 24-15,-50 1-1,49 25-15,-49-25 16,50 24-16,-50-24 15,49 0-15</inkml:trace>
  <inkml:trace contextRef="#ctx0" brushRef="#br0" timeOffset="140391.3169">17760 11633 0,'25'0'94,"-25"25"-47,25-25-47,-25 50 15,49-1 17,-49-24-17,25-25 1,-25 25 0,25 25 15,-25-26-16,0 1 17</inkml:trace>
  <inkml:trace contextRef="#ctx0" brushRef="#br0" timeOffset="154236.8643">1067 8235 0,'-25'0'15,"-25"0"1,50-49-1,-25 49 1,25-25 0,0 0-1,-24 25-15,24 25 94,0 0-94,0 24 16,0 1-16,0-25 15,49-1-15,-49 26 16,0-25-16,0 0 16,0 24-1,25-49-15,-25 25 16</inkml:trace>
  <inkml:trace contextRef="#ctx0" brushRef="#br0" timeOffset="154752.2803">893 9103 0,'0'-49'31,"0"74"16,0-1-47,0 1 16,0 25-16,0-1 15,0 1-15,0-25 16,0 0-16,0 24 15,25 1-15,-25-25 16</inkml:trace>
  <inkml:trace contextRef="#ctx0" brushRef="#br0" timeOffset="167570.6341">7119 8210 0,'25'-49'172,"0"49"-172,-25-25 16,49 25-1,-49-25-15,50 25 0,-1-49 16,-24 49-16,0-50 15,49 25-15,-24-25 16,0 50-16,-1-74 16,26 74-16,-26-50 15,-24 50-15,0 0 16,24-49-16,-24 49 16,25 0-1,-1 0 1,-49-25-1,25 25 1,-50 0 172</inkml:trace>
  <inkml:trace contextRef="#ctx0" brushRef="#br0" timeOffset="168828.3499">7689 8086 0,'25'0'125,"25"25"-109,-50 0-16,49-25 15,-49 74-15,25-74 0,-25 50 16,50-50-16,-50 74 15,25-74-15,-25 25 16,0 0 62</inkml:trace>
  <inkml:trace contextRef="#ctx0" brushRef="#br0" timeOffset="170006.123">7689 8111 0,'0'-25'31,"-24"25"79,-1 0-79,-25 25 16,50 25-32,0-25 1,0-1 0,0 1-1,0 50 1,0-26 0,0 1-1,0-25-15,0-1 16,50-24-1,-50 50 1,25-50-16,-25 25 16,24-25-1,-24 25 1,25-25-16,25 0 31,-50 24-31,25-24 16,-1 0-1,26 0 1,-25 0 0,24 0-1,-24 0 1,25 0 0,-25-24-1,0-26 1,-25 0-1,49 50 1,-49-49-16,25-1 16,-25 1-1,0-1 1,0 0 0,0 26-1,0-1-15,-50-25 16,1 25-1,-1-24 1,25 49 0,25-25-16,-74 25 15,49 0 1,0 0 0,-24 0-1,-1 0 1,-24 0-1,24 0-15,50 50 16,-50-50-16</inkml:trace>
  <inkml:trace contextRef="#ctx0" brushRef="#br0" timeOffset="173071.2497">7640 7441 0,'0'-24'125,"-25"24"-109,0 0 15,0 0 0,25 24-31,-24-24 16,24 50-1,0-25 1,0 24 0,0 1-1,0-25-15,24 0 31,1-25-15,25 0 0,-25 0-1,-25-25 1,0-25-16,49 25 16,-49-24-1,-49-1 1,24 50-1,25-25-15,-25 25 0,0 0 32</inkml:trace>
  <inkml:trace contextRef="#ctx0" brushRef="#br0" timeOffset="173343.9952">7813 7268 0,'25'0'63,"25"49"-48,-25 26 1,-25-50 0,49-1-16,-49 26 15,25-25-15,-25 0 16</inkml:trace>
  <inkml:trace contextRef="#ctx0" brushRef="#br0" timeOffset="173853.5125">7144 7144 0,'25'0'47,"-25"25"-16,24-25-31,-24 49 0,25 1 16,-25-25-1,0 24-15,0 1 16,50-1-16</inkml:trace>
  <inkml:trace contextRef="#ctx0" brushRef="#br0" timeOffset="174310.2228">7491 6896 0,'0'25'31,"0"24"-15,50 1-16,-50-1 16,24-49-1,26 50 1,-25-50 0,0 0-1,-25-25 1,0-24-1,0-1 1,0 25 0,-25 25-1,25-49-15,-75 49 16,26 0-16,24 24 16</inkml:trace>
  <inkml:trace contextRef="#ctx0" brushRef="#br0" timeOffset="186775.2422">10418 10195 0,'0'-50'31,"-50"50"-31,50-25 47,0 75 62,0-25-93,0 0-16,0 24 16,0-24-1,25-25-15,-25 50 16,0-26-1,0 26 64,0-25-64,0 0 16,0-1 1</inkml:trace>
  <inkml:trace contextRef="#ctx0" brushRef="#br0" timeOffset="187630.0252">10269 11112 0,'0'50'156,"25"-50"-156,-25 75 16,0-26 0,25-49-16,-25 25 15,0 0 1</inkml:trace>
  <inkml:trace contextRef="#ctx0" brushRef="#br0" timeOffset="188709.5723">12874 10567 0,'0'0'0,"24"25"109,-24-1-93,0 1-16,0 25 16,50-25-16,-50-1 15,0 26-15,0 0 16,25-50 15,-50-25 63</inkml:trace>
  <inkml:trace contextRef="#ctx0" brushRef="#br0" timeOffset="194295.7084">7069 8880 0,'-24'0'157,"-1"0"-110,0 0-1,25 74 1,0-24-47,-50-50 16,50 25-16,0 0 16,0 24 15,25-49-16,-25 25 1,25-25 0,25 0-1,-26 0 1,26 0 15,-50-25 32,0-24-48,25 49 1,-25-25 0,0-25-1,0 25 16,-50 25 1,50-49-32,-25 49 0,25-25 15,-49 25 1,49-74-16</inkml:trace>
  <inkml:trace contextRef="#ctx0" brushRef="#br0" timeOffset="267923.1935">15007 13593 0,'0'25'797,"0"24"-781</inkml:trace>
  <inkml:trace contextRef="#ctx0" brushRef="#br0" timeOffset="282246.0414">1736 14337 0,'0'-25'94,"0"-24"-79,0-1 1,0 0-16,-24 50 47,-26 0-31,0 0-1,50 75-15,-49-26 16,49-24-16,-50 25 15,50-25-15,0 0 16,-25 24-16,25 1 16,0 24-16,0-24 15,0-25-15,0-1 16,0 26-16,50 0 16,-1-26-1,-24-24-15,25 50 16,-25-50-16,0 0 15,24 0-15,1-25 16</inkml:trace>
  <inkml:trace contextRef="#ctx0" brushRef="#br0" timeOffset="282629.1504">2009 14610 0,'0'0'0,"0"50"16,0-26-16,0 1 15,0 25-15,0-1 16,0 1-16,25 0 16,-25-1-16,74 26 15,-49-26-15,25-49 16,-1 0-1,1 0 1,-50-74 15,0 24-15,-50 25-16,26-24 16,-1 24-16,-50 0 15,51-24-15,-1 49 0,25-50 16,-75 50-16,26 0 15,49-25 1,-25 25-16</inkml:trace>
  <inkml:trace contextRef="#ctx0" brushRef="#br0" timeOffset="284520.2828">223 8235 0,'0'0'0,"0"-49"32,0 24-17,0 74 63,0 1-78,0 0 16,0-1 0,0 1-16,25-1 0,-25-24 15,0 0 1,-25-75 46,25 26-62,0-26 16,-25 0-16,25 26 16,0-51-16,0 50 15,0-24-15,0-1 16,0 1-16,0-1 15,0 0 1,0 25 0,25 25 31,25 75-32,-50-50 1,25 24-16,-25-24 0,0 25 15,49-25-15,-49-1 16,0 26-16,25-25 16,-25 0-16,0 24 15,0 1 1,-50-50 0,1 0-1,-1 0 1,50-50-16,0 25 31,25-24-15,0 49-16,0-50 15,24 50-15,-24 0 16,25 0 0,-26 0-1,-24 25 1,50-25-16,-50 50 15,0-26-15,25-24 16,-25 25-16,25-25 16,24 0 15,1-25-15,-50-24-1,0-1-15,0 25 16,-25 25 15,-24 50-15,-1 0-16</inkml:trace>
  <inkml:trace contextRef="#ctx0" brushRef="#br0" timeOffset="284854.9008">50 9004 0,'0'25'32,"0"25"-17,0-1-15,0 1 16,49 49-16,-49-49 16,0-1-16,50-24 15,-50 25-15,0-26 16,49-24-16,-49 50 0</inkml:trace>
  <inkml:trace contextRef="#ctx0" brushRef="#br0" timeOffset="285477.2629">74 9153 0,'0'0'0,"-24"0"0,24-50 15,0 26-15,24-1 32,1 25-17,25 0 1,-25 49 15,-25 1-31,49-25 16,1-25-1,-50 25 1,25-25-16,-25 49 31,24-49-31,-24 50 16,0-25-1,0-1 1,-24-24 15,48 0 32,-24 50-16,0 0-32,0-26-15,0 1 16,0 25 0,25-50 15,25 0-31</inkml:trace>
  <inkml:trace contextRef="#ctx0" brushRef="#br0" timeOffset="285735.4192">521 9426 0,'0'49'31,"-50"-49"-31,50 25 16,0 0-16,0 25 15,25-50 1,-25 49 0,75-49-16,-26 0 15,-49-25 1,25 1 0,-25-1-1,-50-25 1,26 50-16,-1 0 15</inkml:trace>
  <inkml:trace contextRef="#ctx0" brushRef="#br0" timeOffset="287901.3836">19472 12254 0,'49'-25'78,"-49"0"-47,0 0-15,0 0 15,-74 25-31,49 0 16,0 0-16,0 0 15,-49 0-15,49 0 16,0 0-16,25 50 16,-74 0-16,74-26 15,0 26-15,0 0 0,0-1 16,0-24-16,0 0 15,25 24-15,0-24 16,24-25-16,1 75 16,-1-26-16,26-49 15</inkml:trace>
  <inkml:trace contextRef="#ctx0" brushRef="#br0" timeOffset="288058.3226">19819 12601 0,'0'25'32,"0"24"-17,0 1-15,0-1 16,0 26-16,-50-1 16</inkml:trace>
  <inkml:trace contextRef="#ctx0" brushRef="#br0" timeOffset="289511.557">19918 8905 0,'-25'0'157,"1"0"-142,-26 0 1,0 49-1,1 1 1,49-25 0,-75 25-16,75-26 15,-24 1-15,24 25 16,0-1 0,24-49-1,26 25-15,0-25 0,-1 0 16,1 0-16,-25 0 15,24 50-15,-24-25 16,-25 24 15,0-24-31,0 25 16,-50-26-16,26 26 16,-1-50-16,-25 25 15,25-25-15,1 0 16</inkml:trace>
  <inkml:trace contextRef="#ctx0" brushRef="#br0" timeOffset="289819.9502">20117 9376 0,'0'25'16,"0"49"0,0-49-1,0 0-15,0 25 0,0-26 16,0 1-16,0 25 16,24-50-16,-24 25 15,50-25-15,0 0 16,-50-75 31,0 26-32,-50-1-15,25 25 16,0-24-16,-24 49 16,-1-25-16,-24 25 15</inkml:trace>
  <inkml:trace contextRef="#ctx0" brushRef="#br0" timeOffset="292675.1913">15726 14287 0,'0'-24'31,"0"73"250,25-49-250,-25-25 16,-50 25-16,26 0-15,-26 0-16,0 50 16,26 0-1,-51 24 1,75-49 0,-25 25-16,25-26 15,0 26 1,0-25-1,25 24 1,25-49-16,-25 0 0,24 0 16,1 0-16,-1 25 15,26-25-15,-26 0 16,-24 0-16</inkml:trace>
  <inkml:trace contextRef="#ctx0" brushRef="#br0" timeOffset="292975.5826">16297 14684 0,'0'50'78,"0"-25"-62,0 24-16,0 1 16,0 0-16,0-26 15,49 51-15,-49-1 16,0 1-16,0-1 15</inkml:trace>
  <inkml:trace contextRef="#ctx0" brushRef="#br0" timeOffset="293368.1073">17140 14759 0,'0'0'0,"50"-25"31,-1 25-31,-24-50 16,0 50-16,49-24 15,-24 24-15,-25 0 16,-1 0-16,-24 24 31</inkml:trace>
  <inkml:trace contextRef="#ctx0" brushRef="#br0" timeOffset="293508.1346">17314 14908 0,'99'-25'47,"-74"25"-32,24-50-15,1 50 16,0 0-16,-26-49 16</inkml:trace>
  <inkml:trace contextRef="#ctx0" brushRef="#br0" timeOffset="297268.1563">18703 14560 0,'0'25'16,"0"25"15,0-1-15,0 1-1,0-25 1,0 0-16,0 49 16,0-49-16,0 0 15,0-1-15,0 26 16,0-25-16,-25-25 62,-25-50-46,50 1-16,-49-51 16,49 1-16,0 0 15,0 25-15,0-1 16,0 1-16,0-1 16,0 50-16,0 1 15,25-26-15,49 25 16,-49 25-1,24 0-15,-24 0 16,50 0-16,-51 0 0,1 0 16,-25 50-16,50-25 15,-50-1-15,0 26 16,0-25-16,-50 0 16,1 49-16,-1-49 15,0 25-15,1-50 16,24 49-16,-49 1 15,24-50 1,50 49-16,-25-49 16,25 50-16</inkml:trace>
  <inkml:trace contextRef="#ctx0" brushRef="#br0" timeOffset="297595.4534">18951 15081 0,'25'0'16,"-25"25"0,0 49-1,0-49-15,0 25 16,0 24 0,0 1-1,0-50-15,0-1 16</inkml:trace>
  <inkml:trace contextRef="#ctx0" brushRef="#br0" timeOffset="297784.261">19124 14883 0,'0'25'78</inkml:trace>
  <inkml:trace contextRef="#ctx0" brushRef="#br0" timeOffset="298834.2041">20092 14387 0,'0'-25'16,"0"0"-1,0-25 17,-50 50-1,50-24-31,-25 24 15,1 0 1,-26 0 0,25 24-16,0-24 15,25 25 1,-49-25-16,49 25 16,-25-25-16,25 25 15,-25-25-15,25 50 16,-25-50-16,25 24 15,0 26 1,-49-50-16,49 74 16,0-49-16,0 25 15,0-1-15,0 1 16,0 0-16,0-1 0,0-24 16,0 25-1,25-50-15,-25 24 0,24 1 16,1-25-1,25 50 1,-25-50 0,-25-50 77,0 25-77,0 1 15,0-26 16,0 100 78,-50-50-109</inkml:trace>
  <inkml:trace contextRef="#ctx0" brushRef="#br0" timeOffset="302087.1811">10542 10145 0,'0'-49'16,"0"24"15,0 50 47,0 24-62,0 1-1,0-1 1,0 1 0,0-25-1,-25-25 32,-24-25-31,49 0-16,-25-24 15,25 24-15,0 0 16,0-25-16,0 26 16,0-1-16,0 0 15,0-25-15,25 50 16,24-25-16,1 25 16,-25 0-1,-1 0 1,-24 50-1,0 0 1,0-1 0,-49-24-16,24 25 15,0-50-15,-24 49 16,24-24 0,25 25-1</inkml:trace>
  <inkml:trace contextRef="#ctx0" brushRef="#br0" timeOffset="302303.3576">10815 10294 0,'0'25'16,"0"24"-1,0 1 1,-25 0 0,25-26-1,0 1 1</inkml:trace>
  <inkml:trace contextRef="#ctx0" brushRef="#br0" timeOffset="302461.0728">10964 10145 0,'0'0'0,"-25"0"47</inkml:trace>
  <inkml:trace contextRef="#ctx0" brushRef="#br0" timeOffset="303677.0246">10170 11658 0,'0'-25'125,"0"-24"-110,-50 49 17,26 0-17,-1 0 1,25 25 0,-50 24-1,50-24-15,0 25 16,0-1-1,0-24 1,25 0 0,25-25-1,-26 0-15,1 0 0,25 0 16</inkml:trace>
  <inkml:trace contextRef="#ctx0" brushRef="#br0" timeOffset="303864.1259">10443 11757 0,'0'25'16,"0"50"0,-50-75-1,50 49-15,0 1 16,0-1-1</inkml:trace>
  <inkml:trace contextRef="#ctx0" brushRef="#br0" timeOffset="304089.2106">10616 11559 0</inkml:trace>
  <inkml:trace contextRef="#ctx0" brushRef="#br0" timeOffset="308295.5847">20117 14263 0,'0'49'140,"0"-24"-93,-50-25 250,50-50-266,-25 50 1,0 0 15,-24 0-32,24 0 1,0 0-1,0 0 17,-24 0-17,24 0 17,25 50-32,-25-50 15,25 25 1,-49-25-16,49 25 15,-25-25 1,25 25 0,0 24-1,-25-49-15,25 25 16,0 0 0,0 0-1,0 24 1,0-24-16,0 0 15,0 24 1,0 1 0,0-25-1,0 0 17,0 24-17,25-49 1,24 25-1,-24-25 1,25 0 0,24 25-1,-24-25 1,-25 0 0,-25 49-1,24-49 1,26 0 15,-50 25-31,25-25 16,0 0-1,49 0 1</inkml:trace>
  <inkml:trace contextRef="#ctx0" brushRef="#br0" timeOffset="308583.9775">20439 15007 0,'0'25'31,"0"24"-16,0-24 1,0 0-16,0 24 0,0-24 16,0 0-1,0 0-15,0 49 16,0-49 0</inkml:trace>
  <inkml:trace contextRef="#ctx0" brushRef="#br0" timeOffset="308767.9377">20538 14808 0,'0'0'0,"0"-24"16</inkml:trace>
  <inkml:trace contextRef="#ctx0" brushRef="#br0" timeOffset="309159.0429">21258 14784 0,'49'0'47,"1"0"-32,-1 0-15,1 0 16,0-25-16,-1 25 15,1 0-15,24 0 16,-49 0-16,0 0 16,25 0-1</inkml:trace>
  <inkml:trace contextRef="#ctx0" brushRef="#br0" timeOffset="309427.0597">21605 14610 0,'0'0'15,"0"-25"17,0 50 14,0 25-30,0-1-16,0 1 16,0-1-16,0 1 15,0 0-15,0 24 16,-50-24-16</inkml:trace>
  <inkml:trace contextRef="#ctx0" brushRef="#br0" timeOffset="314683.7844">22746 14387 0,'0'-50'141,"-50"25"-110,25 25-15,25-25-16,-24 25 15,-26 0-15,25-49 16,0 49-1,-24 0 17,24 0-17,-25 0 1,50 74-16,-49-74 16,-1 50-16,25-25 15,25 24-15,-49-24 16,49 0-16,-50 25 15,50-1-15,0-24 16,0 25-16,0-1 0,0 26 16,0-26-16,0 1 15,25-25-15,-25 24 16,74-24-16,-49-25 16,0 50-16,25-50 15,-26 0-15,1 49 16,25-49-16,-1 0 15,-24 0 17,-25-49-17,0-1 1,0 25-16,-74-24 0,49 24 16,-25-50-1,50 51 1,50 24 31,0 0-47,-26 0 15,1 0-15,25 0 16,-25 24-16,-25 26 16,49-25-16,-49 0 15,0 49-15,0-49 16,0 24-1,25-49 17,50 0-17,-51 0-15,26 0 16,0 0-16,-26 0 16</inkml:trace>
  <inkml:trace contextRef="#ctx0" brushRef="#br0" timeOffset="315043.2881">23143 15131 0,'0'25'62,"0"24"-62,25 1 16,-25-25-16,0-1 0,0 26 16,0-25-1,0 0-15</inkml:trace>
  <inkml:trace contextRef="#ctx0" brushRef="#br0" timeOffset="315204.0405">23267 14709 0,'0'0'0,"-50"25"47,25 25-32,1-50-15</inkml:trace>
  <inkml:trace contextRef="#ctx0" brushRef="#br0" timeOffset="316527.1732">18430 15801 0,'25'0'94,"49"0"-78,1 0-1,-26 0-15,26 0 16,24 0-16,0 0 16,25 0-16,74 0 15,1 0-15,24-25 16,-74 25-16,0 0 16,-25 0-16,-25 0 15,50 0-15,0 0 16,24 25-16,-24-25 15,-25 0-15,25 0 16,-25 0-16,25 49 16,-50-49-16,0 0 15,0 75-15,-24-75 0,-25 24 16,-1-24-16,1 0 16,-1 50-16,26-50 15,24 0-15,25 0 16,-25 0-16,-24 0 15,-1 0-15,-24 0 16,-1 0-16,1 0 16,-1 0-16,1 0 15,0 0-15,24 0 16,1 0-16,-1 0 16,0-25-16,1 25 15,-26 0-15,1 0 0,-25 0 16,24 0-16,-24 0 15,0 0 1,0 0 0,24 0-1,-24 0 1,-50 0 78,1 0-79,-51 0-15</inkml:trace>
  <inkml:trace contextRef="#ctx0" brushRef="#br0" timeOffset="323017.8097">8632 16396 0,'0'25'297,"0"0"-250,0-50 31,0 0-62,-50 25 15,1 0-15,-1 0-16,25 25 15,-24 24-15,24-24 16,-25 25-16,50 24 16,-24-24-16,24-25 15,0-1-15,0 51 16,74-26-1,-49-49-15,24 25 16,1-25-16,24 50 16,-24-50-16</inkml:trace>
  <inkml:trace contextRef="#ctx0" brushRef="#br0" timeOffset="323407.1382">8880 16942 0,'50'0'16,"-50"24"-16,49-24 15,-24 75 1,-25-50-16,0 49 0,0 0 16,-50 50-16,1-24 15,24-51-15,25-24 16,25-25 31,0 0-47,24 0 15,1-25-15</inkml:trace>
  <inkml:trace contextRef="#ctx0" brushRef="#br0" timeOffset="323954.8818">9847 16991 0,'50'-49'32,"24"24"-17,-49 25-15,0-50 0,25 50 16,24-25-16,-24 25 16,-25 0-16</inkml:trace>
  <inkml:trace contextRef="#ctx0" brushRef="#br0" timeOffset="324097.9731">9947 17190 0,'0'0'0,"24"0"32,26 0-32,0-50 15,-1 25-15,26 25 16,-1-74-16</inkml:trace>
  <inkml:trace contextRef="#ctx0" brushRef="#br0" timeOffset="325408.8442">11212 16644 0,'49'74'93,"-49"-24"-93,0-25 16,0 24-16,0-24 16,25 25-16,-25-25 15,0 24 1,0-24 0,0-50 46,0 0-46,-49-24-16,49-1 15,0-24-15,-25-1 16,25 26-16,0-1 16,0 1-16,0 24 0,0-25 15,0 25-15,0 1 16,0-26-16,49 25 15,26 25 1,-26-50 0,-24 50-16,25 0 15,-25 0-15,24 50 16,-49-25 0,0 25-1,0-1 1,-74-24-16,24 25 0,1-50 15,24 49 1,-25-49-16,1 25 16,24-25-1</inkml:trace>
  <inkml:trace contextRef="#ctx0" brushRef="#br0" timeOffset="326009.3176">11584 17090 0,'0'0'0,"0"25"109,0 50-93,49-51-16,-49 1 15,0 25-15,0-25 16,0-1-16,0 26 16,0 0-1,0-26 16</inkml:trace>
  <inkml:trace contextRef="#ctx0" brushRef="#br0" timeOffset="327075.1884">12427 16991 0,'0'25'125</inkml:trace>
  <inkml:trace contextRef="#ctx0" brushRef="#br0" timeOffset="327975.1405">13072 16619 0,'0'0'0,"0"-25"16,0-24 0,0 24-1,0-25 1,0 26-1,0-1 1,0-25 15,0 25 1,-50 25-32,26 0 15,-1 0 1,25 50-1,-50-50-15,50 74 16,-25-49-16,25 0 16,-24 25-16,24-26 15,-50 51-15,50-50 16,0 24-16,0-24 16,0 0-16,0 24 15,0-24-15,0 0 16,50-25-16,-50 50 15,24-50-15,-24 49 16,25-49-16,25 0 16,-25 0-1,-1-25 1,-24 1 0,50 24-1,-50-50-15,0 0 16,25 50-16,-25 50 94,0-25-94,0 0 15,0-1-15,25 26 16,-25-25-16</inkml:trace>
  <inkml:trace contextRef="#ctx0" brushRef="#br0" timeOffset="328229.9833">13469 16991 0,'25'0'16,"-25"25"15,0 49-15,0-24-16,0 0 16,0-1-16,0 1 0,0-1 15,0-24-15,0 50 16,0-51-16</inkml:trace>
  <inkml:trace contextRef="#ctx0" brushRef="#br0" timeOffset="329146.1094">14486 16768 0,'25'0'78,"24"0"-63,1 0-15,-25 0 16,24 0-16,1 0 16,0 0-16,-1 0 15,-24 0-15,0 0 16,24-50-16,-24 50 15,0 0-15,25 0 16</inkml:trace>
  <inkml:trace contextRef="#ctx0" brushRef="#br0" timeOffset="329398.9634">14784 16545 0,'0'49'63,"0"26"-48,0-1-15,0 1 16,49 24-16,-49-50 15,0 1-15,0 0 16,0-1-16,0 26 16,0-26-16</inkml:trace>
  <inkml:trace contextRef="#ctx0" brushRef="#br0" timeOffset="331919.5852">13171 16421 0,'0'25'47,"0"-50"16,0 0-32,-25 25-16,-24 0 1,24 0 0,25 50 15,0-26 0,0-73 32,0 74 15,0-1-47,25-24 32,-25-49-32,-25 49 0,-25 25 16,50-1-31,0 1-1,0-50 63,0 1-46,-24 24-17,-1 0 16,-25 0-15,-24 49 0,49 1-16,-25 24 31,50-49-31,-24 25 0,24-26 16,-50 1-16,50 25 15,-25-1 1,25 1-1,0-25 1,0 24 0,75-49 15,-51 0-31,26 0 16,-25 0-16,0 0 15,24 0 1,1 0-1,-25 0-15,-25-24 63,24 24-47,26-25-1,-25 25 1,0 0-1,-1 0 1,-24-25 0</inkml:trace>
  <inkml:trace contextRef="#ctx0" brushRef="#br0" timeOffset="333405.282">13146 16495 0,'0'-25'140,"-24"25"-108,24-24-17,-25 24 1,0 0-1,-25 0 17,26 0-17,-1 0 1,0 0 0,-25 0 15,50 24-16,-24-24-15,-1 50 16,-25-50 15,50 25-31,-25-25 16,1 25 0,-26-25-1,50 49 1,-25-49 15,25 25-15,0 0 15,0 0-15,-25-25-1,25 49 1,0-24 15,0 0 0,0 0 1,0 24-17,0-24 16,0 0-15,25-25 0,-25 49-1,50-49 1,-50 25 0,25-25-1,-1 0 1,1 0-1,50 0 1,-26 0 0,-24 0-1,25 0 1,-1 0 0,1 0-1,-1 0 1,-24 0 62,0 0-47</inkml:trace>
  <inkml:trace contextRef="#ctx0" brushRef="#br0" timeOffset="335462.8384">15999 16495 0,'0'-25'94,"0"-24"-79,-50 24 1,26 0 0,-1-25-1,-25 50 17,1 0-17,-1 0 1,-24 0-1,74 75 1,-50-25-16,50-26 16,-50 26-16,50-25 15,0 0-15,-49 24 16,49-24-16,0 0 16,0 24-16,0 1 15,25-50 1,24 50-16,1-26 15,-1-24 1,-24 50 0,25-50 15,-25 0-15,-25-25-16,49 25 15,-49-49-15,25 49 16,25 0-1,-50-25-15,24 25 16,1 0 0,0 0-1,-25 49 1,0 1-16,0-25 0,0 0 16,0-1-16,0 26 15,0-25-15,50-25 16</inkml:trace>
  <inkml:trace contextRef="#ctx0" brushRef="#br0" timeOffset="335728.9493">16297 16942 0,'24'0'31,"-24"24"-15,0 1-1,25-25-15,-25 75 16,0-26-16,0-24 16,0 25-16,0-1 15,0-24 1</inkml:trace>
  <inkml:trace contextRef="#ctx0" brushRef="#br0" timeOffset="339231.9485">15900 14412 0,'0'-25'31,"0"0"1,0-25-1,0 25 16,-25 25-47,0 0 15,25-24 1,-25 24-16,1 0 16,-51 0 15,50 0-15,1 0-1,-26 0 1,-24 49-1,49-49-15,25 50 16,-50-50-16,50 25 16,-25-25-16,25 25 15,-74 49-15,74-24 32,-25-50-32,25 49 0,0-24 15,0 25-15,0-26 16,0 1-16,0 50 15,0-1 1,0-49 0,0 24-16,0 1 15,75 0 1,-26-1 0,1-49-1,-25 0-15,24 0 16,-24 0-1,0 0-15,-25-25 32,25 25-17,-25-49-15,0-1 16,0 1 0,0-1-1,0 0 1,0 26 15,49 24-15,-24-25-16,25 25 15,-26 0-15,1 0 16,25 0-16,-25 49 31,-25 26-15,0-26-16,0 1 15,0 24 1,0-49 0,0 25 15,24-1 0,26-49-15,-25 0-16,0 0 15</inkml:trace>
  <inkml:trace contextRef="#ctx0" brushRef="#br0" timeOffset="341243.7109">15900 14486 0,'0'-25'125,"0"0"-109,0-24 0,0 24-1,-75 25 1,51 0 0,-26 25-16,0 24 15,-24 1-15,24 0 16,-24 49-16,49-25 15,-24 1-15,49-26 16,0-24-16,49 0 31,-24-25-31,25 0 0,-1 0 16,26 0 0,-51-25-16,1 25 0,-25-50 15,50 50-15,-50-24 16,-25 24 31,-25 24-32,26-24-15,24 25 16,-25-25-16,124 0 31,75-25-15,24 25-1,-24 0-15,-50 0 16,-50 0-16,-24 0 0,-50 25 31,-25-25-31,-74 50 16,-25-50-16,0 49 16,24-49-16,-48 0 15,24 50-15,49-50 16,26 0-16,24 0 15</inkml:trace>
  <inkml:trace contextRef="#ctx0" brushRef="#br0" timeOffset="342103.0792">14833 14412 0,'25'-50'94,"-50"25"-63,0 25-15,1 0-1,-26 0 1,50 50 15,0-25-15,50-25 15,-1 0-15,-24 0-1,25-25 1,-50 0 0,-75 25 15,50-25-31,-24 25 16,-1 0-16,-24 0 15,-1 0-15,1 99 16,24-74-16,1 25 15,-1-25-15,50-1 16,-25 26-16,25-25 16,0 0-16,0 49 15,75-49 1,-26-25-16,1 49 16,-25-49-16,24 0 15,1 25-15,-25-25 16,0 0-16</inkml:trace>
  <inkml:trace contextRef="#ctx0" brushRef="#br0" timeOffset="342989.1715">14957 14883 0,'0'0'0,"0"25"93,25-25-77,-25 74-16,0-49 16,0 0-16,0-1 15,0 26-15,0-25 16,0 24-16,0 26 15,0-26-15,-25-49 0</inkml:trace>
  <inkml:trace contextRef="#ctx0" brushRef="#br0" timeOffset="346851.5812">10145 18405 0,'0'-25'47,"25"25"0,74-49-32,-49 49 1,24-50-16,1 50 16,24 0-16,-25-50 15,-24 50-15,-1 0 16,-49 50-16</inkml:trace>
  <inkml:trace contextRef="#ctx0" brushRef="#br0" timeOffset="346971.9999">10393 18554 0,'0'0'0,"25"0"47,0 0-47,24 0 16,26 0-16</inkml:trace>
  <inkml:trace contextRef="#ctx0" brushRef="#br0" timeOffset="352948.9812">14982 14982 0,'0'-25'188,"0"-24"-110,0 73 78,0 1-140,0 25-1,-25-50-15,25 49 16,0 1-16,0-25 16,-49 24-1,49 1 1,-25-50 0,25 50-16,0-26 93</inkml:trace>
  <inkml:trace contextRef="#ctx0" brushRef="#br0" timeOffset="356189.991">19050 15056 0,'-25'0'15,"25"25"251,0 0-266,-25 25 16,25-26-16,0 26 15,-49 0-15,49-1 16,0-24-16,0 0 15,0 25-15,0-26 16,0 1-16,0 0 16,-25 25-16,25-1 15,0-24 1,-50-25-16,50 50 16,-24-50 234</inkml:trace>
  <inkml:trace contextRef="#ctx0" brushRef="#br0" timeOffset="363576.295">19224 15156 0,'-25'0'141,"0"0"-94,-25 0-16,26 0 16,-1 0 15,25-50-31,-50 50-15,25 0 15,1 0-15,-1 0 15,25 25 0,-50-25-15,50 25 0,0-1-1,-25 26 1,25-25 0,0 0-1,-24 24 1,24-24 15,0 0-15,0 0-1,0 24 17,0-24-17,0 0 16,24-25-15,-24 50 0,25-50-1,25 24 1,-25-24 0,-1 0-1,26 0 1,0 0-1,-26 0 1,1 0 0,25 0-1,-1 0 1,-49-49 0,25 49-16,25-25 15,-50 0 1,25 25-16,-25-49 15,0 24 1,24 25-16,-24-50 16,0 0-1,0 1 1,0-26 0,0 26-1,0 24 1,0 0-1,-24 25 17,24-49-1</inkml:trace>
  <inkml:trace contextRef="#ctx0" brushRef="#br0" timeOffset="368312.9219">20538 15081 0,'0'-49'94,"0"24"-31,-25 25-1,1 0-15,24 49-16,-50-49-31,50 25 0,0 0 31,-25 49-31,25-24 16,0-25 0,-49 0 15,49 24-15,24-49-1,-24 25-15,25-25 16,0 25-1,25-25 1,-26 50 0,1-50-1,25 0 1,-1 0 15,1 0-15,-50-25-16,25 25 15,-25-50 1,50 50-16,-50-25 16,0-24-1,0 24-15,0-25 16,0 1 0,-25 24-1,25 0 1,-25 25-16,25-50 15,-25 50 1,-25 0 15,26 0-15,24 25 0</inkml:trace>
  <inkml:trace contextRef="#ctx0" brushRef="#br0" timeOffset="368943.0253">20588 15156 0,'0'-25'47</inkml:trace>
  <inkml:trace contextRef="#ctx0" brushRef="#br0" timeOffset="369130.9537">20588 15131 0</inkml:trace>
  <inkml:trace contextRef="#ctx0" brushRef="#br0" timeOffset="370774.2555">23267 15007 0,'-25'0'140,"25"25"-140,-74-1 16,49 26 0,25-25-16,0 24 15,-50-24 1,50 25-16,0-1 15,0-24 1,25 25 0,25-50-1,-50 25-15,49-25 16,1 0 0,-1 0-1,1-25 1,-25 25-1,-25-25-15,25 25 16,-25-25 0,0-24-1,49 49-15,-49-50 16,0 0-16,0 26 16,0-1-16,0 0 0,0-25 15,0 26-15,0-26 16,-25 50-1,25-25 1,-74 25-16,0 0 0,-50 0 16,-75 50-16</inkml:trace>
  <inkml:trace contextRef="#ctx0" brushRef="#br0" timeOffset="374639.7567">12055 18182 0,'0'-25'0,"0"-25"31,0 26 0,50 98 63,-50 0-78,24-49-1,-24 0-15,0 25 0,0-26 16,50 1-16,-50 25 16,0-1-1,-25-49 48,25-24-48,-25-26-15,25 0 16,-49 1-16,49-1 0,-50-24 16,50 49-1,0 0-15,0 0 0,0-24 16,0 24-16,0-25 16,25 50-1,-25-24-15,50 24 16,-1 0-1,1 0 1,-25 0 0,-25 24-1,0 26 1,0-25-16,0 24 16,-75 26-1,50-50 1,1 24-1</inkml:trace>
  <inkml:trace contextRef="#ctx0" brushRef="#br0" timeOffset="374980.8614">12551 18405 0,'0'25'78,"25"-25"-78,-25 74 15,0 1 1,25-75-16,-25 49 16,0-24-16,0 0 15,0 25-15,0-26 16,49 1-16</inkml:trace>
  <inkml:trace contextRef="#ctx0" brushRef="#br0" timeOffset="375873.9118">13543 17810 0,'0'-25'16,"-24"25"109,24 50-110,0-1-15,-50 1 16,50-1-16,0 1 0,-25 0 15,25-1-15,0 26 16,0-1-16,0 0 16,0 1-16,0-26 15,0-24-15,75 25 16,-51-25-16,1 0 16,25-25-16,-1 49 15,1-49-15,-25 0 16,24 0-16,1 25 15,-25-25-15,0 0 16,24 0-16</inkml:trace>
  <inkml:trace contextRef="#ctx0" brushRef="#br0" timeOffset="376481.0646">14213 18107 0,'50'0'15,"-50"25"1,0 25-16,24-1 16,-24 1-16,0 0 15,0-1-15,0-24 31,-24-50 1,-26 0-17,25-24-15,-24-26 16,49 26-16,-25-1 0,25 1 16,0-1-16,0 25 15,0-49-15,49 49 16,1-25-16,24 26 15,-24 24-15,25-50 16,-51 50-16,26 0 16,-50 25-1,0 24 1,0-24-16,-25 25 16,-49 24-16,24-24 0,0-1 15,1 1 1,49-25-16,-25 0 0</inkml:trace>
  <inkml:trace contextRef="#ctx0" brushRef="#br0" timeOffset="376922.8992">14486 18355 0,'0'50'47,"0"-25"-31,0 0-16,0 49 15,0-49-15,0 0 16,25 24 0,0-49-1,24 0 1,-24 0 0,-25-24-1,0-1-15,0 0 0,0-25 16,0 25-16,-25-24 15,0 49 1,1-50-16,-26 50 16,25 0-1,25-25 1</inkml:trace>
  <inkml:trace contextRef="#ctx0" brushRef="#br0" timeOffset="377239.9393">15205 18430 0,'0'25'93</inkml:trace>
  <inkml:trace contextRef="#ctx0" brushRef="#br0" timeOffset="378056.7967">15701 18058 0,'25'0'31,"0"0"1,-25-25-17,0-25 48,-25 50-48,0 0 17,-24 0-17,-1 25 16,25 0-15,-24 25 0,24-50-1,25 24-15,-50 26 32,50-25-17,0 24 1,0 1-1,0 0 1,0-1 0,0 1-1,25-1 1,0-24 0,25-25-1,-50 50-15,49-50 16,1 0-16,-1 0 15,1 0 1,0 0 0</inkml:trace>
  <inkml:trace contextRef="#ctx0" brushRef="#br0" timeOffset="378573.0287">16073 18479 0,'-24'0'16,"-1"0"15,25 25 0,0 25-15,0 0 0,0-26 15,49-24-31,-24 0 16,0 0-1,-25-24 1,25 24-16,-25-50 15,0 0-15,0 25 16,0 1-16,-25-26 16,-25 50-1,26-25 1,-51 25-16</inkml:trace>
  <inkml:trace contextRef="#ctx0" brushRef="#br0" timeOffset="379071.9848">16446 17636 0,'49'0'16,"1"0"-16,-1 0 15,-24 0-15,-25 25 16,25-25 0,-25 25-16,0 0 15,50-25 1,-50 49-1,0-98 64,-25 49-64</inkml:trace>
  <inkml:trace contextRef="#ctx0" brushRef="#br0" timeOffset="379496.7428">16818 17934 0,'49'0'63,"-24"0"-63,25 0 16,-1 0-16,1 0 0,-1 0 15,1 0 1,-25 0-16,0 0 0,49 0 15,-74-50 1</inkml:trace>
  <inkml:trace contextRef="#ctx0" brushRef="#br0" timeOffset="379713.4057">16991 17661 0,'0'0'0,"0"25"63,0 24-63,0 26 15,0 24-15,0-25 16,0 1 0,0-1-16,25 25 0,-25-49 15,0 0-15</inkml:trace>
  <inkml:trace contextRef="#ctx0" brushRef="#br0" timeOffset="380343.8501">17959 17611 0,'0'0'0,"0"-49"16,0-1-16,0 25 31,-75 25 0,75 25-15,-49 0-16,24 74 15,-25 0-15,50 1 16,-49 24-16,49-50 16,0-24-16,0-26 15,0 26 1,49-50 0,26 0-1,-51 0 1,1-50-16,25 26 0,-25-1 15,24-25 1,1 50 0,-25 25 15,-25 25-31,0-26 16,0 1-16,0 0 15,49 25-15,-49-26 16</inkml:trace>
  <inkml:trace contextRef="#ctx0" brushRef="#br0" timeOffset="380695.1386">18355 18058 0,'0'25'47,"0"24"-31,50-24-16,-25 25 15,24-50 1,-24 0 0,0 0-1,-25-50 1,0 25-16,0 0 15,0 1-15,0-51 16,-74 75 0,49 0-1,0 0 1,-25 50 0</inkml:trace>
  <inkml:trace contextRef="#ctx0" brushRef="#br0" timeOffset="381063.9309">18653 17363 0,'75'50'16,"-26"-1"-16,26 26 0,-1 24 15,-49-24 1,24 49-16,-49 0 0,0 24 15,0-24-15,0-24 16,0-1-16,-24 0 16,-26-24-16,0-1 15,1 0-15,-1-24 16,-24-25-16,49 24 16,0-49-16</inkml:trace>
  <inkml:trace contextRef="#ctx0" brushRef="#br0" timeOffset="381477.5997">19670 17934 0,'75'0'16,"-26"0"-16,26 0 15,-51 0 1,1 0-16,0 0 16,25 0-16,-1-25 15,-24 25-15,0 0 16,-25-25-16,49 25 15</inkml:trace>
  <inkml:trace contextRef="#ctx0" brushRef="#br0" timeOffset="381681.9396">20017 17735 0,'0'0'16,"-49"0"-16,49 50 46,0 24-30,0 26-16,0-1 16,0 0-16,0 0 15,0 0-15,-25 1 16,25-26-16</inkml:trace>
  <inkml:trace contextRef="#ctx0" brushRef="#br0" timeOffset="382375.7022">20886 17512 0,'0'0'0,"0"-50"0,0 1 15,0 24 17,-25 25-32,0 0 15,-25 50 1,1-1-1,24 26-15,-25 49 0,1-25 16,49 0-16,-50 25 16,50-25-16,0-49 15,0 0-15,0-26 16,0 26-16,25-50 16,24 25-1,-24-25-15,25 0 16,0-25-16,-26 0 15,26-24-15,-50 24 16,50-25-16,-50 1 16,24 73 46,-24 26-62,0 0 16,0-1-16,0 1 15,0-25-15,0 49 16,50-74-16</inkml:trace>
  <inkml:trace contextRef="#ctx0" brushRef="#br0" timeOffset="382563.2964">21282 18231 0,'50'25'47,"-50"0"-47,0 25 15,-50 49-15,1-25 16,24 1-16,-25-26 16</inkml:trace>
  <inkml:trace contextRef="#ctx0" brushRef="#br0" timeOffset="383192.93">21927 17314 0,'50'0'31,"0"0"-31,-1 0 16,1 0-16,24 0 15,-24 0-15,-1 0 16,1 0-16,-25 0 16,-25 24-16</inkml:trace>
  <inkml:trace contextRef="#ctx0" brushRef="#br0" timeOffset="383329.8989">22027 17735 0,'0'0'0,"24"0"31,51 0-15,-1 0-16,25-74 15,1 24-15</inkml:trace>
  <inkml:trace contextRef="#ctx0" brushRef="#br0" timeOffset="384362.9245">23217 17115 0,'0'25'31,"50"25"-15,-50-26-1,0 51-15,0-1 16,0 1-16,0-1 0,-25-24 16,25-25-16,0 24 15,-25-24 1,-24-75 31,49 1-47,0-26 0,0-24 15,0-25-15,0-25 16,0 50-16,24 25 16,1 24-16,25-24 15,-25 49-15,24 25 16,26-25-16,-26 25 15,-24 0-15,25 0 16,-50 25 0,0 49-1,0-24-15,0-1 16,-50-24-16,-49 25 16,24-1-16,26-49 15,-1 50-15,1-50 0,24 0 16,0 25-1</inkml:trace>
  <inkml:trace contextRef="#ctx0" brushRef="#br0" timeOffset="384775.0915">23564 17562 0,'0'25'32,"0"24"-17,0 26-15,0-26 16,0 1-16,0-25 0,0 24 15,0 1-15,0-25 16,0 24-16,0-24 16,-24-25-16</inkml:trace>
  <inkml:trace contextRef="#ctx0" brushRef="#br0" timeOffset="385399.4116">24061 17264 0,'49'0'15,"-49"25"1,0 24-16,0 1 15,0 24-15,-25 1 16,25-1-16,-24-24 16,24-25-1,-50-25 17,50-25-17,0-25-15,0 1 16,0-26-16,0-24 15,0-25-15,25-25 16,-25 50-16,74 0 16,-74 24-16,50 26 15,-1-1-15,-24 50 0,0-49 16,25 49-16,-26 0 16,26 49-1,-50-24-15,0 0 16,0 24-16,0 1 15,-74 49-15,-26 0 16,26-24-16,-25-1 16,49-49-16,1 25 15</inkml:trace>
  <inkml:trace contextRef="#ctx0" brushRef="#br0" timeOffset="385764.8959">24234 17512 0,'0'25'15,"-49"25"1,49-26-16,0 1 15,0 25-15,0-25 16,0-1-16,0 26 16,0-25-16,24-25 15,1 0 1,25 0 0,-50-50-1,25 1-15,-25-1 16,0-24-16,0 24 15,0 25-15,0-25 16,-50 50 0,25 0-16</inkml:trace>
  <inkml:trace contextRef="#ctx0" brushRef="#br0" timeOffset="386720.9187">25078 17239 0,'0'25'0,"24"-25"47,1 0-15,25 0-17,-1-74 1,-49 49-16,50-25 15,-50 25 1,-50 25 31,1 0-31,24 0-16,0 25 15,-24-25-15,24 50 0,-25-25 16,50 24-16,-49 1 15,49-25-15,0-1 16,0 26-16,0 0 16,0 24-1,0-24 1,49-50 0,-49 49-16,50-49 15,-25 50-15,24-50 16,-24 0-16</inkml:trace>
  <inkml:trace contextRef="#ctx0" brushRef="#br0" timeOffset="387011.9359">25450 17512 0,'-25'0'31,"25"75"-16,-25-26-15,25-24 16,0 0 0,25-25 15,24 0-15,26-25-1,-75 0-15,0-24 16,0 24-16,0 0 0,0 0 15,-25 25-15,-25 0 16,1 0-16,-26 0 16</inkml:trace>
  <inkml:trace contextRef="#ctx0" brushRef="#br0" timeOffset="387805.3825">26095 17165 0,'49'0'125,"1"0"-109,-1 49-16,1-49 0,0 0 15,-1 0-15,1 0 16,24 0-16,-24 0 16,-1 0-16,1 0 15,-25 0-15,24 0 16</inkml:trace>
  <inkml:trace contextRef="#ctx0" brushRef="#br0" timeOffset="388014.8747">26467 17090 0,'0'25'31,"0"25"-15,24-25-1,-24-1-15,0 51 16,0-26-16,25 1 15,-25 0-15,0-26 16,0 26-16,0-25 16</inkml:trace>
  <inkml:trace contextRef="#ctx0" brushRef="#br0" timeOffset="389204.3346">27409 17264 0,'0'0'0,"0"25"15,0 24-15,0 1 0,0 0 16,-49-50 31,49-50-47,0 0 15,-50-49-15,50 0 16,0-50-16,0-49 16,0 49-16,50 25 15,-50 50-15,49 24 16,1 25-16,-1 25 16,1-74-16,-25 74 15,49 0-15,-49 0 0,0 0 16,24 24-16,-49 26 15,0-25 1,0 25-16,-49-1 16,-26 1-16,-49-1 15,25 1-15,25-50 16,24 50-16,25-50 16,25 49-1</inkml:trace>
  <inkml:trace contextRef="#ctx0" brushRef="#br0" timeOffset="389622.9284">27806 17239 0,'0'25'31,"0"25"-15,0 24 0,25-24-16,-25-26 15,0 1-15,0 25 16,0-25-16,0 0 15,0 24-15</inkml:trace>
  <inkml:trace contextRef="#ctx0" brushRef="#br0" timeOffset="390669.9314">28674 16743 0,'0'0'0,"0"-25"47,0 1-16,0-26 31,-49 75-15,-26-25-31,75 25-16,-25-25 15,25 24-15,-49 26 16,49-25-16,-50 24 16,50 26-16,-25-1 15,25 1-15,0-26 0,0-24 16,0 0-16,0 24 16,0 1-1,0-25 1,25-25 31,25-25-32,-25 25-15,-25-50 16,24 50-16,-24-49 16,75 49-16,-50 0 15,-1 25 16,-24 24-15,25-49-16,-25 25 16,0 0-1,50-25-15</inkml:trace>
  <inkml:trace contextRef="#ctx0" brushRef="#br0" timeOffset="391513.2059">29021 17314 0,'0'24'63,"0"1"-47,0 25-1,0-1-15,0 26 16,25-50-1,25-25 17,-25 0-17,0 0-15,-25-25 16,49-25-16,-49 25 16,0 1-16,0-1 15,-25-25 1,-49 50-1,24 0 1</inkml:trace>
  <inkml:trace contextRef="#ctx0" brushRef="#br0" timeOffset="391807.8817">29617 17314 0,'25'0'0,"24"0"15,1 0-15,-25 0 16,24 0-16,1 0 16,-1 0-16,1 0 15,-25 0-15,0 0 16,-25-50 0</inkml:trace>
  <inkml:trace contextRef="#ctx0" brushRef="#br0" timeOffset="392009.9426">29890 17115 0,'0'50'63,"0"49"-48,0 25-15,0-25 16,-75-24-16,75-50 16</inkml:trace>
  <inkml:trace contextRef="#ctx0" brushRef="#br0" timeOffset="392931.9167">30535 16942 0,'24'0'16,"-24"-25"-1,0-25 1,50 50 0,-50-25-16,0 1 15,0-26 1,-25 25-1,0 25 17,1 0-17,-26 25-15,25-25 0,-24 74 16,24-24-16,-25 0 16,1 24-16,-1 50 15,25-50-15,25 1 16,-50-1-16,50 1 15,0-51-15,0 26 16,100 0 0,-51-50-1,1 0-15,0-25 16,-26 25-16,26-25 16,-25 25-1,-25-50-15,0 100 47,0-25-47,49 25 16,-49-1-16,0 1 15,25-25-15,-25-1 16,50-24-16,-1 0 16</inkml:trace>
  <inkml:trace contextRef="#ctx0" brushRef="#br0" timeOffset="393090.0833">31006 17661 0,'0'25'31,"0"0"-31,0 24 16,0 26-1,-50 24-15,-24-25 0,49-74 16</inkml:trace>
  <inkml:trace contextRef="#ctx0" brushRef="#br0" timeOffset="400166.1995">8582 17909 0,'0'25'0,"-24"-25"31,-1 0 32,-25 0-17,100-25 64,24 25-95,-24 0-15,24-25 16,1 25-16,-1 0 16,0-74-16,1 74 15,-25-50-15,24 50 16,-49-49-16,24 49 16,-49-25-1,-49 25 63,-1 49-62</inkml:trace>
  <inkml:trace contextRef="#ctx0" brushRef="#br0" timeOffset="400538.9667">8706 18231 0,'25'-24'47,"25"-26"-31,-1 25-16,1-24 15,24-1-15,-24 0 16,0 26-16,-25 24 15,24-50-15,-24 50 16</inkml:trace>
  <inkml:trace contextRef="#ctx0" brushRef="#br0" timeOffset="402278.792">23316 16545 0,'25'0'141,"25"-25"-141,-25-25 16,49-24-1,0-50-15,26 0 0,-1 0 16,0 49-16,-49-24 15,-1 50-15,-24 24 16,25 25-16,-25 0 16</inkml:trace>
  <inkml:trace contextRef="#ctx0" brushRef="#br0" timeOffset="402575.4657">24383 15925 0,'0'0'15,"74"0"1,-49-75-1,25 26-15,24-26 16,1-24-16,-26 49 16,1 1-16,-1 24 15,1 25-15,-25 0 16</inkml:trace>
  <inkml:trace contextRef="#ctx0" brushRef="#br0" timeOffset="409613.1881">25102 18107 0,'0'50'15,"-24"-50"1,24 25 0,0 0 30,0-1 64,74 26-95,-49-50 1,24 0-16,-24 0 16,0 0-16,25 0 15,-26 0-15,1 0 0,0 0 16,25 0 0,-50 50 155</inkml:trace>
  <inkml:trace contextRef="#ctx0" brushRef="#br0" timeOffset="414488.8714">27310 16570 0,'0'49'156,"0"-24"-140,0 49-1,0-49-15,25 50 16,-25-26-16,0 1 16,25-25-16,-25 24 15,0 1-15,0-25 16,49-1-16,-49 26 16,0-25-16,0 0 15,0-1-15,0 26 16,0-25-16,0 0 15,25-25-15,-25 49 16,0 1-16</inkml:trace>
  <inkml:trace contextRef="#ctx0" brushRef="#br0" timeOffset="420165.7802">28525 17909 0,'-49'0'16,"98"0"109,1 0-125,0 0 16,24 0-16,-24 0 15,-1 0-15,1 0 16,-1 0-16,-24 0 16,0 0-16,0 0 15</inkml:trace>
  <inkml:trace contextRef="#ctx0" brushRef="#br0" timeOffset="420773.9501">30212 18058 0,'75'0'15,"-26"0"1,1 0 0,-1 0-16,1-25 15,24 25-15,-24 0 16,0 0-16,-26-50 15,1 50-15,25 0 16,-1 0 0,-24 0 15</inkml:trace>
  <inkml:trace contextRef="#ctx0" brushRef="#br0" timeOffset="428554.8731">7342 16694 0,'0'-25'47,"25"25"-47,0 0 47,0 0-16,-25 49-31,24-49 16,-24 25-16,50-25 16,-50 25-16,74-25 15,-24 0-15,-25 0 16,0 0 0,24 0-1,-24-50-15,25 1 16,-1-26-16,26-49 15,-1-25-15,1 1 16,-1-1-16,-24 74 16,24 26-16,-49-1 15,24 50 1</inkml:trace>
  <inkml:trace contextRef="#ctx0" brushRef="#br0" timeOffset="431128.8412">15949 15577 0,'0'-49'15,"-24"49"-15,24-25 16,0 0 0,24 25 77,26 50-77,24-1 0,-24-49-1,24 0 1,-24 0 0,-25 0-16,0 0 15,24-24-15,-24-26 16,25 25-16,-1-24 15,-24-26-15,25 25 0,-50 26 16,49-26-16,-49 25 31</inkml:trace>
  <inkml:trace contextRef="#ctx0" brushRef="#br0" timeOffset="435814.6476">23316 18256 0,'-24'0'31,"-1"0"32,50 0 15,-1 0-78,26 0 15,0 0-15,24 0 16,-24 0-16,-1 0 16,-24 0-16,0 0 15,24 0-15,1 0 16,-50 25 62</inkml:trace>
  <inkml:trace contextRef="#ctx0" brushRef="#br0" timeOffset="436221.8413">24333 18331 0,'0'0'0,"25"0"16,0 0 31,25 0-32,-1 0-15,-24 0 16,0 0-16,24 0 16,1 0-16,24 24 15,-24-24-15,24 0 16,1 50-16</inkml:trace>
  <inkml:trace contextRef="#ctx0" brushRef="#br0" timeOffset="436554.0563">25450 18579 0,'24'0'62,"26"0"-62,0 0 16,-1 0-16,1 0 15,-1 25-15,1-25 16,24 49-16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4:59:25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2406 5482 0,'0'0'0,"0"49"141,0 1-126,50-25 1,-1-25-16,-24 74 16,25-49-16,24-25 15,-24 50-15,-1-50 16,1 74-16,0-74 16,24 0-16,-24 0 0,-1 0 15,1 0 1,-1 0-16,-24 0 15,25 0-15,-1 0 16,-24 25 0,-25-50 77</inkml:trace>
  <inkml:trace contextRef="#ctx0" brushRef="#br0" timeOffset="5682.068">17165 6573 0,'49'0'94,"-24"0"-63,0 0-15,25 0-1,24 0 1,-24 50-1,-26-50-15,1 0 16,25 0 0,24 0-1,-74 25-15,75-25 16,-50 0-16,-1 49 16,26-49-16,-25 0 15,0 25-15,24-25 16,1 0-16,-25 0 15,24 0-15,-24 0 16,25 0 0,-26 0-1,51 0 17,-50 0-17,-1-50 1,26 50-1,-50-24-15,50 24 16,-1 0-16,-24 0 31,0-25-15,24 25 15,-24 0 0</inkml:trace>
  <inkml:trace contextRef="#ctx0" brushRef="#br0" timeOffset="7375.9418">6499 6697 0,'25'0'125,"-1"0"-109,26 0-16,24 0 15,26 0-15,-26 0 0,1 0 16,-26-49-16,1 49 15,-1 0-15,1-25 16,0 25-16,-26 0 16,1 0-16,-25-50 15,50 75 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5:03:28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 12650 0,'24'0'141,"-24"75"-141,75-26 16,-75-24-16,49 25 15,-24-1-15,25-24 16,-25-25-16,24 75 16,26-75-16,-51 0 15,26-25-15,0-25 16,49-74-16,0-25 15,0 1 1,50-76-16,-74 100 16,-26 25-16,26 49 15,-26 26-15,-24 24 16</inkml:trace>
  <inkml:trace contextRef="#ctx0" brushRef="#br0" timeOffset="4003.4153">10740 13692 0,'25'0'219,"25"0"-203,-1 0-1,1 0-15,-25 0 0,0 0 16,24 0-16,-24 0 15,0 0-15,0 0 16,24 0-16,-24 0 16,0 0-16,0 0 15,24 0-15,-24 0 16,25 0 0,-25 0-16,24 0 15,-24 0-15,0 0 16,24 0-16,-24 0 15,0 0-15,0 0 16,24 0-16,1 0 16,0 0-1,-1 0 1,1 0 0,24 0-1,-49 0-15,25 0 16,-26 0-16,1 0 15,25-25-15,-25 25 16,-1 0-16,26 0 16,-25 0-16,0-24 15,24 24-15,-24 0 16,0 0-16,0 0 16,24 0-16,-24 0 15,0 0-15,25 0 16,24 0-1,-24 0 1,-1 0 0,1 49-1,-1-49 1,-49 25-16,50-25 16,24 0-1,-49 0 1,0 0-1</inkml:trace>
  <inkml:trace contextRef="#ctx0" brushRef="#br0" timeOffset="7918.3777">15081 13494 0,'0'25'157,"0"-1"-142,50 26 1,-1-25-1,26 24 1,-50-49 0,-25 25-16,49-25 15,-24 50-15,50-50 16,-51 25-16,1-25 16,25 0-16,-25 0 15,-1 0 1,26 49-16,0-49 0,24 0 15,-24 0-15,-1 0 16,-24 0-16,0 0 16,49 0-16,-24 0 15,-1 0-15,1 0 16,-25-25-16,49 25 16,-49 0-16,25 0 15,-1 0-15,1 0 16,0 0-16,24 0 0,-24-24 15,-26 24 1,1 0-16,25 0 0,-25 0 16,-1 0-16,1 0 15,50-50-15,-51 50 16,26 0-16,-25 0 16,49 0-16,-49 0 15,0-25-15,0 25 16,24 0-16,-24 0 15,0 0-15,24 0 16,1 0-16,-25 0 16,0-49-16,49 49 15,-49 0-15,24 0 16,-24 0-16,25-25 16,-25 25-16,0 0 0,24 0 15,1 0-15,-25 0 16,-1 0-16,26 0 15,-25 0-15,-25-25 16,74 25-16,-49 0 16,0 0-16,24 0 15,1 0-15,24 0 16,-24 0 0,-25 0-1,24 0 1,1 0-1,24 0-15,-24 0 16,0 0 0,-1 0-1,1 0 1,-25 0 0,49 0-1,-74 25-15,75-25 16,-51 0-16,26 0 15,0 49 1,-1-49 0,1 0-1,-1 0 1,1 0-16,0 25 31,-26-25-31,26 0 16,24 0-1,-49 0-15,0 0 0,25 50 16,-26-50-16,1 0 16,0 0-16,25 0 15,-1 0 1,-24 0-16,0 0 16,25 0-16,-26 0 15,1 0-15,25 0 16,-25 0-16,-1 0 0,1 0 15,25 0-15,-25-25 16,-1 25-16,26 0 16,-25 0-16,0 0 15,24 0-15,-24 0 16,0-25-16,24 25 16,-24 0-16,25-49 15,-1 49 1,1-25-1,-100 25 79</inkml:trace>
  <inkml:trace contextRef="#ctx0" brushRef="#br0" timeOffset="10977.3916">2257 14883 0,'50'0'203,"-1"0"-187,-24 25-16,0-25 15,25 0-15,24 0 16,-24 0-16,-1 0 15,1 0-15,0 0 16,-26 0-16,26 0 16,-25 0-16,-25 24 0,25-24 15</inkml:trace>
  <inkml:trace contextRef="#ctx0" brushRef="#br0" timeOffset="12409.4183">4118 14833 0,'0'0'0,"0"-25"110,24 25-95,51 0 1,-26 25-16,1-25 15,0 25-15,-1-25 16,1 0-16,-25 0 16,-1 0-16,26 0 15,0 0 1,-26 0 0</inkml:trace>
  <inkml:trace contextRef="#ctx0" brushRef="#br0" timeOffset="14087.6448">5779 14808 0,'25'0'188,"0"0"-172,25 0-16,-1 25 15,1-25-15,0 0 16,-1 25-16,1-25 15,24 0-15,-24 0 16,-1 0-16,1 0 0,-25 0 16,24 0-16,1 0 15,-25 0 17,0 0-17,24 0 16,-24 0 16,0 0 0,0 0-16,24 0 1,-24 0 30,0 0 32</inkml:trace>
  <inkml:trace contextRef="#ctx0" brushRef="#br0" timeOffset="15438.4751">6871 14908 0,'0'-25'32,"-25"25"30</inkml:trace>
  <inkml:trace contextRef="#ctx0" brushRef="#br0" timeOffset="20130.2877">8111 14908 0,'0'49'109,"50"-49"-78,-50 25-15,25-25 0,24 0-1,-49 25-15,75-25 16,-51 0-16,26 0 15,-25 0-15,24 0 16,-24 0-16,25 0 16,24 49-16,-24-49 15,24 0-15,-24 0 16,-1 0-16,1 0 0,0 0 16,24 0-16,-24 0 15,24 0-15,-24 0 16,-1 0-16,1 0 15,0 0-15,-1 0 16,1 0-16,24 0 16,-24 0-16,-1 25 15,26-25-15,-26 0 16,1 0-16,0 0 16,-26 0-16,1 0 15,0 0-15,25 0 16,-1 0-16,1 0 15,0 0-15,-1 0 16,1 0-16,24 0 16,-24 0-16,24 0 0,-24 0 15,24 0 1,1 0-16,-26 0 0,1 0 16,-1 0-16,26 0 15,-26-49-15,26 49 16,-1 0-1,-24 0-15,-1 0 0,1 0 16,25 0-16,-1 0 16,0 0-16,1 0 15,-1 0-15,-24 0 16,24 0-16,1 0 16,-1 0-16,0 0 0,1-50 15,-1 50-15,1 0 16,-1 0-16,25 0 15,-24 0-15,-1 0 16,1 0-16,-1 0 16,0 0-16,1 0 15,-1 0-15,1 0 16,-1 0-16,25 0 16,-24 0-16,24 0 15,0 50-15,-24-50 16,-1 0-16,0 49 15,1-49-15,-1 25 16,1-25-16,-1 0 16,-24 0-16,-1 0 15,26 0-15,-26 0 0,26 50 16,-26-50-16,1 0 16,-1 0-16,1 0 15,0 0-15,24 24 16,-24-24-16,-1 0 15,1 0-15,0 0 16,-1 0-16,1 0 16,49 50-16,-49-50 15,-1 0-15,1 0 16,-1 0-16,1 0 0,0 0 16,24 0-16,-24 0 15,-1 0-15,1 0 16,0-25-16,-1 25 15,26 0-15,-26-25 16,1 25-16,-1-49 16,1 49-16,0 0 15,-1 0-15,1 0 16,-25 0-16,24 0 16,1 0-16,24 0 15,-24 0-15,-25 0 16,24 0-16,-24 0 15,25-25-15,-26 25 0,1 0 16,25-50 0,-25 50-16,0 0 0,24 0 15,26 0-15,-26 0 16,1-24-16,-25 24 16,24 0-16,-24 0 15,0 0-15,24 0 16,-24 0-1,-25-50 32,-25 50-31</inkml:trace>
  <inkml:trace contextRef="#ctx0" brushRef="#br0" timeOffset="21300.1576">8285 14932 0</inkml:trace>
  <inkml:trace contextRef="#ctx0" brushRef="#br0" timeOffset="21885.4201">9624 15007 0</inkml:trace>
  <inkml:trace contextRef="#ctx0" brushRef="#br0" timeOffset="97246.6214">10269 15801 0,'-25'-50'16,"-24"50"-1,49-25 1,0 0-1,-25 25-15,25-49 16,-25 49 0,25 25 77,50 24-77,-1 26-16,26 49 16,-1 0-16,-24-50 15,24 25-15,-49-49 16,25-1-16,-26 1 16,26-50-16,0 25 15,-1-25-15,26 0 16,-1-25-16,50-49 15,25-26-15,-25 1 16,-25-25-16,-24 0 16,-1 25-16,0 0 15,-24 24-15,-50 51 16</inkml:trace>
  <inkml:trace contextRef="#ctx0" brushRef="#br0" timeOffset="514239.4995">19571 3001 0,'-25'0'15,"0"0"1,0 0 15,25 25-31,-49 0 16,49 25-1,0-1 1,-25-24-16,25 25 16,0-1-16,0 26 15,0-1-15,0-24 16,0-1-16,50-24 16,-26 25-16,1-26 15,25 26-15,-25-50 0,24 25 16,-24-25-16,0 0 15,0 0-15,24 0 16,-24 0-16,-25-75 16,50 26-16,-50 24 15,0 0-15,0-24 16,-50-1 0,1 50-1,24 0 1,-25 50-16,25-1 15,25 1-15,-74 49 16,74-49-16,0-25 16,0-1-1,25-24-15</inkml:trace>
  <inkml:trace contextRef="#ctx0" brushRef="#br0" timeOffset="514785.7378">19968 2753 0,'0'0'0,"0"25"47,0 25-47,0-1 16,25 1-16,-25 24 15,49-24-15,-49-25 16,50 24-16,-1-49 15,-24 25 1,25-25 0,-25 0-16,-25-49 15,0 24-15,49 0 16,-49-25-16,0 26 16,0-1-1,0 0-15,25 25 47,0 25-31,-25 24-1,49-24-15,1 0 16,-25 25-16,24-50 16,-24 49-16,0-49 15</inkml:trace>
  <inkml:trace contextRef="#ctx0" brushRef="#br0" timeOffset="515024.5325">20662 2679 0,'25'0'15,"0"0"1,25 0-16,-1 0 15,1 0-15,-1 0 16,26 0-16,-26 25 16,1-25-16,0 0 15,-26 0-15,-24 25 16,25-25-16</inkml:trace>
  <inkml:trace contextRef="#ctx0" brushRef="#br0" timeOffset="515219.4685">21109 2604 0,'0'0'0,"-50"-49"15,50 24-15,-49 0 16,24-49 0,-25 148 31,50 75-32,0 25 1,0-50-16,0-25 0,25-25 15,-25 1 1,50-26-16</inkml:trace>
  <inkml:trace contextRef="#ctx0" brushRef="#br0" timeOffset="515602.8266">21109 2208 0,'0'24'47,"0"26"-47,49 24 15,-49-24-15,75-25 16,-26 24-16,1-49 16,0 25-16,-26-25 15,1 0-15,0 0 16,25 0-16,-26 0 16,1 0-16,25 0 15,-50 50 1,0-25-1,-25-1 1,0 26-16,-24-50 16,24 0-16</inkml:trace>
  <inkml:trace contextRef="#ctx0" brushRef="#br0" timeOffset="515760.737">21258 2208 0,'0'0'0,"0"-50"16,24 50-16,26-25 16,-25 25-1,24 0-15,1-49 0,-25 49 16</inkml:trace>
  <inkml:trace contextRef="#ctx0" brushRef="#br0" timeOffset="516241.2936">19521 4787 0,'0'0'0,"100"-49"32,73-75-32,50-75 0,50 50 15,0-24-15,0-26 16,25 1-16,-50 49 16,-25-25-16,0 26 15,-24-26-15,-26 50 16,-49 25-16,-49 49 15,-26 1-15,-74 73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4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9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6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6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4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3.png"/><Relationship Id="rId7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customXml" Target="../ink/ink10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emf"/><Relationship Id="rId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F3BC0-ECEA-4DB6-A27F-E8A6F11ED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Combinational Logic Design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821381" y="4256116"/>
            <a:ext cx="27901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Dr. </a:t>
            </a:r>
            <a:r>
              <a:rPr lang="en-US" sz="2800" dirty="0" err="1" smtClean="0"/>
              <a:t>Chandan</a:t>
            </a:r>
            <a:r>
              <a:rPr lang="en-US" sz="2800" dirty="0" smtClean="0"/>
              <a:t> </a:t>
            </a:r>
            <a:r>
              <a:rPr lang="en-US" sz="2800" dirty="0" err="1" smtClean="0"/>
              <a:t>Karfa</a:t>
            </a:r>
            <a:endParaRPr lang="en-US" sz="2800" dirty="0" smtClean="0"/>
          </a:p>
          <a:p>
            <a:r>
              <a:rPr lang="en-US" sz="2800" dirty="0" smtClean="0"/>
              <a:t>CSE IIT Guwahati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7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Carry Look ahead adder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13" y="1896078"/>
            <a:ext cx="1315860" cy="641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75" y="2631515"/>
            <a:ext cx="1933599" cy="781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7" y="3507278"/>
            <a:ext cx="2176586" cy="846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419" y="1828819"/>
            <a:ext cx="6566410" cy="23779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86" y="4400813"/>
            <a:ext cx="7117989" cy="9567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705600" y="750240"/>
              <a:ext cx="7376040" cy="5152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6240" y="740880"/>
                <a:ext cx="7394760" cy="51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90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Carry </a:t>
            </a:r>
            <a:r>
              <a:rPr lang="en-IN" b="1" dirty="0"/>
              <a:t>Look </a:t>
            </a:r>
            <a:r>
              <a:rPr lang="en-IN" b="1" dirty="0" smtClean="0"/>
              <a:t>ahead adder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4" y="1365160"/>
            <a:ext cx="4983517" cy="473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011" y="2462441"/>
            <a:ext cx="7117989" cy="956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356" y="1523088"/>
            <a:ext cx="2176586" cy="846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89280" y="142920"/>
              <a:ext cx="11635920" cy="6313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20" y="133560"/>
                <a:ext cx="11654640" cy="63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27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2" y="170655"/>
            <a:ext cx="10515600" cy="1325563"/>
          </a:xfrm>
        </p:spPr>
        <p:txBody>
          <a:bodyPr/>
          <a:lstStyle/>
          <a:p>
            <a:r>
              <a:rPr lang="en-IN" b="1" dirty="0" smtClean="0"/>
              <a:t>Four bit adder with carry </a:t>
            </a:r>
            <a:r>
              <a:rPr lang="en-IN" b="1" dirty="0"/>
              <a:t>Look ahead adder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61" y="1258439"/>
            <a:ext cx="4762500" cy="5191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7318" y="1496218"/>
            <a:ext cx="349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What is the delay of a n-bit adder?</a:t>
            </a:r>
          </a:p>
          <a:p>
            <a:endParaRPr lang="en-IN" b="1" dirty="0"/>
          </a:p>
          <a:p>
            <a:r>
              <a:rPr lang="en-IN" b="1" dirty="0" smtClean="0"/>
              <a:t>Constant 4</a:t>
            </a:r>
            <a:endParaRPr lang="en-IN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464480" y="1643040"/>
              <a:ext cx="10376640" cy="4661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5120" y="1633680"/>
                <a:ext cx="10395360" cy="46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2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Area overhear of Carry look ahead adder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4" y="1365160"/>
            <a:ext cx="4983517" cy="473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471" y="1365160"/>
            <a:ext cx="6542732" cy="87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2473" y="2554955"/>
            <a:ext cx="5911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</a:t>
            </a:r>
            <a:r>
              <a:rPr lang="en-IN" sz="2400" dirty="0" smtClean="0"/>
              <a:t>t </a:t>
            </a:r>
            <a:r>
              <a:rPr lang="en-IN" sz="2400" dirty="0"/>
              <a:t>requires a very large number of </a:t>
            </a:r>
            <a:r>
              <a:rPr lang="en-IN" sz="2400" dirty="0" smtClean="0"/>
              <a:t>gates.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</a:t>
            </a:r>
            <a:r>
              <a:rPr lang="en-IN" sz="2400" dirty="0" smtClean="0"/>
              <a:t>or </a:t>
            </a:r>
            <a:r>
              <a:rPr lang="en-IN" sz="2400" dirty="0"/>
              <a:t>each stage of the adder it is necessary to have an OR gate with </a:t>
            </a:r>
            <a:r>
              <a:rPr lang="en-IN" sz="2400" i="1" dirty="0"/>
              <a:t>n </a:t>
            </a:r>
            <a:r>
              <a:rPr lang="en-IN" sz="2400" dirty="0" smtClean="0"/>
              <a:t>inputs and </a:t>
            </a:r>
            <a:r>
              <a:rPr lang="en-IN" sz="2400" i="1" dirty="0"/>
              <a:t>n </a:t>
            </a:r>
            <a:r>
              <a:rPr lang="en-IN" sz="2400" dirty="0"/>
              <a:t>AND gates with 1 through </a:t>
            </a:r>
            <a:r>
              <a:rPr lang="en-IN" sz="2400" i="1" dirty="0"/>
              <a:t>n </a:t>
            </a:r>
            <a:r>
              <a:rPr lang="en-IN" sz="2400" dirty="0" smtClean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Modern day computer is 64-bit word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74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Carry look ahead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7901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 limitation can be overcome, though at the expense of </a:t>
            </a:r>
            <a:r>
              <a:rPr lang="en-IN" dirty="0" smtClean="0"/>
              <a:t>computation speed.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B</a:t>
            </a:r>
            <a:r>
              <a:rPr lang="en-IN" dirty="0" smtClean="0"/>
              <a:t>y </a:t>
            </a:r>
            <a:r>
              <a:rPr lang="en-IN" dirty="0"/>
              <a:t>dividing the </a:t>
            </a:r>
            <a:r>
              <a:rPr lang="en-IN" i="1" dirty="0"/>
              <a:t>n </a:t>
            </a:r>
            <a:r>
              <a:rPr lang="en-IN" dirty="0"/>
              <a:t>stages of the adder into groups such that </a:t>
            </a:r>
            <a:r>
              <a:rPr lang="en-IN" dirty="0" smtClean="0"/>
              <a:t>within each </a:t>
            </a:r>
            <a:r>
              <a:rPr lang="en-IN" dirty="0"/>
              <a:t>group a full carry </a:t>
            </a:r>
            <a:r>
              <a:rPr lang="en-IN" dirty="0" smtClean="0"/>
              <a:t>look ahead is </a:t>
            </a:r>
            <a:r>
              <a:rPr lang="en-IN" dirty="0"/>
              <a:t>achieved while </a:t>
            </a:r>
            <a:r>
              <a:rPr lang="en-IN" dirty="0" smtClean="0"/>
              <a:t>a ripple </a:t>
            </a:r>
            <a:r>
              <a:rPr lang="en-IN" dirty="0"/>
              <a:t>carry is maintained between groups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For group of size k-stages, delay: 2n/k</a:t>
            </a:r>
          </a:p>
          <a:p>
            <a:pPr algn="just"/>
            <a:r>
              <a:rPr lang="en-IN" dirty="0" smtClean="0"/>
              <a:t>Area overhead: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680" y="1430253"/>
            <a:ext cx="5832320" cy="21798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786720" y="750240"/>
              <a:ext cx="5134680" cy="4491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7360" y="740880"/>
                <a:ext cx="5153400" cy="45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66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3600" dirty="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177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C7943-58E6-4BFE-BC78-B2C51963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9" y="2975"/>
            <a:ext cx="10465981" cy="1432135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METAL-OXIDE SEMICONDUCTOR GATES AND 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094034-2463-42FD-8B9F-A5312630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3" y="1435110"/>
            <a:ext cx="10058400" cy="4050792"/>
          </a:xfrm>
        </p:spPr>
        <p:txBody>
          <a:bodyPr/>
          <a:lstStyle/>
          <a:p>
            <a:r>
              <a:rPr lang="en-US" dirty="0"/>
              <a:t>Complementary metal-oxide semiconductor (CMOS) is the dominant technology for implementing chips.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A7FE38-09B1-4FDE-809A-BE9B2EB9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671" y="2335948"/>
            <a:ext cx="5620169" cy="439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F287D-FA31-4CFB-89F5-70CFFF43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52" y="0"/>
            <a:ext cx="7887587" cy="590391"/>
          </a:xfrm>
        </p:spPr>
        <p:txBody>
          <a:bodyPr>
            <a:no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MOS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0FA3E7-D662-4CDA-84B8-5CFFBEC9E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60" y="685906"/>
            <a:ext cx="10634330" cy="6044724"/>
          </a:xfrm>
        </p:spPr>
        <p:txBody>
          <a:bodyPr>
            <a:normAutofit fontScale="92500" lnSpcReduction="10000"/>
          </a:bodyPr>
          <a:lstStyle/>
          <a:p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nMOS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Transistor: The switch is open when x=0 and closed when x=1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pMOS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Transistor: The switch is open when x=1 and closed when x=0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transistor passes a 0 perfectly, but a 1 imperfectly.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opposite is true for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transistor. It is good at propagating a 1, but bad at propagating a 0.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overcome this drawback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transistors they can be connected in parallel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called a complementary switch. This switch is closed when x = 1 since both its transistors are closed for this value.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3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A31A10-64D3-4516-906C-6C819677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67" y="161334"/>
            <a:ext cx="10515600" cy="1325563"/>
          </a:xfrm>
        </p:spPr>
        <p:txBody>
          <a:bodyPr/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Analysis and synthesis of </a:t>
            </a:r>
            <a:r>
              <a:rPr lang="en-AU" sz="4000" b="1" u="sng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mos</a:t>
            </a:r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9A1E082-4CEC-4B43-BF56-C665C8052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278" y="1531864"/>
            <a:ext cx="4331419" cy="5164074"/>
          </a:xfrm>
        </p:spPr>
      </p:pic>
    </p:spTree>
    <p:extLst>
      <p:ext uri="{BB962C8B-B14F-4D97-AF65-F5344CB8AC3E}">
        <p14:creationId xmlns:p14="http://schemas.microsoft.com/office/powerpoint/2010/main" val="220608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62A21-0AD7-4174-B205-41ACA25E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11" y="349731"/>
            <a:ext cx="10058400" cy="1609344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ANALYSIS OF SERIES-PARALLEL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94CCF1-E671-44FD-A51A-D6628EEA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14488" y="1828800"/>
            <a:ext cx="12415838" cy="4914900"/>
          </a:xfrm>
        </p:spPr>
        <p:txBody>
          <a:bodyPr>
            <a:normAutofit/>
          </a:bodyPr>
          <a:lstStyle/>
          <a:p>
            <a:pPr marL="2271400" lvl="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MOS transistors with transmission functions x and y, connected in parallel, is x + y and that the transmission function of a network consisting of two MOS transistors connected in series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Since the algebra of MOS networks is isomorphic to switching algebra, the transmission function of two networks, T1 and T2, connected in series is T1T2 and the transmission function of a parallel connection of these two networks is T1 + T2. Utilizing these properties, we can determine the transmission function of any series–parallel network.</a:t>
            </a:r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2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957EDAD-3061-4ED3-B7D0-EBEE7F07C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0" y="0"/>
            <a:ext cx="5572125" cy="6858000"/>
          </a:xfrm>
        </p:spPr>
      </p:pic>
    </p:spTree>
    <p:extLst>
      <p:ext uri="{BB962C8B-B14F-4D97-AF65-F5344CB8AC3E}">
        <p14:creationId xmlns:p14="http://schemas.microsoft.com/office/powerpoint/2010/main" val="377014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566D1F-0F39-48C2-A423-900E9D5A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82" y="1846"/>
            <a:ext cx="10949762" cy="1059750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ANALYSIS OF NON-SERIES-PARALLEL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EBE0F5-F739-4472-8F09-1DC0656A3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" y="868695"/>
            <a:ext cx="11064948" cy="5609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One way to obtain the transmission function between two terminals of a given network is by tracing all paths from one terminal to the other.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one path from terminal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to terminal j consists of a series connection of branches w and x. Transmission through this path is 1 if both w and x are 1, i.e., conducting. Hence, this path can be expressed by the product </a:t>
            </a:r>
            <a:r>
              <a:rPr lang="en-US" dirty="0" err="1">
                <a:latin typeface="Calibri"/>
                <a:cs typeface="Calibri"/>
              </a:rPr>
              <a:t>wx</a:t>
            </a:r>
            <a:r>
              <a:rPr lang="en-US" dirty="0">
                <a:latin typeface="Calibri"/>
                <a:cs typeface="Calibri"/>
              </a:rPr>
              <a:t>. If we associate with each path from terminal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to terminal j a product of literals corresponding to the branches encountered in the path then the sum of all these products is the required transmission function </a:t>
            </a:r>
            <a:r>
              <a:rPr lang="en-US" dirty="0" err="1">
                <a:latin typeface="Calibri"/>
                <a:cs typeface="Calibri"/>
              </a:rPr>
              <a:t>Tij</a:t>
            </a:r>
            <a:r>
              <a:rPr lang="en-US" dirty="0">
                <a:latin typeface="Calibri"/>
                <a:cs typeface="Calibri"/>
              </a:rPr>
              <a:t> . These paths are known as the tie sets of the network. Each tie set represents a minimal path between the two network terminals such that, whenever all the branches in the path are conducting, the transmission through the path is 1 regardless of the state of all other branches in the network.</a:t>
            </a:r>
            <a:endParaRPr lang="en-AU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8171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39FC9C6-E857-4FEF-BCDE-41B6FE27F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63" y="422862"/>
            <a:ext cx="4845713" cy="60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8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881659-2028-4679-A327-AB1C57EE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38" y="783371"/>
            <a:ext cx="11679864" cy="6144626"/>
          </a:xfrm>
        </p:spPr>
        <p:txBody>
          <a:bodyPr>
            <a:normAutofit/>
          </a:bodyPr>
          <a:lstStyle/>
          <a:p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Tij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wx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wvz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yvx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yz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Broken lines are drawn through, rather than along, the network branches, so as to separate terminal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terminal j in all possible ways and thus to render the transmission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equal to 0. For example, the transmission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0 if both branches w and y are open, regardless of the state of the other branches in the network. Similarly, if w, v, and z are open then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0, and so on. If we express each such “cut” through the network by a sum of literals, e.g., w + y, then the product of all these sums is 0 whenever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any of its factors is 0. For all other combinations, the product will have the value 1.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minimal sets of switches which, when open, ensure that the network transmission is 0 are known as the cut sets of the network.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A42DA-873E-4581-93C2-410637C4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65" y="-108535"/>
            <a:ext cx="9784862" cy="896191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CONTINUED</a:t>
            </a:r>
            <a:endParaRPr lang="en-US" sz="4000" b="1" u="sng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722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04F2B-7400-4EA5-ACFA-B3A802B0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-255108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SYNTHESIS OF MOS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957A76-BAC5-466D-992A-631B28EC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27" y="812172"/>
            <a:ext cx="10805443" cy="587326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First, the requirements that the network needs to satisfy are expressed algebraically in the form of switching expressions.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Next, these switching expressions are simplified as much as possible and a corresponding series–parallel network is obtained.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Consequently the final step in the synthesis procedure is the simplification of the network.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simplifying a network, extreme care must be taken to prevent the introduction of undesired paths through the network, which may change its transmission function. Such paths, called sneak paths.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82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19EAA3C-CA61-4A5F-B26F-716B954B4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237" y="3972715"/>
            <a:ext cx="9526" cy="5715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B2024FF-0771-4ABF-92F4-FEA95B372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359" y="45114"/>
            <a:ext cx="5156654" cy="66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65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4000" dirty="0" smtClean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52904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C20B6-1301-4AF7-B1C3-FE7F4C30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941" y="33967"/>
            <a:ext cx="10058400" cy="1609344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Seven-segment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A4B634-6125-47E7-AAF7-BE3A51A6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705" y="1365176"/>
            <a:ext cx="10505357" cy="5300587"/>
          </a:xfrm>
        </p:spPr>
        <p:txBody>
          <a:bodyPr/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It is a popular method for displaying decimal digits.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display consists of a BCD-to-seven segment decoder and seven separate light segments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 usually light emitting diodes or crystals).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Each of them can be turned on and off independently of the others.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display receives its inputs in the form of BCD coded digits and transforms these inputs to obtain the pattern of the corresponding decimal digit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5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AAB1C-40D0-4C3E-9DE4-F8CBC78B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Seven-segment pattern and display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C8C407-0144-4DF9-9C7A-C83BB8DA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596"/>
            <a:ext cx="7021056" cy="3233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901BE6F-A771-46D0-92C8-9EA1E43B3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82" y="2945360"/>
            <a:ext cx="4281980" cy="2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06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12298-CCF3-4A96-9BAE-5DC783E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Seven-segment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495A77-1EE2-4B7E-8F9F-EA89BD67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seven-segment code corresponding to each digit is directly obtained from the pattern.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example, to display the decimal digit 2, segments A, B, G, E, D are turned on while segments C and F remain off.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a similar manner, the rest of the seven-segment code is obtained. 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6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Half Adder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91" y="1697711"/>
            <a:ext cx="2126893" cy="1823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855" y="1697131"/>
            <a:ext cx="3248830" cy="2053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541" y="3750636"/>
            <a:ext cx="2511745" cy="19547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67840" y="18000"/>
              <a:ext cx="11099880" cy="5420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8480" y="8640"/>
                <a:ext cx="11118600" cy="54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38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B72E2-EBE5-4CE4-A528-AD3F1783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3" y="0"/>
            <a:ext cx="10058400" cy="1609344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Sine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237B28-CCAA-4C09-A2A4-9F832DD61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3" y="1507045"/>
            <a:ext cx="10058400" cy="3722180"/>
          </a:xfrm>
        </p:spPr>
        <p:txBody>
          <a:bodyPr>
            <a:normAutofit fontScale="70000" lnSpcReduction="2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These are used whenever the sine function must be evaluated fast and repeatedly.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combinational sine generator receives as its input the angle and as output produces the sine of that angle.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angle is given in radians converted to binary and the sine value is produced in binary.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the sine function be sin(π x), where 0 ≤ x &lt; 1.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angle x will be described by four binary digits x1, x2, x3, x4, where x1 has weight 1/2 , x2 weight 1/4 , and so on. 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96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06A693-DC1F-452F-AF57-439463BC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4595"/>
            <a:ext cx="10058400" cy="1609344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Sine generators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587005-0029-4F59-8711-FD209421D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111" y="1678495"/>
            <a:ext cx="10058400" cy="405079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example, to specify an angle of 45◦, the input x must equal 1/4 , i.e., x = 0100.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specify an angle of 30◦, x must equal 1/6 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 is impossible to represent this value precisely with four bits; the closest possible value is 3/16 or x = 0011.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A9B05C-4EF5-4CC5-A1DF-13BC136B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26" y="4050792"/>
            <a:ext cx="4514851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06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DFDD00-F10D-4B1F-948C-62ADA7D9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66" y="1846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Sine generator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FE3D63E-D73C-474A-84F1-06524DFB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78" y="1083024"/>
            <a:ext cx="8463518" cy="5583652"/>
          </a:xfrm>
        </p:spPr>
        <p:txBody>
          <a:bodyPr>
            <a:normAutofit lnSpcReduction="1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truth table of sine generator is shown.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logic equations are: </a:t>
            </a: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z1 = x1x2 + x1x 2 + x2x3 + 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1x3x4,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z2 = x1x 2 + x3x4 + x 1x2x4,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 z3 = x3x4 + x2x3 + x2x 4 + x2x3x4 + x1x4, 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z4 = x2x3x4 + x2x3x 4 + x1x2x3 + x1x3x4 + x 1x2x4</a:t>
            </a:r>
            <a:r>
              <a:rPr lang="pl-PL" dirty="0"/>
              <a:t>.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sine generator, which is a special-purpose code converter, can be implemented in a variety of ways, namely, as a conventional multi-output circuit or by using a 4-to-16 line decoder plus the necessary OR gates.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34267CA-3129-402A-BEBB-A0FB36E9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771" y="440976"/>
            <a:ext cx="3256176" cy="56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2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AFCB2-F534-4FF2-85FB-AF6AB603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Nand and nor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4736D-B209-4EF7-A61E-1DE23AEA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NAND gates constitute the major components used today by logic designers.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some future nanotechnologies, NOR gates may play a similar role.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Fig.(a) and (b) represents NAND gate symbols.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Fig.(c) and (d) represents NOR gate symbols.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BA3135-6EEC-46BF-9339-4A8504CC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036" y="3429000"/>
            <a:ext cx="2429885" cy="2223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A22BF2D-29CB-4500-8CC3-5DA6E0FEF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234" y="484632"/>
            <a:ext cx="2419196" cy="23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73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64105-E90D-408B-9D91-485B8542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Nand and nor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1781A6-B4AD-4E58-877E-941A3738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Switching algebra is not directly applicable in the case of NAND and NOR gates.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example, the implementation of the function T = A + (B + C )(D + EF ) with AND, OR, NOT logic is straightforward, but its NAND-logic realization is not as evident.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can be, however, considerably simplified by expressing the function as T = A|((B |C)|(D|(E|F ))).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47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FFA5A-78A5-451C-9351-09246730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35" y="55009"/>
            <a:ext cx="10515600" cy="1325563"/>
          </a:xfrm>
        </p:spPr>
        <p:txBody>
          <a:bodyPr/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Analysis and synthesis of </a:t>
            </a:r>
            <a:r>
              <a:rPr lang="en-AU" sz="4000" b="1" u="sng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nand</a:t>
            </a:r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-nor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E64BD6-68F8-4BFC-AB14-380918276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3" y="121425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usefulness of having two symbols to represent a NAND gate will be demonstrated by analyzing the circuit shown.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a line connecting two gates has circles at both ends then both circles may be ignored because their net logic effect is nil.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567410-B7DD-46E6-A7D3-ADF43C39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04" y="2423560"/>
            <a:ext cx="6423003" cy="17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87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CD91E4-8A89-4001-8EBF-975DCBB1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SYNTHESIS OF NAND 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C9219A7-B273-42E0-BB6C-C9C2305ED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3" y="2093975"/>
            <a:ext cx="6151935" cy="3973181"/>
          </a:xfrm>
        </p:spPr>
      </p:pic>
    </p:spTree>
    <p:extLst>
      <p:ext uri="{BB962C8B-B14F-4D97-AF65-F5344CB8AC3E}">
        <p14:creationId xmlns:p14="http://schemas.microsoft.com/office/powerpoint/2010/main" val="337846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B94576-F4B8-446A-8B5F-35CB0DC6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27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Full </a:t>
            </a:r>
            <a:r>
              <a:rPr lang="en-AU" sz="4000" b="1" u="sng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adder</a:t>
            </a:r>
            <a:endParaRPr lang="en-AU" sz="4000" b="1" u="sng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820EFA-35BA-49D5-AA5A-98CAF09B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951"/>
            <a:ext cx="10932041" cy="5308268"/>
          </a:xfrm>
        </p:spPr>
        <p:txBody>
          <a:bodyPr/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For example, addition of the binary numbers 1011 and 0011</a:t>
            </a: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 1 1 carry-in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1 0 1 1 augend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 1 1 addend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1 0 sum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carry-out produced in the addition of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significant digits must be incorporated, as a carry-in, in the addition process for the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+ 1)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significant digit.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403818B-1FA6-43C2-A617-ABC6EB1CBF46}"/>
              </a:ext>
            </a:extLst>
          </p:cNvPr>
          <p:cNvCxnSpPr/>
          <p:nvPr/>
        </p:nvCxnSpPr>
        <p:spPr>
          <a:xfrm>
            <a:off x="3512109" y="3230987"/>
            <a:ext cx="2157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5840" y="446400"/>
              <a:ext cx="10555200" cy="3259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437040"/>
                <a:ext cx="10573920" cy="32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6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9" y="171942"/>
            <a:ext cx="10515600" cy="1325563"/>
          </a:xfrm>
        </p:spPr>
        <p:txBody>
          <a:bodyPr/>
          <a:lstStyle/>
          <a:p>
            <a:r>
              <a:rPr lang="en-IN" b="1" dirty="0" smtClean="0"/>
              <a:t>Full Adder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5837"/>
            <a:ext cx="2765335" cy="2933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1" y="4095705"/>
            <a:ext cx="5847008" cy="2351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439" y="1235231"/>
            <a:ext cx="3304006" cy="2658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494" y="1235231"/>
            <a:ext cx="3098287" cy="24611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455400" y="1384200"/>
              <a:ext cx="11055240" cy="5215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040" y="1374840"/>
                <a:ext cx="11073960" cy="52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3241440" y="0"/>
              <a:ext cx="8269200" cy="6474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2080" y="-9360"/>
                <a:ext cx="8287920" cy="64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66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Full Adder – area optimized design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0" y="1519707"/>
            <a:ext cx="6322817" cy="2176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73" y="3696236"/>
            <a:ext cx="2731483" cy="2897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096" y="3844678"/>
            <a:ext cx="2162175" cy="276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096" y="4269345"/>
            <a:ext cx="2209800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183" y="4712705"/>
            <a:ext cx="2333625" cy="276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3795" y="5125767"/>
            <a:ext cx="1219200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05" y="5565168"/>
            <a:ext cx="3114675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1255" y="1625353"/>
            <a:ext cx="2828925" cy="2219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598320" y="1125000"/>
              <a:ext cx="11448360" cy="5268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8960" y="1115640"/>
                <a:ext cx="11467080" cy="52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0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Four bit binary adder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20485"/>
            <a:ext cx="10515600" cy="165647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Also known as ripple carry adder.</a:t>
            </a:r>
          </a:p>
          <a:p>
            <a:r>
              <a:rPr lang="en-IN" dirty="0" smtClean="0"/>
              <a:t>Large combinational/propagation delay</a:t>
            </a:r>
          </a:p>
          <a:p>
            <a:pPr lvl="1"/>
            <a:r>
              <a:rPr lang="en-IN" dirty="0" smtClean="0"/>
              <a:t>2n for normal design for n bits addition</a:t>
            </a:r>
          </a:p>
          <a:p>
            <a:pPr lvl="1"/>
            <a:r>
              <a:rPr lang="en-IN" dirty="0" smtClean="0"/>
              <a:t>3n for area optimized design for n bits addition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77" y="1690688"/>
            <a:ext cx="6659751" cy="23357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375200" y="214200"/>
              <a:ext cx="8072640" cy="6635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5840" y="204840"/>
                <a:ext cx="8091360" cy="66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4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Carry Look ahead adder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439" y="1490775"/>
            <a:ext cx="10515600" cy="4351338"/>
          </a:xfrm>
        </p:spPr>
        <p:txBody>
          <a:bodyPr/>
          <a:lstStyle/>
          <a:p>
            <a:r>
              <a:rPr lang="en-IN" i="1" dirty="0" err="1"/>
              <a:t>G</a:t>
            </a:r>
            <a:r>
              <a:rPr lang="en-IN" i="1" baseline="-25000" dirty="0" err="1"/>
              <a:t>i</a:t>
            </a:r>
            <a:r>
              <a:rPr lang="en-IN" i="1" dirty="0"/>
              <a:t> </a:t>
            </a:r>
            <a:r>
              <a:rPr lang="en-IN" dirty="0"/>
              <a:t>is called a </a:t>
            </a:r>
            <a:r>
              <a:rPr lang="en-IN" i="1" dirty="0"/>
              <a:t>carry </a:t>
            </a:r>
            <a:r>
              <a:rPr lang="en-IN" i="1" dirty="0" smtClean="0"/>
              <a:t>generate</a:t>
            </a:r>
            <a:r>
              <a:rPr lang="en-IN" dirty="0" smtClean="0"/>
              <a:t>, </a:t>
            </a:r>
            <a:r>
              <a:rPr lang="en-IN" dirty="0"/>
              <a:t>and it produces a carry of 1 when both </a:t>
            </a:r>
            <a:r>
              <a:rPr lang="en-IN" i="1" dirty="0"/>
              <a:t>A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are </a:t>
            </a:r>
            <a:r>
              <a:rPr lang="en-IN" dirty="0" smtClean="0"/>
              <a:t>1, regardless </a:t>
            </a:r>
            <a:r>
              <a:rPr lang="en-IN" dirty="0"/>
              <a:t>of the input carry </a:t>
            </a:r>
            <a:r>
              <a:rPr lang="en-IN" i="1" dirty="0"/>
              <a:t>C</a:t>
            </a:r>
            <a:r>
              <a:rPr lang="en-IN" i="1" baseline="-25000" dirty="0"/>
              <a:t>i</a:t>
            </a:r>
            <a:r>
              <a:rPr lang="en-IN" dirty="0"/>
              <a:t>. 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39" y="2417147"/>
            <a:ext cx="6996287" cy="2533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310" y="2052982"/>
            <a:ext cx="2731483" cy="28977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8000" y="1214280"/>
              <a:ext cx="11144520" cy="55814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40" y="1204920"/>
                <a:ext cx="11163240" cy="56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8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Carry Look ahead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22" y="1604091"/>
            <a:ext cx="10515600" cy="4351338"/>
          </a:xfrm>
        </p:spPr>
        <p:txBody>
          <a:bodyPr/>
          <a:lstStyle/>
          <a:p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is called a </a:t>
            </a:r>
            <a:r>
              <a:rPr lang="en-IN" i="1" dirty="0"/>
              <a:t>carry </a:t>
            </a:r>
            <a:r>
              <a:rPr lang="en-IN" i="1" dirty="0" smtClean="0"/>
              <a:t>propagate</a:t>
            </a:r>
            <a:r>
              <a:rPr lang="en-IN" dirty="0" smtClean="0"/>
              <a:t> </a:t>
            </a:r>
            <a:r>
              <a:rPr lang="en-IN" dirty="0"/>
              <a:t>because it determines whether a carry into stage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will propagate into stage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+ 1 (i.e., whether an assertion of </a:t>
            </a:r>
            <a:r>
              <a:rPr lang="en-IN" i="1" dirty="0"/>
              <a:t>C</a:t>
            </a:r>
            <a:r>
              <a:rPr lang="en-IN" i="1" baseline="-25000" dirty="0"/>
              <a:t>i </a:t>
            </a:r>
            <a:r>
              <a:rPr lang="en-IN" dirty="0"/>
              <a:t>will propagate to an assertion of </a:t>
            </a:r>
            <a:r>
              <a:rPr lang="en-IN" i="1" dirty="0"/>
              <a:t>C</a:t>
            </a:r>
            <a:r>
              <a:rPr lang="en-IN" i="1" baseline="-25000" dirty="0"/>
              <a:t>i</a:t>
            </a:r>
            <a:r>
              <a:rPr lang="en-IN" baseline="-25000" dirty="0"/>
              <a:t>+1</a:t>
            </a:r>
            <a:r>
              <a:rPr lang="en-IN" dirty="0"/>
              <a:t> 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6" y="2866129"/>
            <a:ext cx="6996287" cy="2533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846" y="2592116"/>
            <a:ext cx="2731483" cy="28977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866160" y="1973520"/>
              <a:ext cx="5795640" cy="4467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800" y="1964160"/>
                <a:ext cx="5814360" cy="4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6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C245EE-6391-4A97-A914-41BBAE4502D7}"/>
</file>

<file path=customXml/itemProps2.xml><?xml version="1.0" encoding="utf-8"?>
<ds:datastoreItem xmlns:ds="http://schemas.openxmlformats.org/officeDocument/2006/customXml" ds:itemID="{7AF30953-FEAF-4EC7-94D3-CEA42D26B895}"/>
</file>

<file path=customXml/itemProps3.xml><?xml version="1.0" encoding="utf-8"?>
<ds:datastoreItem xmlns:ds="http://schemas.openxmlformats.org/officeDocument/2006/customXml" ds:itemID="{AAC69900-C28D-4B3D-B42F-ECA1ED309052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1327</TotalTime>
  <Words>1626</Words>
  <Application>Microsoft Office PowerPoint</Application>
  <PresentationFormat>Widescreen</PresentationFormat>
  <Paragraphs>147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Combinational Logic Design</vt:lpstr>
      <vt:lpstr>PowerPoint Presentation</vt:lpstr>
      <vt:lpstr>Half Adder</vt:lpstr>
      <vt:lpstr>Full adder</vt:lpstr>
      <vt:lpstr>Full Adder</vt:lpstr>
      <vt:lpstr>Full Adder – area optimized design</vt:lpstr>
      <vt:lpstr>Four bit binary adder</vt:lpstr>
      <vt:lpstr>Carry Look ahead adder</vt:lpstr>
      <vt:lpstr>Carry Look ahead adder</vt:lpstr>
      <vt:lpstr>Carry Look ahead adder</vt:lpstr>
      <vt:lpstr>Carry Look ahead adder</vt:lpstr>
      <vt:lpstr>Four bit adder with carry Look ahead adder</vt:lpstr>
      <vt:lpstr>Area overhear of Carry look ahead adder</vt:lpstr>
      <vt:lpstr>Carry look ahead adder</vt:lpstr>
      <vt:lpstr>PowerPoint Presentation</vt:lpstr>
      <vt:lpstr>METAL-OXIDE SEMICONDUCTOR GATES AND TRANSISTORS</vt:lpstr>
      <vt:lpstr>MOS CONTD.</vt:lpstr>
      <vt:lpstr>Analysis and synthesis of mos networks</vt:lpstr>
      <vt:lpstr>ANALYSIS OF SERIES-PARALLEL NETWORKS</vt:lpstr>
      <vt:lpstr>PowerPoint Presentation</vt:lpstr>
      <vt:lpstr>ANALYSIS OF NON-SERIES-PARALLEL NETWORKS</vt:lpstr>
      <vt:lpstr>PowerPoint Presentation</vt:lpstr>
      <vt:lpstr>CONTINUED</vt:lpstr>
      <vt:lpstr>SYNTHESIS OF MOS NETWORKS</vt:lpstr>
      <vt:lpstr>PowerPoint Presentation</vt:lpstr>
      <vt:lpstr>PowerPoint Presentation</vt:lpstr>
      <vt:lpstr>Seven-segment display</vt:lpstr>
      <vt:lpstr>Seven-segment pattern and display</vt:lpstr>
      <vt:lpstr>Seven-segment cont.</vt:lpstr>
      <vt:lpstr>Sine generators</vt:lpstr>
      <vt:lpstr>Sine generators cont.</vt:lpstr>
      <vt:lpstr>Sine generator cont.</vt:lpstr>
      <vt:lpstr>Nand and nor circuits</vt:lpstr>
      <vt:lpstr>Nand and nor contd.</vt:lpstr>
      <vt:lpstr>Analysis and synthesis of nand-nor network</vt:lpstr>
      <vt:lpstr>SYNTHESIS OF NAND CIRCUIT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Simarpreet Kaur</dc:creator>
  <cp:lastModifiedBy>Chandan Karfa</cp:lastModifiedBy>
  <cp:revision>325</cp:revision>
  <dcterms:created xsi:type="dcterms:W3CDTF">2020-09-15T15:59:25Z</dcterms:created>
  <dcterms:modified xsi:type="dcterms:W3CDTF">2021-09-06T06:38:57Z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