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57"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5E6EC-6E3A-4592-9171-75CEF2DD3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3E42625B-7ECA-2E34-8562-0D68D0E8A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9633803F-A6B8-7D42-3B8B-E17522E78A9D}"/>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5AE32375-3456-8550-327F-735A0A614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0BE621E-C958-D93E-B211-5171C39F1FF3}"/>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54162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EC8DA-4F5A-2BE3-1281-D932807FFE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9664CD08-2265-E857-455D-57D50989B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B784A19-8045-F433-91BA-782496E0BFC8}"/>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2741169D-0D13-B7E7-7884-B020758E6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54B1476-CC2E-74EC-DB93-B41BFC5CB059}"/>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13620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D947B1A-75C6-2785-AA1F-258B15473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709CFC2-D895-C20E-66BB-C964EAFD1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BCEE607C-5610-64EB-EC64-DD842A5A9619}"/>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C15A01FD-CC0F-2BA9-9504-112D131ECA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ABA3A04-87C3-DB53-EFB1-A2A8FF2B4C5A}"/>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285509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FA3E3-9098-BA23-C543-17D76ECD5E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2D01A91-348C-98D4-F11D-41422A513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9BBB541-8A5F-0F3B-46F1-00A476BED5D5}"/>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6497EA54-C97B-2683-8C61-F0EE39CA0C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8BC25FE-CF5A-3AD8-A040-59BAE7A14C56}"/>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205006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917FC-54A6-C71A-3AE3-A465E7472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15DEF0C-C767-7397-8158-24E9FFBAA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2E41892-C681-09C0-AA68-89BE5F8424AA}"/>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980D283D-540A-C1F1-4DD6-4AC2AC816D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A64EE98-89EA-CB70-C750-90849F931AF1}"/>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189471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42B955-5474-CCA2-BA08-86B298206C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4B9203B-052E-A2B5-D079-CBEA7581A6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4A10ECD9-3574-6DA4-7CF0-CA9F42D7D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7D47D4C7-951E-5822-4C9F-E2C9B3593801}"/>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6" name="Footer Placeholder 5">
            <a:extLst>
              <a:ext uri="{FF2B5EF4-FFF2-40B4-BE49-F238E27FC236}">
                <a16:creationId xmlns="" xmlns:a16="http://schemas.microsoft.com/office/drawing/2014/main" id="{FA8A0462-8A60-FC97-314F-F76507CC56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67AB6F7-B913-6E0D-C0AD-9435879EBA16}"/>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379352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EC429-6872-0FD7-3D9F-EB0E811F88E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47209DD-06A0-F5E0-7D84-0902A0006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1817F84-AF8C-71FF-2930-4D984A3C7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5990605B-AF61-6BDB-0FB7-D01D2634A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5D238EA-9A58-8CCD-1705-F8F35922B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0509C8D6-8031-B93A-2ECA-8E3C45BB0A9E}"/>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8" name="Footer Placeholder 7">
            <a:extLst>
              <a:ext uri="{FF2B5EF4-FFF2-40B4-BE49-F238E27FC236}">
                <a16:creationId xmlns="" xmlns:a16="http://schemas.microsoft.com/office/drawing/2014/main" id="{D7D8E819-BA66-BCA5-D70C-C1C680AF2F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A82E8D17-7C87-D649-F0AC-4291A913CC9C}"/>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28957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56DF8-B5E7-C83C-1498-E03E12ADE4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2236FBF7-4415-B309-0ABA-5AC7319B4A54}"/>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4" name="Footer Placeholder 3">
            <a:extLst>
              <a:ext uri="{FF2B5EF4-FFF2-40B4-BE49-F238E27FC236}">
                <a16:creationId xmlns="" xmlns:a16="http://schemas.microsoft.com/office/drawing/2014/main" id="{D130379B-B807-71A4-C17F-CC82665E50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388554E3-6F33-81FA-D482-DCA4E609AD70}"/>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397413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7A2C415-1A9B-CA08-9D92-E749699CC879}"/>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3" name="Footer Placeholder 2">
            <a:extLst>
              <a:ext uri="{FF2B5EF4-FFF2-40B4-BE49-F238E27FC236}">
                <a16:creationId xmlns="" xmlns:a16="http://schemas.microsoft.com/office/drawing/2014/main" id="{AB827C70-E213-BB82-CCC7-C564BB0DFA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EB0FF4EF-3351-DB8D-97AD-9ECD1C127439}"/>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345647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ED1107-C98F-D057-8E76-10E60593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7E66EBA2-9198-ECD3-C8ED-E0BD16A5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0BF031FB-E198-141F-95DC-A551BCBF8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43E12BA-B86E-70AB-2A72-30C94D2C08E6}"/>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6" name="Footer Placeholder 5">
            <a:extLst>
              <a:ext uri="{FF2B5EF4-FFF2-40B4-BE49-F238E27FC236}">
                <a16:creationId xmlns="" xmlns:a16="http://schemas.microsoft.com/office/drawing/2014/main" id="{78BCB653-BA4F-08D0-EFE1-B505DD7F65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7208522B-B1CF-5711-B559-13DEA1834CB3}"/>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192082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E8B52-3533-FFF5-1290-FE0868B62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92D47698-3C87-2070-658C-4DB66CDD7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31E0D3EA-A010-5386-CF4C-1EFEADFF5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5F02AB-AAB3-A603-BD0C-F09586DFA4E2}"/>
              </a:ext>
            </a:extLst>
          </p:cNvPr>
          <p:cNvSpPr>
            <a:spLocks noGrp="1"/>
          </p:cNvSpPr>
          <p:nvPr>
            <p:ph type="dt" sz="half" idx="10"/>
          </p:nvPr>
        </p:nvSpPr>
        <p:spPr/>
        <p:txBody>
          <a:bodyPr/>
          <a:lstStyle/>
          <a:p>
            <a:fld id="{0C82024A-8F91-44B9-A9F0-243C57E4C3DF}" type="datetimeFigureOut">
              <a:rPr lang="en-GB" smtClean="0"/>
              <a:pPr/>
              <a:t>17/05/2022</a:t>
            </a:fld>
            <a:endParaRPr lang="en-GB"/>
          </a:p>
        </p:txBody>
      </p:sp>
      <p:sp>
        <p:nvSpPr>
          <p:cNvPr id="6" name="Footer Placeholder 5">
            <a:extLst>
              <a:ext uri="{FF2B5EF4-FFF2-40B4-BE49-F238E27FC236}">
                <a16:creationId xmlns="" xmlns:a16="http://schemas.microsoft.com/office/drawing/2014/main" id="{02B4235A-A89C-7488-7194-E875F0E844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83273F6-E96A-FB11-D3BF-9EB567753256}"/>
              </a:ext>
            </a:extLst>
          </p:cNvPr>
          <p:cNvSpPr>
            <a:spLocks noGrp="1"/>
          </p:cNvSpPr>
          <p:nvPr>
            <p:ph type="sldNum" sz="quarter" idx="12"/>
          </p:nvPr>
        </p:nvSpPr>
        <p:spPr/>
        <p:txBody>
          <a:body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228756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1E515DB-AE2E-8618-0680-04BE9DAFF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B77BDF9-432E-A230-D008-D0597BEDD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0D5DDF81-F152-3327-6041-198BC6DC5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2024A-8F91-44B9-A9F0-243C57E4C3DF}" type="datetimeFigureOut">
              <a:rPr lang="en-GB" smtClean="0"/>
              <a:pPr/>
              <a:t>17/05/2022</a:t>
            </a:fld>
            <a:endParaRPr lang="en-GB"/>
          </a:p>
        </p:txBody>
      </p:sp>
      <p:sp>
        <p:nvSpPr>
          <p:cNvPr id="5" name="Footer Placeholder 4">
            <a:extLst>
              <a:ext uri="{FF2B5EF4-FFF2-40B4-BE49-F238E27FC236}">
                <a16:creationId xmlns="" xmlns:a16="http://schemas.microsoft.com/office/drawing/2014/main" id="{6DFCD3F1-58DD-EAFB-C6E9-6CDBE4686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909C21B6-D534-359C-D705-B944B7D1D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4F3F0-FCC5-4F73-B839-C85B73B659B1}" type="slidenum">
              <a:rPr lang="en-GB" smtClean="0"/>
              <a:pPr/>
              <a:t>‹#›</a:t>
            </a:fld>
            <a:endParaRPr lang="en-GB"/>
          </a:p>
        </p:txBody>
      </p:sp>
    </p:spTree>
    <p:extLst>
      <p:ext uri="{BB962C8B-B14F-4D97-AF65-F5344CB8AC3E}">
        <p14:creationId xmlns="" xmlns:p14="http://schemas.microsoft.com/office/powerpoint/2010/main" val="4217512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6E568-C76E-924A-AB89-ED803F57448B}"/>
              </a:ext>
            </a:extLst>
          </p:cNvPr>
          <p:cNvSpPr>
            <a:spLocks noGrp="1"/>
          </p:cNvSpPr>
          <p:nvPr>
            <p:ph type="ctrTitle"/>
          </p:nvPr>
        </p:nvSpPr>
        <p:spPr/>
        <p:txBody>
          <a:bodyPr/>
          <a:lstStyle/>
          <a:p>
            <a:r>
              <a:rPr lang="en-IN" dirty="0" smtClean="0"/>
              <a:t>Student Attendance Management System</a:t>
            </a:r>
            <a:endParaRPr lang="en-GB" dirty="0"/>
          </a:p>
        </p:txBody>
      </p:sp>
      <p:sp>
        <p:nvSpPr>
          <p:cNvPr id="3" name="Subtitle 2">
            <a:extLst>
              <a:ext uri="{FF2B5EF4-FFF2-40B4-BE49-F238E27FC236}">
                <a16:creationId xmlns="" xmlns:a16="http://schemas.microsoft.com/office/drawing/2014/main" id="{ED35E6AF-42BB-7F5A-C183-18BBE7715EAD}"/>
              </a:ext>
            </a:extLst>
          </p:cNvPr>
          <p:cNvSpPr>
            <a:spLocks noGrp="1"/>
          </p:cNvSpPr>
          <p:nvPr>
            <p:ph type="subTitle" idx="1"/>
          </p:nvPr>
        </p:nvSpPr>
        <p:spPr/>
        <p:txBody>
          <a:bodyPr>
            <a:normAutofit lnSpcReduction="10000"/>
          </a:bodyPr>
          <a:lstStyle/>
          <a:p>
            <a:r>
              <a:rPr lang="en-IN" dirty="0"/>
              <a:t>Web Technology Mini Project</a:t>
            </a:r>
          </a:p>
          <a:p>
            <a:r>
              <a:rPr lang="en-IN" dirty="0"/>
              <a:t>2019 Pattern</a:t>
            </a:r>
          </a:p>
          <a:p>
            <a:r>
              <a:rPr lang="en-IN" dirty="0"/>
              <a:t>A.Y.2021-22</a:t>
            </a:r>
          </a:p>
          <a:p>
            <a:r>
              <a:rPr lang="en-IN" dirty="0"/>
              <a:t>T.E. Semester -II</a:t>
            </a:r>
            <a:endParaRPr lang="en-GB" dirty="0"/>
          </a:p>
        </p:txBody>
      </p:sp>
    </p:spTree>
    <p:extLst>
      <p:ext uri="{BB962C8B-B14F-4D97-AF65-F5344CB8AC3E}">
        <p14:creationId xmlns="" xmlns:p14="http://schemas.microsoft.com/office/powerpoint/2010/main" val="192068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26D31-63D2-9EE7-D153-E8EB2E66861F}"/>
              </a:ext>
            </a:extLst>
          </p:cNvPr>
          <p:cNvSpPr>
            <a:spLocks noGrp="1"/>
          </p:cNvSpPr>
          <p:nvPr>
            <p:ph type="title"/>
          </p:nvPr>
        </p:nvSpPr>
        <p:spPr/>
        <p:txBody>
          <a:bodyPr/>
          <a:lstStyle/>
          <a:p>
            <a:r>
              <a:rPr lang="en-US" dirty="0"/>
              <a:t>Conclusion</a:t>
            </a:r>
            <a:r>
              <a:rPr lang="en-GB" dirty="0"/>
              <a:t/>
            </a:r>
            <a:br>
              <a:rPr lang="en-GB" dirty="0"/>
            </a:br>
            <a:endParaRPr lang="en-GB" dirty="0"/>
          </a:p>
        </p:txBody>
      </p:sp>
      <p:sp>
        <p:nvSpPr>
          <p:cNvPr id="5" name="Content Placeholder 4"/>
          <p:cNvSpPr>
            <a:spLocks noGrp="1"/>
          </p:cNvSpPr>
          <p:nvPr>
            <p:ph idx="1"/>
          </p:nvPr>
        </p:nvSpPr>
        <p:spPr/>
        <p:txBody>
          <a:bodyPr>
            <a:normAutofit/>
          </a:bodyPr>
          <a:lstStyle/>
          <a:p>
            <a:pPr fontAlgn="base"/>
            <a:r>
              <a:rPr lang="en-US" sz="2200" dirty="0" smtClean="0"/>
              <a:t>Finally, in the student attendance management system, the outcome of all the hard work done for the attendance management system is here. It is software that helps the user to work with the attendance, etc. This software reduces the amount of manual data entry and gives greater efficiency.</a:t>
            </a:r>
          </a:p>
          <a:p>
            <a:pPr fontAlgn="base">
              <a:buNone/>
            </a:pPr>
            <a:endParaRPr lang="en-US" sz="2200" dirty="0" smtClean="0"/>
          </a:p>
        </p:txBody>
      </p:sp>
    </p:spTree>
    <p:extLst>
      <p:ext uri="{BB962C8B-B14F-4D97-AF65-F5344CB8AC3E}">
        <p14:creationId xmlns="" xmlns:p14="http://schemas.microsoft.com/office/powerpoint/2010/main" val="1085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C36201-6E3B-306E-AD9C-C2572A87112D}"/>
              </a:ext>
            </a:extLst>
          </p:cNvPr>
          <p:cNvSpPr>
            <a:spLocks noGrp="1"/>
          </p:cNvSpPr>
          <p:nvPr>
            <p:ph type="title"/>
          </p:nvPr>
        </p:nvSpPr>
        <p:spPr/>
        <p:txBody>
          <a:bodyPr/>
          <a:lstStyle/>
          <a:p>
            <a:r>
              <a:rPr lang="en-IN" dirty="0"/>
              <a:t>Contents</a:t>
            </a:r>
            <a:endParaRPr lang="en-GB" dirty="0"/>
          </a:p>
        </p:txBody>
      </p:sp>
      <p:sp>
        <p:nvSpPr>
          <p:cNvPr id="3" name="Content Placeholder 2">
            <a:extLst>
              <a:ext uri="{FF2B5EF4-FFF2-40B4-BE49-F238E27FC236}">
                <a16:creationId xmlns="" xmlns:a16="http://schemas.microsoft.com/office/drawing/2014/main" id="{15376379-67A8-959C-3271-8FCB2DB2534B}"/>
              </a:ext>
            </a:extLst>
          </p:cNvPr>
          <p:cNvSpPr>
            <a:spLocks noGrp="1"/>
          </p:cNvSpPr>
          <p:nvPr>
            <p:ph idx="1"/>
          </p:nvPr>
        </p:nvSpPr>
        <p:spPr/>
        <p:txBody>
          <a:bodyPr/>
          <a:lstStyle/>
          <a:p>
            <a:r>
              <a:rPr lang="en-IN" dirty="0"/>
              <a:t>Team members detail</a:t>
            </a:r>
          </a:p>
          <a:p>
            <a:r>
              <a:rPr lang="en-IN" dirty="0"/>
              <a:t>Objectives</a:t>
            </a:r>
          </a:p>
          <a:p>
            <a:r>
              <a:rPr lang="en-US" dirty="0"/>
              <a:t>Technical Details</a:t>
            </a:r>
          </a:p>
          <a:p>
            <a:r>
              <a:rPr lang="en-US" dirty="0"/>
              <a:t>Output Snapshot</a:t>
            </a:r>
          </a:p>
          <a:p>
            <a:r>
              <a:rPr lang="en-US" dirty="0"/>
              <a:t>Conclusion</a:t>
            </a:r>
            <a:endParaRPr lang="en-GB" dirty="0"/>
          </a:p>
        </p:txBody>
      </p:sp>
    </p:spTree>
    <p:extLst>
      <p:ext uri="{BB962C8B-B14F-4D97-AF65-F5344CB8AC3E}">
        <p14:creationId xmlns="" xmlns:p14="http://schemas.microsoft.com/office/powerpoint/2010/main" val="44283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2D881-DA30-562D-74A6-9B08C843E750}"/>
              </a:ext>
            </a:extLst>
          </p:cNvPr>
          <p:cNvSpPr>
            <a:spLocks noGrp="1"/>
          </p:cNvSpPr>
          <p:nvPr>
            <p:ph type="title"/>
          </p:nvPr>
        </p:nvSpPr>
        <p:spPr/>
        <p:txBody>
          <a:bodyPr/>
          <a:lstStyle/>
          <a:p>
            <a:r>
              <a:rPr lang="en-IN" dirty="0"/>
              <a:t>Team members detail</a:t>
            </a:r>
            <a:endParaRPr lang="en-GB" dirty="0"/>
          </a:p>
        </p:txBody>
      </p:sp>
      <p:graphicFrame>
        <p:nvGraphicFramePr>
          <p:cNvPr id="4" name="Table 4">
            <a:extLst>
              <a:ext uri="{FF2B5EF4-FFF2-40B4-BE49-F238E27FC236}">
                <a16:creationId xmlns="" xmlns:a16="http://schemas.microsoft.com/office/drawing/2014/main" id="{AECD8E8A-F6C0-D5BB-BDF8-711C5FEA5675}"/>
              </a:ext>
            </a:extLst>
          </p:cNvPr>
          <p:cNvGraphicFramePr>
            <a:graphicFrameLocks noGrp="1"/>
          </p:cNvGraphicFramePr>
          <p:nvPr>
            <p:ph idx="1"/>
            <p:extLst>
              <p:ext uri="{D42A27DB-BD31-4B8C-83A1-F6EECF244321}">
                <p14:modId xmlns="" xmlns:p14="http://schemas.microsoft.com/office/powerpoint/2010/main" val="601714029"/>
              </p:ext>
            </p:extLst>
          </p:nvPr>
        </p:nvGraphicFramePr>
        <p:xfrm>
          <a:off x="801624" y="1898777"/>
          <a:ext cx="10515597" cy="1752600"/>
        </p:xfrm>
        <a:graphic>
          <a:graphicData uri="http://schemas.openxmlformats.org/drawingml/2006/table">
            <a:tbl>
              <a:tblPr firstRow="1" bandRow="1">
                <a:tableStyleId>{5C22544A-7EE6-4342-B048-85BDC9FD1C3A}</a:tableStyleId>
              </a:tblPr>
              <a:tblGrid>
                <a:gridCol w="3505199">
                  <a:extLst>
                    <a:ext uri="{9D8B030D-6E8A-4147-A177-3AD203B41FA5}">
                      <a16:colId xmlns="" xmlns:a16="http://schemas.microsoft.com/office/drawing/2014/main" val="8456060"/>
                    </a:ext>
                  </a:extLst>
                </a:gridCol>
                <a:gridCol w="3505199">
                  <a:extLst>
                    <a:ext uri="{9D8B030D-6E8A-4147-A177-3AD203B41FA5}">
                      <a16:colId xmlns="" xmlns:a16="http://schemas.microsoft.com/office/drawing/2014/main" val="3954003282"/>
                    </a:ext>
                  </a:extLst>
                </a:gridCol>
                <a:gridCol w="3505199">
                  <a:extLst>
                    <a:ext uri="{9D8B030D-6E8A-4147-A177-3AD203B41FA5}">
                      <a16:colId xmlns="" xmlns:a16="http://schemas.microsoft.com/office/drawing/2014/main" val="3624500313"/>
                    </a:ext>
                  </a:extLst>
                </a:gridCol>
              </a:tblGrid>
              <a:tr h="370840">
                <a:tc>
                  <a:txBody>
                    <a:bodyPr/>
                    <a:lstStyle/>
                    <a:p>
                      <a:r>
                        <a:rPr lang="en-IN" dirty="0"/>
                        <a:t>Sr. No.</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Roll No.</a:t>
                      </a:r>
                      <a:endParaRPr lang="en-GB" dirty="0"/>
                    </a:p>
                    <a:p>
                      <a:endParaRPr lang="en-GB" dirty="0"/>
                    </a:p>
                  </a:txBody>
                  <a:tcPr/>
                </a:tc>
                <a:tc>
                  <a:txBody>
                    <a:bodyPr/>
                    <a:lstStyle/>
                    <a:p>
                      <a:r>
                        <a:rPr lang="en-IN" dirty="0"/>
                        <a:t>Student Name</a:t>
                      </a:r>
                      <a:endParaRPr lang="en-GB" dirty="0"/>
                    </a:p>
                  </a:txBody>
                  <a:tcPr/>
                </a:tc>
                <a:extLst>
                  <a:ext uri="{0D108BD9-81ED-4DB2-BD59-A6C34878D82A}">
                    <a16:rowId xmlns="" xmlns:a16="http://schemas.microsoft.com/office/drawing/2014/main" val="3523545331"/>
                  </a:ext>
                </a:extLst>
              </a:tr>
              <a:tr h="370840">
                <a:tc>
                  <a:txBody>
                    <a:bodyPr/>
                    <a:lstStyle/>
                    <a:p>
                      <a:r>
                        <a:rPr lang="en-GB" dirty="0" smtClean="0"/>
                        <a:t>1</a:t>
                      </a:r>
                      <a:endParaRPr lang="en-GB" dirty="0"/>
                    </a:p>
                  </a:txBody>
                  <a:tcPr/>
                </a:tc>
                <a:tc>
                  <a:txBody>
                    <a:bodyPr/>
                    <a:lstStyle/>
                    <a:p>
                      <a:r>
                        <a:rPr lang="en-GB" dirty="0" smtClean="0"/>
                        <a:t>TC23</a:t>
                      </a:r>
                      <a:endParaRPr lang="en-GB" dirty="0"/>
                    </a:p>
                  </a:txBody>
                  <a:tcPr/>
                </a:tc>
                <a:tc>
                  <a:txBody>
                    <a:bodyPr/>
                    <a:lstStyle/>
                    <a:p>
                      <a:r>
                        <a:rPr lang="en-GB" dirty="0" err="1" smtClean="0"/>
                        <a:t>Gunjan</a:t>
                      </a:r>
                      <a:r>
                        <a:rPr lang="en-GB" dirty="0" smtClean="0"/>
                        <a:t> </a:t>
                      </a:r>
                      <a:r>
                        <a:rPr lang="en-GB" dirty="0" err="1" smtClean="0"/>
                        <a:t>Kinger</a:t>
                      </a:r>
                      <a:endParaRPr lang="en-GB" dirty="0"/>
                    </a:p>
                  </a:txBody>
                  <a:tcPr/>
                </a:tc>
                <a:extLst>
                  <a:ext uri="{0D108BD9-81ED-4DB2-BD59-A6C34878D82A}">
                    <a16:rowId xmlns="" xmlns:a16="http://schemas.microsoft.com/office/drawing/2014/main" val="1407884756"/>
                  </a:ext>
                </a:extLst>
              </a:tr>
              <a:tr h="370840">
                <a:tc>
                  <a:txBody>
                    <a:bodyPr/>
                    <a:lstStyle/>
                    <a:p>
                      <a:r>
                        <a:rPr lang="en-GB" dirty="0" smtClean="0"/>
                        <a:t>2</a:t>
                      </a:r>
                      <a:endParaRPr lang="en-GB" dirty="0"/>
                    </a:p>
                  </a:txBody>
                  <a:tcPr/>
                </a:tc>
                <a:tc>
                  <a:txBody>
                    <a:bodyPr/>
                    <a:lstStyle/>
                    <a:p>
                      <a:r>
                        <a:rPr lang="en-GB" smtClean="0"/>
                        <a:t>TC66</a:t>
                      </a:r>
                      <a:endParaRPr lang="en-GB" dirty="0"/>
                    </a:p>
                  </a:txBody>
                  <a:tcPr/>
                </a:tc>
                <a:tc>
                  <a:txBody>
                    <a:bodyPr/>
                    <a:lstStyle/>
                    <a:p>
                      <a:r>
                        <a:rPr lang="en-GB" dirty="0" err="1" smtClean="0"/>
                        <a:t>Vishwajeet</a:t>
                      </a:r>
                      <a:r>
                        <a:rPr lang="en-GB" dirty="0" smtClean="0"/>
                        <a:t> </a:t>
                      </a:r>
                      <a:r>
                        <a:rPr lang="en-GB" dirty="0" err="1" smtClean="0"/>
                        <a:t>Patil</a:t>
                      </a:r>
                      <a:endParaRPr lang="en-GB" dirty="0"/>
                    </a:p>
                  </a:txBody>
                  <a:tcPr/>
                </a:tc>
                <a:extLst>
                  <a:ext uri="{0D108BD9-81ED-4DB2-BD59-A6C34878D82A}">
                    <a16:rowId xmlns="" xmlns:a16="http://schemas.microsoft.com/office/drawing/2014/main" val="1476927228"/>
                  </a:ext>
                </a:extLst>
              </a:tr>
              <a:tr h="370840">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 xmlns:a16="http://schemas.microsoft.com/office/drawing/2014/main" val="3352827194"/>
                  </a:ext>
                </a:extLst>
              </a:tr>
            </a:tbl>
          </a:graphicData>
        </a:graphic>
      </p:graphicFrame>
    </p:spTree>
    <p:extLst>
      <p:ext uri="{BB962C8B-B14F-4D97-AF65-F5344CB8AC3E}">
        <p14:creationId xmlns="" xmlns:p14="http://schemas.microsoft.com/office/powerpoint/2010/main" val="4434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6EB8B2-C92D-4E77-E086-31259B5F4019}"/>
              </a:ext>
            </a:extLst>
          </p:cNvPr>
          <p:cNvSpPr>
            <a:spLocks noGrp="1"/>
          </p:cNvSpPr>
          <p:nvPr>
            <p:ph type="title"/>
          </p:nvPr>
        </p:nvSpPr>
        <p:spPr/>
        <p:txBody>
          <a:bodyPr/>
          <a:lstStyle/>
          <a:p>
            <a:r>
              <a:rPr lang="en-IN" dirty="0"/>
              <a:t>Objectives</a:t>
            </a:r>
            <a:endParaRPr lang="en-GB" dirty="0"/>
          </a:p>
        </p:txBody>
      </p:sp>
      <p:sp>
        <p:nvSpPr>
          <p:cNvPr id="3" name="Content Placeholder 2">
            <a:extLst>
              <a:ext uri="{FF2B5EF4-FFF2-40B4-BE49-F238E27FC236}">
                <a16:creationId xmlns="" xmlns:a16="http://schemas.microsoft.com/office/drawing/2014/main" id="{95D19A33-21E7-6EBB-10B1-3EE6616D609C}"/>
              </a:ext>
            </a:extLst>
          </p:cNvPr>
          <p:cNvSpPr>
            <a:spLocks noGrp="1"/>
          </p:cNvSpPr>
          <p:nvPr>
            <p:ph idx="1"/>
          </p:nvPr>
        </p:nvSpPr>
        <p:spPr/>
        <p:txBody>
          <a:bodyPr/>
          <a:lstStyle/>
          <a:p>
            <a:r>
              <a:rPr lang="en-US" dirty="0" smtClean="0"/>
              <a:t>To develop a System which will help to ease out the Manual Attendance taking system and for students will ease the process to view the attendance anytime</a:t>
            </a:r>
          </a:p>
          <a:p>
            <a:pPr>
              <a:buNone/>
            </a:pPr>
            <a:endParaRPr lang="en-GB" dirty="0"/>
          </a:p>
        </p:txBody>
      </p:sp>
    </p:spTree>
    <p:extLst>
      <p:ext uri="{BB962C8B-B14F-4D97-AF65-F5344CB8AC3E}">
        <p14:creationId xmlns="" xmlns:p14="http://schemas.microsoft.com/office/powerpoint/2010/main" val="321006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0A2AE-E447-A1BB-BE87-E9AAAE7C603F}"/>
              </a:ext>
            </a:extLst>
          </p:cNvPr>
          <p:cNvSpPr>
            <a:spLocks noGrp="1"/>
          </p:cNvSpPr>
          <p:nvPr>
            <p:ph type="title"/>
          </p:nvPr>
        </p:nvSpPr>
        <p:spPr/>
        <p:txBody>
          <a:bodyPr>
            <a:normAutofit fontScale="90000"/>
          </a:bodyPr>
          <a:lstStyle/>
          <a:p>
            <a:pPr marL="342900" lvl="0" indent="-342900">
              <a:lnSpc>
                <a:spcPct val="200000"/>
              </a:lnSpc>
              <a:spcAft>
                <a:spcPts val="1000"/>
              </a:spcAft>
            </a:pPr>
            <a:r>
              <a:rPr lang="en-US" sz="4900" dirty="0">
                <a:effectLst/>
                <a:latin typeface="Calibri Light" panose="020F0302020204030204" pitchFamily="34" charset="0"/>
                <a:ea typeface="Bookman Old Style" panose="02050604050505020204" pitchFamily="18" charset="0"/>
                <a:cs typeface="Calibri Light" panose="020F0302020204030204" pitchFamily="34" charset="0"/>
              </a:rPr>
              <a:t>Technical Details </a:t>
            </a:r>
            <a:r>
              <a:rPr lang="en-GB" sz="1800" dirty="0">
                <a:effectLst/>
                <a:latin typeface="Calibri" panose="020F0502020204030204" pitchFamily="34" charset="0"/>
                <a:ea typeface="Calibri" panose="020F0502020204030204" pitchFamily="34" charset="0"/>
              </a:rPr>
              <a:t/>
            </a:r>
            <a:br>
              <a:rPr lang="en-GB" sz="1800" dirty="0">
                <a:effectLst/>
                <a:latin typeface="Calibri" panose="020F0502020204030204" pitchFamily="34" charset="0"/>
                <a:ea typeface="Calibri" panose="020F0502020204030204" pitchFamily="34" charset="0"/>
              </a:rPr>
            </a:br>
            <a:endParaRPr lang="en-GB" dirty="0"/>
          </a:p>
        </p:txBody>
      </p:sp>
      <p:sp>
        <p:nvSpPr>
          <p:cNvPr id="3" name="Content Placeholder 2">
            <a:extLst>
              <a:ext uri="{FF2B5EF4-FFF2-40B4-BE49-F238E27FC236}">
                <a16:creationId xmlns="" xmlns:a16="http://schemas.microsoft.com/office/drawing/2014/main" id="{D293C623-BC11-E1E5-4D26-8CE07662CE68}"/>
              </a:ext>
            </a:extLst>
          </p:cNvPr>
          <p:cNvSpPr>
            <a:spLocks noGrp="1"/>
          </p:cNvSpPr>
          <p:nvPr>
            <p:ph idx="1"/>
          </p:nvPr>
        </p:nvSpPr>
        <p:spPr>
          <a:xfrm>
            <a:off x="566928" y="1508760"/>
            <a:ext cx="10786872" cy="4668203"/>
          </a:xfrm>
        </p:spPr>
        <p:txBody>
          <a:bodyPr>
            <a:normAutofit fontScale="92500" lnSpcReduction="10000"/>
          </a:bodyPr>
          <a:lstStyle/>
          <a:p>
            <a:r>
              <a:rPr lang="en-US" b="1" dirty="0" smtClean="0"/>
              <a:t>Platform:  XAMPP, VS code. </a:t>
            </a:r>
          </a:p>
          <a:p>
            <a:endParaRPr lang="en-US" b="1" dirty="0" smtClean="0"/>
          </a:p>
          <a:p>
            <a:r>
              <a:rPr lang="en-US" b="1" dirty="0" smtClean="0"/>
              <a:t>Languages: The </a:t>
            </a:r>
            <a:r>
              <a:rPr lang="en-US" b="1" dirty="0" smtClean="0"/>
              <a:t>frontend is built in HTML, CSS and JS. PHP is used for integration with frontend.</a:t>
            </a:r>
            <a:endParaRPr lang="en-US" dirty="0" smtClean="0"/>
          </a:p>
          <a:p>
            <a:pPr>
              <a:buNone/>
            </a:pPr>
            <a:r>
              <a:rPr lang="en-US" b="1" dirty="0" smtClean="0"/>
              <a:t> </a:t>
            </a:r>
            <a:endParaRPr lang="en-US" b="1" dirty="0" smtClean="0"/>
          </a:p>
          <a:p>
            <a:pPr>
              <a:buNone/>
            </a:pPr>
            <a:r>
              <a:rPr lang="en-US" b="1" dirty="0" smtClean="0"/>
              <a:t>Client Side: JavaScript</a:t>
            </a:r>
          </a:p>
          <a:p>
            <a:pPr>
              <a:buNone/>
            </a:pPr>
            <a:endParaRPr lang="en-US" b="1" dirty="0" smtClean="0"/>
          </a:p>
          <a:p>
            <a:pPr>
              <a:buNone/>
            </a:pPr>
            <a:r>
              <a:rPr lang="en-US" b="1" dirty="0" smtClean="0"/>
              <a:t>Database Connectivity: </a:t>
            </a:r>
            <a:r>
              <a:rPr lang="en-US" b="1" dirty="0" err="1" smtClean="0"/>
              <a:t>MySQL</a:t>
            </a:r>
            <a:endParaRPr lang="en-US" dirty="0" smtClean="0"/>
          </a:p>
          <a:p>
            <a:pPr>
              <a:buNone/>
            </a:pPr>
            <a:endParaRPr lang="en-US" b="1" dirty="0" smtClean="0"/>
          </a:p>
          <a:p>
            <a:pPr>
              <a:buNone/>
            </a:pPr>
            <a:r>
              <a:rPr lang="en-GB" sz="2800" dirty="0">
                <a:effectLst/>
                <a:latin typeface="Calibri" panose="020F0502020204030204" pitchFamily="34" charset="0"/>
                <a:ea typeface="Calibri" panose="020F0502020204030204" pitchFamily="34" charset="0"/>
              </a:rPr>
              <a:t/>
            </a:r>
            <a:br>
              <a:rPr lang="en-GB" sz="2800" dirty="0">
                <a:effectLst/>
                <a:latin typeface="Calibri" panose="020F0502020204030204" pitchFamily="34" charset="0"/>
                <a:ea typeface="Calibri" panose="020F0502020204030204" pitchFamily="34" charset="0"/>
              </a:rPr>
            </a:br>
            <a:endParaRPr lang="en-GB" dirty="0"/>
          </a:p>
        </p:txBody>
      </p:sp>
    </p:spTree>
    <p:extLst>
      <p:ext uri="{BB962C8B-B14F-4D97-AF65-F5344CB8AC3E}">
        <p14:creationId xmlns="" xmlns:p14="http://schemas.microsoft.com/office/powerpoint/2010/main" val="427227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9B634-8CA9-BCF8-8160-3BB763A3F414}"/>
              </a:ext>
            </a:extLst>
          </p:cNvPr>
          <p:cNvSpPr>
            <a:spLocks noGrp="1"/>
          </p:cNvSpPr>
          <p:nvPr>
            <p:ph type="title"/>
          </p:nvPr>
        </p:nvSpPr>
        <p:spPr/>
        <p:txBody>
          <a:bodyPr/>
          <a:lstStyle/>
          <a:p>
            <a:r>
              <a:rPr lang="en-US" dirty="0"/>
              <a:t>Output Snapshot</a:t>
            </a:r>
            <a:br>
              <a:rPr lang="en-US" dirty="0"/>
            </a:br>
            <a:endParaRPr lang="en-GB" dirty="0"/>
          </a:p>
        </p:txBody>
      </p:sp>
      <p:sp>
        <p:nvSpPr>
          <p:cNvPr id="5" name="Content Placeholder 4"/>
          <p:cNvSpPr>
            <a:spLocks noGrp="1"/>
          </p:cNvSpPr>
          <p:nvPr>
            <p:ph idx="1"/>
          </p:nvPr>
        </p:nvSpPr>
        <p:spPr/>
        <p:txBody>
          <a:bodyPr/>
          <a:lstStyle/>
          <a:p>
            <a:r>
              <a:rPr lang="en-US" dirty="0" smtClean="0"/>
              <a:t>Login page</a:t>
            </a:r>
          </a:p>
          <a:p>
            <a:endParaRPr lang="en-US" dirty="0"/>
          </a:p>
        </p:txBody>
      </p:sp>
      <p:pic>
        <p:nvPicPr>
          <p:cNvPr id="6" name="Picture 5" descr="Screenshot (12).png"/>
          <p:cNvPicPr>
            <a:picLocks noChangeAspect="1"/>
          </p:cNvPicPr>
          <p:nvPr/>
        </p:nvPicPr>
        <p:blipFill>
          <a:blip r:embed="rId2"/>
          <a:stretch>
            <a:fillRect/>
          </a:stretch>
        </p:blipFill>
        <p:spPr>
          <a:xfrm>
            <a:off x="2121408" y="2714696"/>
            <a:ext cx="7406640" cy="3829946"/>
          </a:xfrm>
          <a:prstGeom prst="rect">
            <a:avLst/>
          </a:prstGeom>
        </p:spPr>
      </p:pic>
    </p:spTree>
    <p:extLst>
      <p:ext uri="{BB962C8B-B14F-4D97-AF65-F5344CB8AC3E}">
        <p14:creationId xmlns="" xmlns:p14="http://schemas.microsoft.com/office/powerpoint/2010/main" val="202143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040" y="380873"/>
            <a:ext cx="10515600" cy="4351338"/>
          </a:xfrm>
        </p:spPr>
        <p:txBody>
          <a:bodyPr/>
          <a:lstStyle/>
          <a:p>
            <a:r>
              <a:rPr lang="en-US" dirty="0" smtClean="0"/>
              <a:t>Teachers Section</a:t>
            </a:r>
          </a:p>
          <a:p>
            <a:endParaRPr lang="en-US" dirty="0" smtClean="0"/>
          </a:p>
          <a:p>
            <a:endParaRPr lang="en-US" dirty="0"/>
          </a:p>
        </p:txBody>
      </p:sp>
      <p:pic>
        <p:nvPicPr>
          <p:cNvPr id="5" name="Picture 4" descr="Screenshot (13).png"/>
          <p:cNvPicPr>
            <a:picLocks noChangeAspect="1"/>
          </p:cNvPicPr>
          <p:nvPr/>
        </p:nvPicPr>
        <p:blipFill>
          <a:blip r:embed="rId2"/>
          <a:stretch>
            <a:fillRect/>
          </a:stretch>
        </p:blipFill>
        <p:spPr>
          <a:xfrm>
            <a:off x="1828800" y="1734502"/>
            <a:ext cx="8019288" cy="4510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408305"/>
            <a:ext cx="10515600" cy="4351338"/>
          </a:xfrm>
        </p:spPr>
        <p:txBody>
          <a:bodyPr/>
          <a:lstStyle/>
          <a:p>
            <a:r>
              <a:rPr lang="en-US" dirty="0" smtClean="0"/>
              <a:t>Attendance Sheet</a:t>
            </a:r>
          </a:p>
          <a:p>
            <a:endParaRPr lang="en-US" dirty="0" smtClean="0"/>
          </a:p>
          <a:p>
            <a:endParaRPr lang="en-US" dirty="0" smtClean="0"/>
          </a:p>
          <a:p>
            <a:endParaRPr lang="en-US" dirty="0" smtClean="0"/>
          </a:p>
        </p:txBody>
      </p:sp>
      <p:pic>
        <p:nvPicPr>
          <p:cNvPr id="5" name="Picture 4" descr="Screenshot (14).png"/>
          <p:cNvPicPr>
            <a:picLocks noChangeAspect="1"/>
          </p:cNvPicPr>
          <p:nvPr/>
        </p:nvPicPr>
        <p:blipFill>
          <a:blip r:embed="rId2"/>
          <a:stretch>
            <a:fillRect/>
          </a:stretch>
        </p:blipFill>
        <p:spPr>
          <a:xfrm>
            <a:off x="2478024" y="1533905"/>
            <a:ext cx="6961632" cy="39159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768" y="472313"/>
            <a:ext cx="10515600" cy="4351338"/>
          </a:xfrm>
        </p:spPr>
        <p:txBody>
          <a:bodyPr/>
          <a:lstStyle/>
          <a:p>
            <a:r>
              <a:rPr lang="en-US" dirty="0" smtClean="0"/>
              <a:t>Reports</a:t>
            </a:r>
          </a:p>
          <a:p>
            <a:endParaRPr lang="en-US" dirty="0" smtClean="0"/>
          </a:p>
          <a:p>
            <a:endParaRPr lang="en-US" dirty="0"/>
          </a:p>
        </p:txBody>
      </p:sp>
      <p:pic>
        <p:nvPicPr>
          <p:cNvPr id="5" name="Picture 4" descr="Screenshot (15).png"/>
          <p:cNvPicPr>
            <a:picLocks noChangeAspect="1"/>
          </p:cNvPicPr>
          <p:nvPr/>
        </p:nvPicPr>
        <p:blipFill>
          <a:blip r:embed="rId2"/>
          <a:stretch>
            <a:fillRect/>
          </a:stretch>
        </p:blipFill>
        <p:spPr>
          <a:xfrm>
            <a:off x="1911096" y="1449324"/>
            <a:ext cx="7680960" cy="43205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168</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Student Attendance Management System</vt:lpstr>
      <vt:lpstr>Contents</vt:lpstr>
      <vt:lpstr>Team members detail</vt:lpstr>
      <vt:lpstr>Objectives</vt:lpstr>
      <vt:lpstr>Technical Details  </vt:lpstr>
      <vt:lpstr>Output Snapshot </vt:lpstr>
      <vt:lpstr>Slide 7</vt:lpstr>
      <vt:lpstr>Slide 8</vt:lpstr>
      <vt:lpstr>Slide 9</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KIMI BHIMA RAMTEKE</dc:creator>
  <cp:lastModifiedBy>hp</cp:lastModifiedBy>
  <cp:revision>13</cp:revision>
  <dcterms:created xsi:type="dcterms:W3CDTF">2022-05-05T05:02:05Z</dcterms:created>
  <dcterms:modified xsi:type="dcterms:W3CDTF">2022-05-17T08:02:41Z</dcterms:modified>
</cp:coreProperties>
</file>