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5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806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884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4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65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138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07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7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6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5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0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0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11CA-CD64-4A48-BB26-178888149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using Python with MySQL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A0FC2-A8D3-4F25-9BBB-65ED523D2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DFD-30E1-4824-80C0-9DA2E16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83FEA-571B-4BF4-B103-7CBD8BB14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1" t="49904" r="37341" b="18435"/>
          <a:stretch/>
        </p:blipFill>
        <p:spPr>
          <a:xfrm>
            <a:off x="923828" y="2007909"/>
            <a:ext cx="8870622" cy="3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379D-3035-4802-BDA4-09DC35FA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keep in Mind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0A69-B0AB-4E3A-B621-8F031155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899"/>
            <a:ext cx="8596668" cy="5165889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b="1" dirty="0"/>
              <a:t>Connecting to MySQL Using Connector/Python</a:t>
            </a:r>
          </a:p>
          <a:p>
            <a:pPr marL="457200" lvl="1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457200" lvl="1" indent="0">
              <a:buNone/>
            </a:pPr>
            <a:r>
              <a:rPr lang="en-IN" dirty="0" err="1"/>
              <a:t>self.con</a:t>
            </a:r>
            <a:r>
              <a:rPr lang="en-IN" dirty="0"/>
              <a:t>=</a:t>
            </a:r>
            <a:r>
              <a:rPr lang="en-IN" dirty="0" err="1"/>
              <a:t>mysql.connector.connect</a:t>
            </a:r>
            <a:r>
              <a:rPr lang="en-IN" dirty="0"/>
              <a:t>(host='localhost’, port='3306',user='root’,   password='root', database='</a:t>
            </a:r>
            <a:r>
              <a:rPr lang="en-IN" dirty="0" err="1"/>
              <a:t>pythontest</a:t>
            </a:r>
            <a:r>
              <a:rPr lang="en-IN" dirty="0"/>
              <a:t>')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Creating Query </a:t>
            </a:r>
          </a:p>
          <a:p>
            <a:pPr marL="0" indent="0">
              <a:buNone/>
            </a:pPr>
            <a:r>
              <a:rPr lang="en-US" dirty="0"/>
              <a:t>	query = 'create table if not exists book(</a:t>
            </a:r>
            <a:r>
              <a:rPr lang="en-US" dirty="0" err="1"/>
              <a:t>bookId</a:t>
            </a:r>
            <a:r>
              <a:rPr lang="en-US" dirty="0"/>
              <a:t> int primary key, </a:t>
            </a:r>
            <a:r>
              <a:rPr lang="en-US" dirty="0" err="1"/>
              <a:t>bookName</a:t>
            </a:r>
            <a:r>
              <a:rPr lang="en-US" dirty="0"/>
              <a:t>    	varchar(100),</a:t>
            </a:r>
            <a:r>
              <a:rPr lang="en-US" dirty="0" err="1"/>
              <a:t>bookPrice</a:t>
            </a:r>
            <a:r>
              <a:rPr lang="en-US" dirty="0"/>
              <a:t> int)'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Creating cursor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 err="1"/>
              <a:t>mycur</a:t>
            </a:r>
            <a:r>
              <a:rPr lang="en-IN" dirty="0"/>
              <a:t>=</a:t>
            </a:r>
            <a:r>
              <a:rPr lang="en-IN" dirty="0" err="1"/>
              <a:t>self.con.cursor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IN" dirty="0"/>
              <a:t>. </a:t>
            </a:r>
            <a:r>
              <a:rPr lang="en-IN" b="1" dirty="0"/>
              <a:t>Executing the Query using cursor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 err="1"/>
              <a:t>mycur.execute</a:t>
            </a:r>
            <a:r>
              <a:rPr lang="en-IN" dirty="0"/>
              <a:t>(query)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 err="1"/>
              <a:t>Commiting</a:t>
            </a:r>
            <a:r>
              <a:rPr lang="en-US" b="1" dirty="0"/>
              <a:t> the transaction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 err="1"/>
              <a:t>self.con.commit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49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192E-4A5C-4634-826E-1AD851EE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implemented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DAF1-9D3A-4AB6-983B-303F06E9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Book data</a:t>
            </a:r>
          </a:p>
          <a:p>
            <a:r>
              <a:rPr lang="en-US" dirty="0"/>
              <a:t>Delete Book data based on ID</a:t>
            </a:r>
          </a:p>
          <a:p>
            <a:r>
              <a:rPr lang="en-US" dirty="0"/>
              <a:t>Update Book Name and price based on ID</a:t>
            </a:r>
          </a:p>
          <a:p>
            <a:r>
              <a:rPr lang="en-US" dirty="0"/>
              <a:t>Fetch all the data from the Book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63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E072-5721-4C64-AB8F-5AA88315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be implemented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4D5C-53F0-496E-B449-DEAA576C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959"/>
            <a:ext cx="8596668" cy="4297403"/>
          </a:xfrm>
        </p:spPr>
        <p:txBody>
          <a:bodyPr/>
          <a:lstStyle/>
          <a:p>
            <a:r>
              <a:rPr lang="en-US" dirty="0"/>
              <a:t>New table Author with foreign key reference in Book table and all CRUD operations</a:t>
            </a:r>
          </a:p>
          <a:p>
            <a:r>
              <a:rPr lang="en-US" dirty="0"/>
              <a:t>Add Order Table</a:t>
            </a:r>
          </a:p>
          <a:p>
            <a:r>
              <a:rPr lang="en-US" dirty="0"/>
              <a:t>Add quantity column in the book table that will reduce with every order placed</a:t>
            </a:r>
          </a:p>
          <a:p>
            <a:r>
              <a:rPr lang="en-US" dirty="0"/>
              <a:t>Exception handling for the wrong Book </a:t>
            </a:r>
            <a:r>
              <a:rPr lang="en-US"/>
              <a:t>ID inserted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096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114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Project using Python with MySQL</vt:lpstr>
      <vt:lpstr>PowerPoint Presentation</vt:lpstr>
      <vt:lpstr>Steps to keep in Mind</vt:lpstr>
      <vt:lpstr>CRUD operations implemented</vt:lpstr>
      <vt:lpstr>Things to be implemented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using Python with MySQL</dc:title>
  <dc:creator>Gunjan Manish Nayyar</dc:creator>
  <cp:lastModifiedBy>Gunjan Manish Nayyar</cp:lastModifiedBy>
  <cp:revision>3</cp:revision>
  <dcterms:created xsi:type="dcterms:W3CDTF">2023-10-28T06:12:18Z</dcterms:created>
  <dcterms:modified xsi:type="dcterms:W3CDTF">2023-10-28T06:26:48Z</dcterms:modified>
</cp:coreProperties>
</file>