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sldIdLst>
    <p:sldId id="278" r:id="rId5"/>
    <p:sldId id="279" r:id="rId6"/>
    <p:sldId id="294" r:id="rId7"/>
    <p:sldId id="281" r:id="rId8"/>
    <p:sldId id="280" r:id="rId9"/>
    <p:sldId id="298" r:id="rId10"/>
    <p:sldId id="311" r:id="rId11"/>
    <p:sldId id="295" r:id="rId12"/>
    <p:sldId id="299" r:id="rId13"/>
    <p:sldId id="302" r:id="rId14"/>
    <p:sldId id="284" r:id="rId15"/>
    <p:sldId id="303" r:id="rId16"/>
    <p:sldId id="304" r:id="rId17"/>
    <p:sldId id="305" r:id="rId18"/>
    <p:sldId id="306" r:id="rId19"/>
    <p:sldId id="309" r:id="rId20"/>
    <p:sldId id="308" r:id="rId21"/>
    <p:sldId id="310" r:id="rId22"/>
    <p:sldId id="292" r:id="rId23"/>
    <p:sldId id="293"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0DFE19-4531-44AE-B25F-7A995601A411}" v="2" dt="2023-08-25T03:42:51.07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9" autoAdjust="0"/>
    <p:restoredTop sz="94609" autoAdjust="0"/>
  </p:normalViewPr>
  <p:slideViewPr>
    <p:cSldViewPr snapToGrid="0" snapToObjects="1">
      <p:cViewPr varScale="1">
        <p:scale>
          <a:sx n="78" d="100"/>
          <a:sy n="78" d="100"/>
        </p:scale>
        <p:origin x="878"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nesh Dhamija" userId="6661291deb8198d1" providerId="Windows Live" clId="Web-{700DFE19-4531-44AE-B25F-7A995601A411}"/>
    <pc:docChg chg="modSld addMainMaster delMainMaster">
      <pc:chgData name="Bhavnesh Dhamija" userId="6661291deb8198d1" providerId="Windows Live" clId="Web-{700DFE19-4531-44AE-B25F-7A995601A411}" dt="2023-08-25T03:42:49.905" v="1"/>
      <pc:docMkLst>
        <pc:docMk/>
      </pc:docMkLst>
      <pc:sldChg chg="modSp mod modClrScheme chgLayout">
        <pc:chgData name="Bhavnesh Dhamija" userId="6661291deb8198d1" providerId="Windows Live" clId="Web-{700DFE19-4531-44AE-B25F-7A995601A411}" dt="2023-08-25T03:42:49.905" v="1"/>
        <pc:sldMkLst>
          <pc:docMk/>
          <pc:sldMk cId="2131568492" sldId="278"/>
        </pc:sldMkLst>
        <pc:spChg chg="mod ord">
          <ac:chgData name="Bhavnesh Dhamija" userId="6661291deb8198d1" providerId="Windows Live" clId="Web-{700DFE19-4531-44AE-B25F-7A995601A411}" dt="2023-08-25T03:42:49.905" v="1"/>
          <ac:spMkLst>
            <pc:docMk/>
            <pc:sldMk cId="2131568492" sldId="278"/>
            <ac:spMk id="2" creationId="{516860D9-9D47-C0BB-B2B4-4B6F2B36CFCC}"/>
          </ac:spMkLst>
        </pc:spChg>
        <pc:spChg chg="mod ord">
          <ac:chgData name="Bhavnesh Dhamija" userId="6661291deb8198d1" providerId="Windows Live" clId="Web-{700DFE19-4531-44AE-B25F-7A995601A411}" dt="2023-08-25T03:42:49.905" v="1"/>
          <ac:spMkLst>
            <pc:docMk/>
            <pc:sldMk cId="2131568492" sldId="278"/>
            <ac:spMk id="3" creationId="{86C1060B-300F-3CE3-E5AA-D8E29791C960}"/>
          </ac:spMkLst>
        </pc:spChg>
      </pc:sldChg>
      <pc:sldChg chg="modSp mod modClrScheme chgLayout">
        <pc:chgData name="Bhavnesh Dhamija" userId="6661291deb8198d1" providerId="Windows Live" clId="Web-{700DFE19-4531-44AE-B25F-7A995601A411}" dt="2023-08-25T03:42:49.905" v="1"/>
        <pc:sldMkLst>
          <pc:docMk/>
          <pc:sldMk cId="3855531800" sldId="279"/>
        </pc:sldMkLst>
        <pc:spChg chg="mod ord">
          <ac:chgData name="Bhavnesh Dhamija" userId="6661291deb8198d1" providerId="Windows Live" clId="Web-{700DFE19-4531-44AE-B25F-7A995601A411}" dt="2023-08-25T03:42:49.905" v="1"/>
          <ac:spMkLst>
            <pc:docMk/>
            <pc:sldMk cId="3855531800" sldId="279"/>
            <ac:spMk id="2" creationId="{85C565E9-D88A-55D3-9D42-BD1C24B6DE9F}"/>
          </ac:spMkLst>
        </pc:spChg>
        <pc:spChg chg="mod ord">
          <ac:chgData name="Bhavnesh Dhamija" userId="6661291deb8198d1" providerId="Windows Live" clId="Web-{700DFE19-4531-44AE-B25F-7A995601A411}" dt="2023-08-25T03:42:49.905" v="1"/>
          <ac:spMkLst>
            <pc:docMk/>
            <pc:sldMk cId="3855531800" sldId="279"/>
            <ac:spMk id="3" creationId="{4D1F66E5-D2D7-172B-46BA-FEBFE092CC7F}"/>
          </ac:spMkLst>
        </pc:spChg>
      </pc:sldChg>
      <pc:sldChg chg="modSp mod modClrScheme chgLayout">
        <pc:chgData name="Bhavnesh Dhamija" userId="6661291deb8198d1" providerId="Windows Live" clId="Web-{700DFE19-4531-44AE-B25F-7A995601A411}" dt="2023-08-25T03:42:49.905" v="1"/>
        <pc:sldMkLst>
          <pc:docMk/>
          <pc:sldMk cId="979622006" sldId="280"/>
        </pc:sldMkLst>
        <pc:spChg chg="mod ord">
          <ac:chgData name="Bhavnesh Dhamija" userId="6661291deb8198d1" providerId="Windows Live" clId="Web-{700DFE19-4531-44AE-B25F-7A995601A411}" dt="2023-08-25T03:42:49.905" v="1"/>
          <ac:spMkLst>
            <pc:docMk/>
            <pc:sldMk cId="979622006" sldId="280"/>
            <ac:spMk id="2" creationId="{4A940BC6-9DA0-FB4D-8879-DC8B3958C07C}"/>
          </ac:spMkLst>
        </pc:spChg>
        <pc:spChg chg="mod ord">
          <ac:chgData name="Bhavnesh Dhamija" userId="6661291deb8198d1" providerId="Windows Live" clId="Web-{700DFE19-4531-44AE-B25F-7A995601A411}" dt="2023-08-25T03:42:49.905" v="1"/>
          <ac:spMkLst>
            <pc:docMk/>
            <pc:sldMk cId="979622006" sldId="280"/>
            <ac:spMk id="3" creationId="{1E0B8C4B-3A3C-9FD1-59FB-1666C1F09376}"/>
          </ac:spMkLst>
        </pc:spChg>
        <pc:spChg chg="mod ord">
          <ac:chgData name="Bhavnesh Dhamija" userId="6661291deb8198d1" providerId="Windows Live" clId="Web-{700DFE19-4531-44AE-B25F-7A995601A411}" dt="2023-08-25T03:42:49.905" v="1"/>
          <ac:spMkLst>
            <pc:docMk/>
            <pc:sldMk cId="979622006" sldId="280"/>
            <ac:spMk id="15" creationId="{7FC3FD3F-45EE-74E3-AD64-441303B83EF3}"/>
          </ac:spMkLst>
        </pc:spChg>
      </pc:sldChg>
      <pc:sldChg chg="modSp mod modClrScheme chgLayout">
        <pc:chgData name="Bhavnesh Dhamija" userId="6661291deb8198d1" providerId="Windows Live" clId="Web-{700DFE19-4531-44AE-B25F-7A995601A411}" dt="2023-08-25T03:42:49.905" v="1"/>
        <pc:sldMkLst>
          <pc:docMk/>
          <pc:sldMk cId="2952923800" sldId="281"/>
        </pc:sldMkLst>
        <pc:spChg chg="mod ord">
          <ac:chgData name="Bhavnesh Dhamija" userId="6661291deb8198d1" providerId="Windows Live" clId="Web-{700DFE19-4531-44AE-B25F-7A995601A411}" dt="2023-08-25T03:42:49.905" v="1"/>
          <ac:spMkLst>
            <pc:docMk/>
            <pc:sldMk cId="2952923800" sldId="281"/>
            <ac:spMk id="2" creationId="{D53B219B-7E3A-7E84-6386-37313F0CFB09}"/>
          </ac:spMkLst>
        </pc:spChg>
        <pc:spChg chg="mod ord">
          <ac:chgData name="Bhavnesh Dhamija" userId="6661291deb8198d1" providerId="Windows Live" clId="Web-{700DFE19-4531-44AE-B25F-7A995601A411}" dt="2023-08-25T03:42:49.905" v="1"/>
          <ac:spMkLst>
            <pc:docMk/>
            <pc:sldMk cId="2952923800" sldId="281"/>
            <ac:spMk id="3" creationId="{A2E339BF-E6D7-DD0E-AF02-6813852EE723}"/>
          </ac:spMkLst>
        </pc:spChg>
      </pc:sldChg>
      <pc:sldChg chg="modSp mod modClrScheme chgLayout">
        <pc:chgData name="Bhavnesh Dhamija" userId="6661291deb8198d1" providerId="Windows Live" clId="Web-{700DFE19-4531-44AE-B25F-7A995601A411}" dt="2023-08-25T03:42:49.905" v="1"/>
        <pc:sldMkLst>
          <pc:docMk/>
          <pc:sldMk cId="2886474736" sldId="284"/>
        </pc:sldMkLst>
        <pc:spChg chg="mod ord">
          <ac:chgData name="Bhavnesh Dhamija" userId="6661291deb8198d1" providerId="Windows Live" clId="Web-{700DFE19-4531-44AE-B25F-7A995601A411}" dt="2023-08-25T03:42:49.905" v="1"/>
          <ac:spMkLst>
            <pc:docMk/>
            <pc:sldMk cId="2886474736" sldId="284"/>
            <ac:spMk id="2" creationId="{884B311B-3177-0658-3585-6639F26A9BF6}"/>
          </ac:spMkLst>
        </pc:spChg>
        <pc:spChg chg="mod ord">
          <ac:chgData name="Bhavnesh Dhamija" userId="6661291deb8198d1" providerId="Windows Live" clId="Web-{700DFE19-4531-44AE-B25F-7A995601A411}" dt="2023-08-25T03:42:49.905" v="1"/>
          <ac:spMkLst>
            <pc:docMk/>
            <pc:sldMk cId="2886474736" sldId="284"/>
            <ac:spMk id="8" creationId="{AECF22D2-2B16-C40D-AA90-609B5CD08B3D}"/>
          </ac:spMkLst>
        </pc:spChg>
        <pc:picChg chg="mod ord">
          <ac:chgData name="Bhavnesh Dhamija" userId="6661291deb8198d1" providerId="Windows Live" clId="Web-{700DFE19-4531-44AE-B25F-7A995601A411}" dt="2023-08-25T03:42:49.905" v="1"/>
          <ac:picMkLst>
            <pc:docMk/>
            <pc:sldMk cId="2886474736" sldId="284"/>
            <ac:picMk id="2050" creationId="{0A8C255C-CD53-1D33-BB6E-72302C3FBC44}"/>
          </ac:picMkLst>
        </pc:picChg>
      </pc:sldChg>
      <pc:sldChg chg="modSp mod modClrScheme chgLayout">
        <pc:chgData name="Bhavnesh Dhamija" userId="6661291deb8198d1" providerId="Windows Live" clId="Web-{700DFE19-4531-44AE-B25F-7A995601A411}" dt="2023-08-25T03:42:49.905" v="1"/>
        <pc:sldMkLst>
          <pc:docMk/>
          <pc:sldMk cId="94818171" sldId="292"/>
        </pc:sldMkLst>
        <pc:spChg chg="mod ord">
          <ac:chgData name="Bhavnesh Dhamija" userId="6661291deb8198d1" providerId="Windows Live" clId="Web-{700DFE19-4531-44AE-B25F-7A995601A411}" dt="2023-08-25T03:42:49.905" v="1"/>
          <ac:spMkLst>
            <pc:docMk/>
            <pc:sldMk cId="94818171" sldId="292"/>
            <ac:spMk id="2" creationId="{B83F7D2E-080D-DBDD-73C4-3C38A2B77908}"/>
          </ac:spMkLst>
        </pc:spChg>
        <pc:spChg chg="mod ord">
          <ac:chgData name="Bhavnesh Dhamija" userId="6661291deb8198d1" providerId="Windows Live" clId="Web-{700DFE19-4531-44AE-B25F-7A995601A411}" dt="2023-08-25T03:42:49.905" v="1"/>
          <ac:spMkLst>
            <pc:docMk/>
            <pc:sldMk cId="94818171" sldId="292"/>
            <ac:spMk id="3" creationId="{2BE8FDE3-DBA4-6A04-C75D-E56FE92EF368}"/>
          </ac:spMkLst>
        </pc:spChg>
        <pc:spChg chg="mod ord">
          <ac:chgData name="Bhavnesh Dhamija" userId="6661291deb8198d1" providerId="Windows Live" clId="Web-{700DFE19-4531-44AE-B25F-7A995601A411}" dt="2023-08-25T03:42:49.905" v="1"/>
          <ac:spMkLst>
            <pc:docMk/>
            <pc:sldMk cId="94818171" sldId="292"/>
            <ac:spMk id="5" creationId="{BF7F20BE-640F-EFAB-3A43-2AA146DB42BF}"/>
          </ac:spMkLst>
        </pc:spChg>
      </pc:sldChg>
      <pc:sldChg chg="modSp mod modClrScheme chgLayout">
        <pc:chgData name="Bhavnesh Dhamija" userId="6661291deb8198d1" providerId="Windows Live" clId="Web-{700DFE19-4531-44AE-B25F-7A995601A411}" dt="2023-08-25T03:42:49.905" v="1"/>
        <pc:sldMkLst>
          <pc:docMk/>
          <pc:sldMk cId="1003962426" sldId="293"/>
        </pc:sldMkLst>
        <pc:spChg chg="mod ord">
          <ac:chgData name="Bhavnesh Dhamija" userId="6661291deb8198d1" providerId="Windows Live" clId="Web-{700DFE19-4531-44AE-B25F-7A995601A411}" dt="2023-08-25T03:42:49.905" v="1"/>
          <ac:spMkLst>
            <pc:docMk/>
            <pc:sldMk cId="1003962426" sldId="293"/>
            <ac:spMk id="2" creationId="{800AB426-5B7C-607E-D413-5D2C9495CC0A}"/>
          </ac:spMkLst>
        </pc:spChg>
      </pc:sldChg>
      <pc:sldChg chg="modSp mod modClrScheme chgLayout">
        <pc:chgData name="Bhavnesh Dhamija" userId="6661291deb8198d1" providerId="Windows Live" clId="Web-{700DFE19-4531-44AE-B25F-7A995601A411}" dt="2023-08-25T03:42:49.905" v="1"/>
        <pc:sldMkLst>
          <pc:docMk/>
          <pc:sldMk cId="1134175773" sldId="294"/>
        </pc:sldMkLst>
        <pc:spChg chg="mod ord">
          <ac:chgData name="Bhavnesh Dhamija" userId="6661291deb8198d1" providerId="Windows Live" clId="Web-{700DFE19-4531-44AE-B25F-7A995601A411}" dt="2023-08-25T03:42:49.905" v="1"/>
          <ac:spMkLst>
            <pc:docMk/>
            <pc:sldMk cId="1134175773" sldId="294"/>
            <ac:spMk id="2" creationId="{5FCEF1F8-FA27-0907-709A-2C9B0D6D4548}"/>
          </ac:spMkLst>
        </pc:spChg>
        <pc:spChg chg="mod ord">
          <ac:chgData name="Bhavnesh Dhamija" userId="6661291deb8198d1" providerId="Windows Live" clId="Web-{700DFE19-4531-44AE-B25F-7A995601A411}" dt="2023-08-25T03:42:49.905" v="1"/>
          <ac:spMkLst>
            <pc:docMk/>
            <pc:sldMk cId="1134175773" sldId="294"/>
            <ac:spMk id="3" creationId="{AFA674FE-D6C5-4BBF-DF71-419501EB36F4}"/>
          </ac:spMkLst>
        </pc:spChg>
      </pc:sldChg>
      <pc:sldChg chg="modSp mod modClrScheme chgLayout">
        <pc:chgData name="Bhavnesh Dhamija" userId="6661291deb8198d1" providerId="Windows Live" clId="Web-{700DFE19-4531-44AE-B25F-7A995601A411}" dt="2023-08-25T03:42:49.905" v="1"/>
        <pc:sldMkLst>
          <pc:docMk/>
          <pc:sldMk cId="3348326666" sldId="295"/>
        </pc:sldMkLst>
        <pc:spChg chg="mod ord">
          <ac:chgData name="Bhavnesh Dhamija" userId="6661291deb8198d1" providerId="Windows Live" clId="Web-{700DFE19-4531-44AE-B25F-7A995601A411}" dt="2023-08-25T03:42:49.905" v="1"/>
          <ac:spMkLst>
            <pc:docMk/>
            <pc:sldMk cId="3348326666" sldId="295"/>
            <ac:spMk id="2" creationId="{05129B4D-FC11-CEAD-030E-9AAA262BB143}"/>
          </ac:spMkLst>
        </pc:spChg>
        <pc:spChg chg="mod ord">
          <ac:chgData name="Bhavnesh Dhamija" userId="6661291deb8198d1" providerId="Windows Live" clId="Web-{700DFE19-4531-44AE-B25F-7A995601A411}" dt="2023-08-25T03:42:49.905" v="1"/>
          <ac:spMkLst>
            <pc:docMk/>
            <pc:sldMk cId="3348326666" sldId="295"/>
            <ac:spMk id="5" creationId="{E2254D6D-18CC-CDE0-A600-58AC92647981}"/>
          </ac:spMkLst>
        </pc:spChg>
        <pc:graphicFrameChg chg="mod ord">
          <ac:chgData name="Bhavnesh Dhamija" userId="6661291deb8198d1" providerId="Windows Live" clId="Web-{700DFE19-4531-44AE-B25F-7A995601A411}" dt="2023-08-25T03:42:49.905" v="1"/>
          <ac:graphicFrameMkLst>
            <pc:docMk/>
            <pc:sldMk cId="3348326666" sldId="295"/>
            <ac:graphicFrameMk id="6" creationId="{D6B11417-9064-6E95-E700-AFA5939BEFD1}"/>
          </ac:graphicFrameMkLst>
        </pc:graphicFrameChg>
      </pc:sldChg>
      <pc:sldChg chg="modSp mod modClrScheme chgLayout">
        <pc:chgData name="Bhavnesh Dhamija" userId="6661291deb8198d1" providerId="Windows Live" clId="Web-{700DFE19-4531-44AE-B25F-7A995601A411}" dt="2023-08-25T03:42:49.905" v="1"/>
        <pc:sldMkLst>
          <pc:docMk/>
          <pc:sldMk cId="2090328044" sldId="298"/>
        </pc:sldMkLst>
        <pc:spChg chg="mod ord">
          <ac:chgData name="Bhavnesh Dhamija" userId="6661291deb8198d1" providerId="Windows Live" clId="Web-{700DFE19-4531-44AE-B25F-7A995601A411}" dt="2023-08-25T03:42:49.905" v="1"/>
          <ac:spMkLst>
            <pc:docMk/>
            <pc:sldMk cId="2090328044" sldId="298"/>
            <ac:spMk id="2" creationId="{0FB8D3F4-E9B3-6D89-1080-C93D8FDB2BF3}"/>
          </ac:spMkLst>
        </pc:spChg>
        <pc:spChg chg="mod ord">
          <ac:chgData name="Bhavnesh Dhamija" userId="6661291deb8198d1" providerId="Windows Live" clId="Web-{700DFE19-4531-44AE-B25F-7A995601A411}" dt="2023-08-25T03:42:49.905" v="1"/>
          <ac:spMkLst>
            <pc:docMk/>
            <pc:sldMk cId="2090328044" sldId="298"/>
            <ac:spMk id="3" creationId="{9E3827ED-215D-86AA-2538-EE2F8E117AC4}"/>
          </ac:spMkLst>
        </pc:spChg>
        <pc:spChg chg="mod ord">
          <ac:chgData name="Bhavnesh Dhamija" userId="6661291deb8198d1" providerId="Windows Live" clId="Web-{700DFE19-4531-44AE-B25F-7A995601A411}" dt="2023-08-25T03:42:49.905" v="1"/>
          <ac:spMkLst>
            <pc:docMk/>
            <pc:sldMk cId="2090328044" sldId="298"/>
            <ac:spMk id="5" creationId="{DDA4A77A-3C13-2D44-6565-EE996D5ADB8D}"/>
          </ac:spMkLst>
        </pc:spChg>
      </pc:sldChg>
      <pc:sldChg chg="modSp mod modClrScheme chgLayout">
        <pc:chgData name="Bhavnesh Dhamija" userId="6661291deb8198d1" providerId="Windows Live" clId="Web-{700DFE19-4531-44AE-B25F-7A995601A411}" dt="2023-08-25T03:42:49.905" v="1"/>
        <pc:sldMkLst>
          <pc:docMk/>
          <pc:sldMk cId="625896424" sldId="299"/>
        </pc:sldMkLst>
        <pc:spChg chg="mod ord">
          <ac:chgData name="Bhavnesh Dhamija" userId="6661291deb8198d1" providerId="Windows Live" clId="Web-{700DFE19-4531-44AE-B25F-7A995601A411}" dt="2023-08-25T03:42:49.905" v="1"/>
          <ac:spMkLst>
            <pc:docMk/>
            <pc:sldMk cId="625896424" sldId="299"/>
            <ac:spMk id="2" creationId="{C67C5647-6CAF-3A0E-193D-CDFAAC61CD29}"/>
          </ac:spMkLst>
        </pc:spChg>
        <pc:spChg chg="mod ord">
          <ac:chgData name="Bhavnesh Dhamija" userId="6661291deb8198d1" providerId="Windows Live" clId="Web-{700DFE19-4531-44AE-B25F-7A995601A411}" dt="2023-08-25T03:42:49.905" v="1"/>
          <ac:spMkLst>
            <pc:docMk/>
            <pc:sldMk cId="625896424" sldId="299"/>
            <ac:spMk id="5" creationId="{71A2D1EF-C6E8-8135-8045-42C3FC8D2FDA}"/>
          </ac:spMkLst>
        </pc:spChg>
        <pc:picChg chg="mod ord">
          <ac:chgData name="Bhavnesh Dhamija" userId="6661291deb8198d1" providerId="Windows Live" clId="Web-{700DFE19-4531-44AE-B25F-7A995601A411}" dt="2023-08-25T03:42:49.905" v="1"/>
          <ac:picMkLst>
            <pc:docMk/>
            <pc:sldMk cId="625896424" sldId="299"/>
            <ac:picMk id="1026" creationId="{4830F7F0-0FE8-5B13-17D1-9963DFEAF01D}"/>
          </ac:picMkLst>
        </pc:picChg>
      </pc:sldChg>
      <pc:sldChg chg="modSp mod modClrScheme chgLayout">
        <pc:chgData name="Bhavnesh Dhamija" userId="6661291deb8198d1" providerId="Windows Live" clId="Web-{700DFE19-4531-44AE-B25F-7A995601A411}" dt="2023-08-25T03:42:49.905" v="1"/>
        <pc:sldMkLst>
          <pc:docMk/>
          <pc:sldMk cId="2089292493" sldId="302"/>
        </pc:sldMkLst>
        <pc:spChg chg="mod ord">
          <ac:chgData name="Bhavnesh Dhamija" userId="6661291deb8198d1" providerId="Windows Live" clId="Web-{700DFE19-4531-44AE-B25F-7A995601A411}" dt="2023-08-25T03:42:49.905" v="1"/>
          <ac:spMkLst>
            <pc:docMk/>
            <pc:sldMk cId="2089292493" sldId="302"/>
            <ac:spMk id="2" creationId="{0A27F37E-9B82-C150-2D05-83FF2C190815}"/>
          </ac:spMkLst>
        </pc:spChg>
        <pc:spChg chg="mod ord">
          <ac:chgData name="Bhavnesh Dhamija" userId="6661291deb8198d1" providerId="Windows Live" clId="Web-{700DFE19-4531-44AE-B25F-7A995601A411}" dt="2023-08-25T03:42:49.905" v="1"/>
          <ac:spMkLst>
            <pc:docMk/>
            <pc:sldMk cId="2089292493" sldId="302"/>
            <ac:spMk id="5" creationId="{795A380F-EB56-1F91-C8DA-9C0E251E2CA7}"/>
          </ac:spMkLst>
        </pc:spChg>
        <pc:graphicFrameChg chg="mod ord">
          <ac:chgData name="Bhavnesh Dhamija" userId="6661291deb8198d1" providerId="Windows Live" clId="Web-{700DFE19-4531-44AE-B25F-7A995601A411}" dt="2023-08-25T03:42:49.905" v="1"/>
          <ac:graphicFrameMkLst>
            <pc:docMk/>
            <pc:sldMk cId="2089292493" sldId="302"/>
            <ac:graphicFrameMk id="6" creationId="{221288F0-DDDF-778D-E91D-DAB6D7A96A56}"/>
          </ac:graphicFrameMkLst>
        </pc:graphicFrameChg>
      </pc:sldChg>
      <pc:sldChg chg="modSp mod modClrScheme chgLayout">
        <pc:chgData name="Bhavnesh Dhamija" userId="6661291deb8198d1" providerId="Windows Live" clId="Web-{700DFE19-4531-44AE-B25F-7A995601A411}" dt="2023-08-25T03:42:49.905" v="1"/>
        <pc:sldMkLst>
          <pc:docMk/>
          <pc:sldMk cId="1737048709" sldId="303"/>
        </pc:sldMkLst>
        <pc:spChg chg="mod ord">
          <ac:chgData name="Bhavnesh Dhamija" userId="6661291deb8198d1" providerId="Windows Live" clId="Web-{700DFE19-4531-44AE-B25F-7A995601A411}" dt="2023-08-25T03:42:49.905" v="1"/>
          <ac:spMkLst>
            <pc:docMk/>
            <pc:sldMk cId="1737048709" sldId="303"/>
            <ac:spMk id="2" creationId="{024FE10F-1E2F-6E42-5A6C-9B097116EC08}"/>
          </ac:spMkLst>
        </pc:spChg>
        <pc:spChg chg="mod ord">
          <ac:chgData name="Bhavnesh Dhamija" userId="6661291deb8198d1" providerId="Windows Live" clId="Web-{700DFE19-4531-44AE-B25F-7A995601A411}" dt="2023-08-25T03:42:49.905" v="1"/>
          <ac:spMkLst>
            <pc:docMk/>
            <pc:sldMk cId="1737048709" sldId="303"/>
            <ac:spMk id="5" creationId="{47A1C750-D3B1-2C9B-55DA-B7BF4C001F75}"/>
          </ac:spMkLst>
        </pc:spChg>
        <pc:picChg chg="mod ord">
          <ac:chgData name="Bhavnesh Dhamija" userId="6661291deb8198d1" providerId="Windows Live" clId="Web-{700DFE19-4531-44AE-B25F-7A995601A411}" dt="2023-08-25T03:42:49.905" v="1"/>
          <ac:picMkLst>
            <pc:docMk/>
            <pc:sldMk cId="1737048709" sldId="303"/>
            <ac:picMk id="3074" creationId="{FA90F63D-D972-8952-9E34-52A886E29709}"/>
          </ac:picMkLst>
        </pc:picChg>
      </pc:sldChg>
      <pc:sldChg chg="modSp mod modClrScheme chgLayout">
        <pc:chgData name="Bhavnesh Dhamija" userId="6661291deb8198d1" providerId="Windows Live" clId="Web-{700DFE19-4531-44AE-B25F-7A995601A411}" dt="2023-08-25T03:42:49.905" v="1"/>
        <pc:sldMkLst>
          <pc:docMk/>
          <pc:sldMk cId="1958849266" sldId="304"/>
        </pc:sldMkLst>
        <pc:spChg chg="mod ord">
          <ac:chgData name="Bhavnesh Dhamija" userId="6661291deb8198d1" providerId="Windows Live" clId="Web-{700DFE19-4531-44AE-B25F-7A995601A411}" dt="2023-08-25T03:42:49.905" v="1"/>
          <ac:spMkLst>
            <pc:docMk/>
            <pc:sldMk cId="1958849266" sldId="304"/>
            <ac:spMk id="2" creationId="{EC6D47F8-3E95-9C11-CEB5-532AD4CEC5DE}"/>
          </ac:spMkLst>
        </pc:spChg>
        <pc:spChg chg="mod ord">
          <ac:chgData name="Bhavnesh Dhamija" userId="6661291deb8198d1" providerId="Windows Live" clId="Web-{700DFE19-4531-44AE-B25F-7A995601A411}" dt="2023-08-25T03:42:49.905" v="1"/>
          <ac:spMkLst>
            <pc:docMk/>
            <pc:sldMk cId="1958849266" sldId="304"/>
            <ac:spMk id="3" creationId="{02C339FC-4BFB-2A6C-60F3-5187550463D6}"/>
          </ac:spMkLst>
        </pc:spChg>
        <pc:spChg chg="mod ord">
          <ac:chgData name="Bhavnesh Dhamija" userId="6661291deb8198d1" providerId="Windows Live" clId="Web-{700DFE19-4531-44AE-B25F-7A995601A411}" dt="2023-08-25T03:42:49.905" v="1"/>
          <ac:spMkLst>
            <pc:docMk/>
            <pc:sldMk cId="1958849266" sldId="304"/>
            <ac:spMk id="5" creationId="{3DAC93B3-4A7F-7859-4E04-89033A9445B2}"/>
          </ac:spMkLst>
        </pc:spChg>
      </pc:sldChg>
      <pc:sldChg chg="modSp mod modClrScheme chgLayout">
        <pc:chgData name="Bhavnesh Dhamija" userId="6661291deb8198d1" providerId="Windows Live" clId="Web-{700DFE19-4531-44AE-B25F-7A995601A411}" dt="2023-08-25T03:42:49.905" v="1"/>
        <pc:sldMkLst>
          <pc:docMk/>
          <pc:sldMk cId="1873303139" sldId="305"/>
        </pc:sldMkLst>
        <pc:spChg chg="mod ord">
          <ac:chgData name="Bhavnesh Dhamija" userId="6661291deb8198d1" providerId="Windows Live" clId="Web-{700DFE19-4531-44AE-B25F-7A995601A411}" dt="2023-08-25T03:42:49.905" v="1"/>
          <ac:spMkLst>
            <pc:docMk/>
            <pc:sldMk cId="1873303139" sldId="305"/>
            <ac:spMk id="2" creationId="{EEE0AC45-9524-4F57-3A78-DE690D27AA7E}"/>
          </ac:spMkLst>
        </pc:spChg>
        <pc:spChg chg="mod ord">
          <ac:chgData name="Bhavnesh Dhamija" userId="6661291deb8198d1" providerId="Windows Live" clId="Web-{700DFE19-4531-44AE-B25F-7A995601A411}" dt="2023-08-25T03:42:49.905" v="1"/>
          <ac:spMkLst>
            <pc:docMk/>
            <pc:sldMk cId="1873303139" sldId="305"/>
            <ac:spMk id="5" creationId="{6918482C-EF9D-2455-520C-CAD0188ECE15}"/>
          </ac:spMkLst>
        </pc:spChg>
        <pc:graphicFrameChg chg="mod ord">
          <ac:chgData name="Bhavnesh Dhamija" userId="6661291deb8198d1" providerId="Windows Live" clId="Web-{700DFE19-4531-44AE-B25F-7A995601A411}" dt="2023-08-25T03:42:49.905" v="1"/>
          <ac:graphicFrameMkLst>
            <pc:docMk/>
            <pc:sldMk cId="1873303139" sldId="305"/>
            <ac:graphicFrameMk id="9" creationId="{381E8F56-0FB4-F7EE-3BD1-F7C59D31DE59}"/>
          </ac:graphicFrameMkLst>
        </pc:graphicFrameChg>
      </pc:sldChg>
      <pc:sldChg chg="modSp mod modClrScheme chgLayout">
        <pc:chgData name="Bhavnesh Dhamija" userId="6661291deb8198d1" providerId="Windows Live" clId="Web-{700DFE19-4531-44AE-B25F-7A995601A411}" dt="2023-08-25T03:42:49.905" v="1"/>
        <pc:sldMkLst>
          <pc:docMk/>
          <pc:sldMk cId="4085159148" sldId="306"/>
        </pc:sldMkLst>
        <pc:spChg chg="mod ord">
          <ac:chgData name="Bhavnesh Dhamija" userId="6661291deb8198d1" providerId="Windows Live" clId="Web-{700DFE19-4531-44AE-B25F-7A995601A411}" dt="2023-08-25T03:42:49.905" v="1"/>
          <ac:spMkLst>
            <pc:docMk/>
            <pc:sldMk cId="4085159148" sldId="306"/>
            <ac:spMk id="2" creationId="{1CB467CB-FF7A-63A7-24B6-BF25C4FF4672}"/>
          </ac:spMkLst>
        </pc:spChg>
        <pc:spChg chg="mod ord">
          <ac:chgData name="Bhavnesh Dhamija" userId="6661291deb8198d1" providerId="Windows Live" clId="Web-{700DFE19-4531-44AE-B25F-7A995601A411}" dt="2023-08-25T03:42:49.905" v="1"/>
          <ac:spMkLst>
            <pc:docMk/>
            <pc:sldMk cId="4085159148" sldId="306"/>
            <ac:spMk id="3" creationId="{9129EC28-D162-5D89-5EE8-7A9C6C2AA335}"/>
          </ac:spMkLst>
        </pc:spChg>
        <pc:spChg chg="mod ord">
          <ac:chgData name="Bhavnesh Dhamija" userId="6661291deb8198d1" providerId="Windows Live" clId="Web-{700DFE19-4531-44AE-B25F-7A995601A411}" dt="2023-08-25T03:42:49.905" v="1"/>
          <ac:spMkLst>
            <pc:docMk/>
            <pc:sldMk cId="4085159148" sldId="306"/>
            <ac:spMk id="5" creationId="{84FD1EC0-138F-DF41-D56A-639FC29AAE20}"/>
          </ac:spMkLst>
        </pc:spChg>
      </pc:sldChg>
      <pc:sldChg chg="modSp mod modClrScheme chgLayout">
        <pc:chgData name="Bhavnesh Dhamija" userId="6661291deb8198d1" providerId="Windows Live" clId="Web-{700DFE19-4531-44AE-B25F-7A995601A411}" dt="2023-08-25T03:42:49.905" v="1"/>
        <pc:sldMkLst>
          <pc:docMk/>
          <pc:sldMk cId="145788412" sldId="308"/>
        </pc:sldMkLst>
        <pc:spChg chg="mod ord">
          <ac:chgData name="Bhavnesh Dhamija" userId="6661291deb8198d1" providerId="Windows Live" clId="Web-{700DFE19-4531-44AE-B25F-7A995601A411}" dt="2023-08-25T03:42:49.905" v="1"/>
          <ac:spMkLst>
            <pc:docMk/>
            <pc:sldMk cId="145788412" sldId="308"/>
            <ac:spMk id="2" creationId="{D4A39096-4D8A-95C1-610B-A2E94E541918}"/>
          </ac:spMkLst>
        </pc:spChg>
        <pc:spChg chg="mod ord">
          <ac:chgData name="Bhavnesh Dhamija" userId="6661291deb8198d1" providerId="Windows Live" clId="Web-{700DFE19-4531-44AE-B25F-7A995601A411}" dt="2023-08-25T03:42:49.905" v="1"/>
          <ac:spMkLst>
            <pc:docMk/>
            <pc:sldMk cId="145788412" sldId="308"/>
            <ac:spMk id="5" creationId="{CB3270CB-074B-BF5A-32FD-93B623694750}"/>
          </ac:spMkLst>
        </pc:spChg>
        <pc:picChg chg="mod ord">
          <ac:chgData name="Bhavnesh Dhamija" userId="6661291deb8198d1" providerId="Windows Live" clId="Web-{700DFE19-4531-44AE-B25F-7A995601A411}" dt="2023-08-25T03:42:49.905" v="1"/>
          <ac:picMkLst>
            <pc:docMk/>
            <pc:sldMk cId="145788412" sldId="308"/>
            <ac:picMk id="6146" creationId="{E76458D5-CE29-1379-BD8B-0D0BC4051AA5}"/>
          </ac:picMkLst>
        </pc:picChg>
      </pc:sldChg>
      <pc:sldChg chg="modSp mod modClrScheme chgLayout">
        <pc:chgData name="Bhavnesh Dhamija" userId="6661291deb8198d1" providerId="Windows Live" clId="Web-{700DFE19-4531-44AE-B25F-7A995601A411}" dt="2023-08-25T03:42:49.905" v="1"/>
        <pc:sldMkLst>
          <pc:docMk/>
          <pc:sldMk cId="212725948" sldId="309"/>
        </pc:sldMkLst>
        <pc:spChg chg="mod ord">
          <ac:chgData name="Bhavnesh Dhamija" userId="6661291deb8198d1" providerId="Windows Live" clId="Web-{700DFE19-4531-44AE-B25F-7A995601A411}" dt="2023-08-25T03:42:49.905" v="1"/>
          <ac:spMkLst>
            <pc:docMk/>
            <pc:sldMk cId="212725948" sldId="309"/>
            <ac:spMk id="2" creationId="{E4536F6D-5844-AC84-BE22-B65560F484BB}"/>
          </ac:spMkLst>
        </pc:spChg>
        <pc:spChg chg="mod ord">
          <ac:chgData name="Bhavnesh Dhamija" userId="6661291deb8198d1" providerId="Windows Live" clId="Web-{700DFE19-4531-44AE-B25F-7A995601A411}" dt="2023-08-25T03:42:49.905" v="1"/>
          <ac:spMkLst>
            <pc:docMk/>
            <pc:sldMk cId="212725948" sldId="309"/>
            <ac:spMk id="5" creationId="{72F41BEE-3AA5-5659-55F1-14677A93017E}"/>
          </ac:spMkLst>
        </pc:spChg>
        <pc:picChg chg="mod ord">
          <ac:chgData name="Bhavnesh Dhamija" userId="6661291deb8198d1" providerId="Windows Live" clId="Web-{700DFE19-4531-44AE-B25F-7A995601A411}" dt="2023-08-25T03:42:49.905" v="1"/>
          <ac:picMkLst>
            <pc:docMk/>
            <pc:sldMk cId="212725948" sldId="309"/>
            <ac:picMk id="6" creationId="{0616821A-C334-6ECE-3664-7F319B6671E8}"/>
          </ac:picMkLst>
        </pc:picChg>
      </pc:sldChg>
      <pc:sldChg chg="modSp mod modClrScheme chgLayout">
        <pc:chgData name="Bhavnesh Dhamija" userId="6661291deb8198d1" providerId="Windows Live" clId="Web-{700DFE19-4531-44AE-B25F-7A995601A411}" dt="2023-08-25T03:42:49.905" v="1"/>
        <pc:sldMkLst>
          <pc:docMk/>
          <pc:sldMk cId="3580787464" sldId="310"/>
        </pc:sldMkLst>
        <pc:spChg chg="mod ord">
          <ac:chgData name="Bhavnesh Dhamija" userId="6661291deb8198d1" providerId="Windows Live" clId="Web-{700DFE19-4531-44AE-B25F-7A995601A411}" dt="2023-08-25T03:42:49.905" v="1"/>
          <ac:spMkLst>
            <pc:docMk/>
            <pc:sldMk cId="3580787464" sldId="310"/>
            <ac:spMk id="2" creationId="{EC305070-B010-85AD-5232-E06542394800}"/>
          </ac:spMkLst>
        </pc:spChg>
        <pc:spChg chg="mod ord">
          <ac:chgData name="Bhavnesh Dhamija" userId="6661291deb8198d1" providerId="Windows Live" clId="Web-{700DFE19-4531-44AE-B25F-7A995601A411}" dt="2023-08-25T03:42:49.905" v="1"/>
          <ac:spMkLst>
            <pc:docMk/>
            <pc:sldMk cId="3580787464" sldId="310"/>
            <ac:spMk id="5" creationId="{4D213DE1-A726-78CD-12D7-93F51B1E2F93}"/>
          </ac:spMkLst>
        </pc:spChg>
        <pc:picChg chg="mod ord">
          <ac:chgData name="Bhavnesh Dhamija" userId="6661291deb8198d1" providerId="Windows Live" clId="Web-{700DFE19-4531-44AE-B25F-7A995601A411}" dt="2023-08-25T03:42:49.905" v="1"/>
          <ac:picMkLst>
            <pc:docMk/>
            <pc:sldMk cId="3580787464" sldId="310"/>
            <ac:picMk id="7170" creationId="{B9B212CA-C261-2DF9-59F6-72E956779C70}"/>
          </ac:picMkLst>
        </pc:picChg>
      </pc:sldChg>
      <pc:sldChg chg="modSp mod modClrScheme chgLayout">
        <pc:chgData name="Bhavnesh Dhamija" userId="6661291deb8198d1" providerId="Windows Live" clId="Web-{700DFE19-4531-44AE-B25F-7A995601A411}" dt="2023-08-25T03:42:49.905" v="1"/>
        <pc:sldMkLst>
          <pc:docMk/>
          <pc:sldMk cId="1916665855" sldId="311"/>
        </pc:sldMkLst>
        <pc:spChg chg="mod ord">
          <ac:chgData name="Bhavnesh Dhamija" userId="6661291deb8198d1" providerId="Windows Live" clId="Web-{700DFE19-4531-44AE-B25F-7A995601A411}" dt="2023-08-25T03:42:49.905" v="1"/>
          <ac:spMkLst>
            <pc:docMk/>
            <pc:sldMk cId="1916665855" sldId="311"/>
            <ac:spMk id="3" creationId="{3A4FF787-40EC-43AA-C18F-005D787F142F}"/>
          </ac:spMkLst>
        </pc:spChg>
      </pc:sldChg>
      <pc:sldMasterChg chg="add del addSldLayout delSldLayout">
        <pc:chgData name="Bhavnesh Dhamija" userId="6661291deb8198d1" providerId="Windows Live" clId="Web-{700DFE19-4531-44AE-B25F-7A995601A411}" dt="2023-08-25T03:42:49.905" v="1"/>
        <pc:sldMasterMkLst>
          <pc:docMk/>
          <pc:sldMasterMk cId="154833434" sldId="2147483650"/>
        </pc:sldMasterMkLst>
        <pc:sldLayoutChg chg="add del">
          <pc:chgData name="Bhavnesh Dhamija" userId="6661291deb8198d1" providerId="Windows Live" clId="Web-{700DFE19-4531-44AE-B25F-7A995601A411}" dt="2023-08-25T03:42:49.905" v="1"/>
          <pc:sldLayoutMkLst>
            <pc:docMk/>
            <pc:sldMasterMk cId="154833434" sldId="2147483650"/>
            <pc:sldLayoutMk cId="2631799807" sldId="2147483651"/>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772183257" sldId="2147483652"/>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1681789449" sldId="2147483653"/>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4250832128" sldId="2147483654"/>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3871031321" sldId="2147483655"/>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2071868441" sldId="2147483656"/>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1581182869" sldId="2147483657"/>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2745005521" sldId="2147483658"/>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2234670087" sldId="2147483659"/>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2333964501" sldId="2147483663"/>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220804285" sldId="2147483664"/>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74571298" sldId="2147483667"/>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552850918" sldId="2147483668"/>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2586653762" sldId="2147483669"/>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872516218" sldId="2147483670"/>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185033570" sldId="2147483671"/>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1900709137" sldId="2147483673"/>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1268954110" sldId="2147483674"/>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4248485793" sldId="2147483675"/>
          </pc:sldLayoutMkLst>
        </pc:sldLayoutChg>
        <pc:sldLayoutChg chg="add del">
          <pc:chgData name="Bhavnesh Dhamija" userId="6661291deb8198d1" providerId="Windows Live" clId="Web-{700DFE19-4531-44AE-B25F-7A995601A411}" dt="2023-08-25T03:42:49.905" v="1"/>
          <pc:sldLayoutMkLst>
            <pc:docMk/>
            <pc:sldMasterMk cId="154833434" sldId="2147483650"/>
            <pc:sldLayoutMk cId="2372898826" sldId="2147483676"/>
          </pc:sldLayoutMkLst>
        </pc:sldLayoutChg>
      </pc:sldMasterChg>
      <pc:sldMasterChg chg="add del addSldLayout delSldLayout modSldLayout">
        <pc:chgData name="Bhavnesh Dhamija" userId="6661291deb8198d1" providerId="Windows Live" clId="Web-{700DFE19-4531-44AE-B25F-7A995601A411}" dt="2023-08-25T03:42:49.905" v="1"/>
        <pc:sldMasterMkLst>
          <pc:docMk/>
          <pc:sldMasterMk cId="3494911565" sldId="2147483677"/>
        </pc:sldMasterMkLst>
        <pc:sldLayoutChg chg="add del mod replId">
          <pc:chgData name="Bhavnesh Dhamija" userId="6661291deb8198d1" providerId="Windows Live" clId="Web-{700DFE19-4531-44AE-B25F-7A995601A411}" dt="2023-08-25T03:42:49.905" v="1"/>
          <pc:sldLayoutMkLst>
            <pc:docMk/>
            <pc:sldMasterMk cId="3494911565" sldId="2147483677"/>
            <pc:sldLayoutMk cId="1123682995" sldId="2147483678"/>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2016065523" sldId="2147483679"/>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2814349343" sldId="2147483680"/>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2177506307" sldId="2147483681"/>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3860194236" sldId="2147483682"/>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3710173970" sldId="2147483683"/>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1811516992" sldId="2147483684"/>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3461371472" sldId="2147483685"/>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4242021633" sldId="2147483686"/>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2584506345" sldId="2147483687"/>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851530119" sldId="2147483688"/>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1094701874" sldId="2147483689"/>
          </pc:sldLayoutMkLst>
        </pc:sldLayoutChg>
        <pc:sldLayoutChg chg="add del mod replId">
          <pc:chgData name="Bhavnesh Dhamija" userId="6661291deb8198d1" providerId="Windows Live" clId="Web-{700DFE19-4531-44AE-B25F-7A995601A411}" dt="2023-08-25T03:42:49.905" v="1"/>
          <pc:sldLayoutMkLst>
            <pc:docMk/>
            <pc:sldMasterMk cId="3494911565" sldId="2147483677"/>
            <pc:sldLayoutMk cId="1465913589" sldId="2147483690"/>
          </pc:sldLayoutMkLst>
        </pc:sldLayoutChg>
      </pc:sldMasterChg>
    </pc:docChg>
  </pc:docChgLst>
  <pc:docChgLst>
    <pc:chgData name="Goutam Pasricha" userId="03f298b1d5d928bf" providerId="LiveId" clId="{37CE2BE7-5EEB-47A5-BD74-C2720D9CB8EE}"/>
    <pc:docChg chg="addSld delSld">
      <pc:chgData name="Goutam Pasricha" userId="03f298b1d5d928bf" providerId="LiveId" clId="{37CE2BE7-5EEB-47A5-BD74-C2720D9CB8EE}" dt="2023-08-24T21:53:17.078" v="1" actId="2696"/>
      <pc:docMkLst>
        <pc:docMk/>
      </pc:docMkLst>
      <pc:sldChg chg="new del">
        <pc:chgData name="Goutam Pasricha" userId="03f298b1d5d928bf" providerId="LiveId" clId="{37CE2BE7-5EEB-47A5-BD74-C2720D9CB8EE}" dt="2023-08-24T21:53:17.078" v="1" actId="2696"/>
        <pc:sldMkLst>
          <pc:docMk/>
          <pc:sldMk cId="193864144"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sz="5400" dirty="0">
                <a:latin typeface="Cambria" panose="02040503050406030204" pitchFamily="18" charset="0"/>
                <a:ea typeface="Cambria" panose="02040503050406030204" pitchFamily="18" charset="0"/>
              </a:rPr>
              <a:t>FRAUD DETECTION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latin typeface="Cambria" panose="02040503050406030204" pitchFamily="18" charset="0"/>
                <a:ea typeface="Cambria" panose="02040503050406030204" pitchFamily="18" charset="0"/>
              </a:rPr>
              <a:t>PRESENTED BY:​</a:t>
            </a:r>
          </a:p>
          <a:p>
            <a:r>
              <a:rPr lang="en-US" dirty="0">
                <a:latin typeface="Cambria" panose="02040503050406030204" pitchFamily="18" charset="0"/>
                <a:ea typeface="Cambria" panose="02040503050406030204" pitchFamily="18" charset="0"/>
              </a:rPr>
              <a:t>GUNJAN</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F37E-9B82-C150-2D05-83FF2C190815}"/>
              </a:ext>
            </a:extLst>
          </p:cNvPr>
          <p:cNvSpPr>
            <a:spLocks noGrp="1"/>
          </p:cNvSpPr>
          <p:nvPr>
            <p:ph type="title"/>
          </p:nvPr>
        </p:nvSpPr>
        <p:spPr>
          <a:xfrm>
            <a:off x="21496" y="1411705"/>
            <a:ext cx="4203032" cy="2017295"/>
          </a:xfrm>
        </p:spPr>
        <p:txBody>
          <a:bodyPr/>
          <a:lstStyle/>
          <a:p>
            <a:r>
              <a:rPr lang="en-IN" sz="4800" dirty="0">
                <a:latin typeface="Cambria" panose="02040503050406030204" pitchFamily="18" charset="0"/>
                <a:ea typeface="Cambria" panose="02040503050406030204" pitchFamily="18" charset="0"/>
              </a:rPr>
              <a:t>Choosing category</a:t>
            </a:r>
          </a:p>
        </p:txBody>
      </p:sp>
      <p:graphicFrame>
        <p:nvGraphicFramePr>
          <p:cNvPr id="6" name="Table 6">
            <a:extLst>
              <a:ext uri="{FF2B5EF4-FFF2-40B4-BE49-F238E27FC236}">
                <a16:creationId xmlns:a16="http://schemas.microsoft.com/office/drawing/2014/main" id="{221288F0-DDDF-778D-E91D-DAB6D7A96A56}"/>
              </a:ext>
            </a:extLst>
          </p:cNvPr>
          <p:cNvGraphicFramePr>
            <a:graphicFrameLocks noGrp="1"/>
          </p:cNvGraphicFramePr>
          <p:nvPr>
            <p:ph idx="1"/>
            <p:extLst>
              <p:ext uri="{D42A27DB-BD31-4B8C-83A1-F6EECF244321}">
                <p14:modId xmlns:p14="http://schemas.microsoft.com/office/powerpoint/2010/main" val="2756159444"/>
              </p:ext>
            </p:extLst>
          </p:nvPr>
        </p:nvGraphicFramePr>
        <p:xfrm>
          <a:off x="3689685" y="731521"/>
          <a:ext cx="7828548" cy="5428652"/>
        </p:xfrm>
        <a:graphic>
          <a:graphicData uri="http://schemas.openxmlformats.org/drawingml/2006/table">
            <a:tbl>
              <a:tblPr firstRow="1" bandRow="1">
                <a:tableStyleId>{5C22544A-7EE6-4342-B048-85BDC9FD1C3A}</a:tableStyleId>
              </a:tblPr>
              <a:tblGrid>
                <a:gridCol w="2665043">
                  <a:extLst>
                    <a:ext uri="{9D8B030D-6E8A-4147-A177-3AD203B41FA5}">
                      <a16:colId xmlns:a16="http://schemas.microsoft.com/office/drawing/2014/main" val="3731731680"/>
                    </a:ext>
                  </a:extLst>
                </a:gridCol>
                <a:gridCol w="1721169">
                  <a:extLst>
                    <a:ext uri="{9D8B030D-6E8A-4147-A177-3AD203B41FA5}">
                      <a16:colId xmlns:a16="http://schemas.microsoft.com/office/drawing/2014/main" val="3373244847"/>
                    </a:ext>
                  </a:extLst>
                </a:gridCol>
                <a:gridCol w="1687312">
                  <a:extLst>
                    <a:ext uri="{9D8B030D-6E8A-4147-A177-3AD203B41FA5}">
                      <a16:colId xmlns:a16="http://schemas.microsoft.com/office/drawing/2014/main" val="3932231162"/>
                    </a:ext>
                  </a:extLst>
                </a:gridCol>
                <a:gridCol w="1755024">
                  <a:extLst>
                    <a:ext uri="{9D8B030D-6E8A-4147-A177-3AD203B41FA5}">
                      <a16:colId xmlns:a16="http://schemas.microsoft.com/office/drawing/2014/main" val="896120058"/>
                    </a:ext>
                  </a:extLst>
                </a:gridCol>
              </a:tblGrid>
              <a:tr h="632552">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pPr algn="r" fontAlgn="ctr"/>
                      <a:r>
                        <a:rPr lang="en-IN" sz="1400" b="1" dirty="0">
                          <a:effectLst/>
                          <a:latin typeface="Cambria" panose="02040503050406030204" pitchFamily="18" charset="0"/>
                          <a:ea typeface="Cambria" panose="02040503050406030204" pitchFamily="18" charset="0"/>
                        </a:rPr>
                        <a:t>Fraudulent</a:t>
                      </a:r>
                    </a:p>
                  </a:txBody>
                  <a:tcPr anchor="ctr"/>
                </a:tc>
                <a:tc>
                  <a:txBody>
                    <a:bodyPr/>
                    <a:lstStyle/>
                    <a:p>
                      <a:pPr algn="r" fontAlgn="ctr"/>
                      <a:r>
                        <a:rPr lang="en-IN" sz="1400" b="1" dirty="0">
                          <a:effectLst/>
                          <a:latin typeface="Cambria" panose="02040503050406030204" pitchFamily="18" charset="0"/>
                          <a:ea typeface="Cambria" panose="02040503050406030204" pitchFamily="18" charset="0"/>
                        </a:rPr>
                        <a:t>Non-Fraudulent</a:t>
                      </a:r>
                    </a:p>
                  </a:txBody>
                  <a:tcPr anchor="ctr"/>
                </a:tc>
                <a:tc>
                  <a:txBody>
                    <a:bodyPr/>
                    <a:lstStyle/>
                    <a:p>
                      <a:pPr algn="r" fontAlgn="ctr"/>
                      <a:r>
                        <a:rPr lang="en-IN" sz="1400" b="1" dirty="0">
                          <a:effectLst/>
                          <a:latin typeface="Cambria" panose="02040503050406030204" pitchFamily="18" charset="0"/>
                          <a:ea typeface="Cambria" panose="02040503050406030204" pitchFamily="18" charset="0"/>
                        </a:rPr>
                        <a:t>Percent(%)</a:t>
                      </a:r>
                    </a:p>
                  </a:txBody>
                  <a:tcPr anchor="ctr"/>
                </a:tc>
                <a:extLst>
                  <a:ext uri="{0D108BD9-81ED-4DB2-BD59-A6C34878D82A}">
                    <a16:rowId xmlns:a16="http://schemas.microsoft.com/office/drawing/2014/main" val="2883756009"/>
                  </a:ext>
                </a:extLst>
              </a:tr>
              <a:tr h="319740">
                <a:tc>
                  <a:txBody>
                    <a:bodyPr/>
                    <a:lstStyle/>
                    <a:p>
                      <a:pPr algn="r" fontAlgn="ctr"/>
                      <a:r>
                        <a:rPr lang="en-IN" sz="1400" b="1" dirty="0">
                          <a:effectLst/>
                          <a:latin typeface="Cambria" panose="02040503050406030204" pitchFamily="18" charset="0"/>
                          <a:ea typeface="Cambria" panose="02040503050406030204" pitchFamily="18" charset="0"/>
                        </a:rPr>
                        <a:t>'es_transportation'</a:t>
                      </a:r>
                    </a:p>
                  </a:txBody>
                  <a:tcPr anchor="ctr">
                    <a:lnT w="12700" cap="flat" cmpd="sng" algn="ctr">
                      <a:solidFill>
                        <a:schemeClr val="tx1"/>
                      </a:solidFill>
                      <a:prstDash val="solid"/>
                      <a:round/>
                      <a:headEnd type="none" w="med" len="med"/>
                      <a:tailEnd type="none" w="med" len="med"/>
                    </a:lnT>
                  </a:tcPr>
                </a:tc>
                <a:tc>
                  <a:txBody>
                    <a:bodyPr/>
                    <a:lstStyle/>
                    <a:p>
                      <a:pPr algn="r" fontAlgn="ctr"/>
                      <a:r>
                        <a:rPr lang="en-IN" sz="1400">
                          <a:effectLst/>
                          <a:latin typeface="Cambria" panose="02040503050406030204" pitchFamily="18" charset="0"/>
                          <a:ea typeface="Cambria" panose="02040503050406030204" pitchFamily="18" charset="0"/>
                        </a:rPr>
                        <a:t>NaN</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26.958187</a:t>
                      </a:r>
                    </a:p>
                  </a:txBody>
                  <a:tcPr anchor="ctr"/>
                </a:tc>
                <a:tc>
                  <a:txBody>
                    <a:bodyPr/>
                    <a:lstStyle/>
                    <a:p>
                      <a:pPr algn="r" fontAlgn="ctr"/>
                      <a:r>
                        <a:rPr lang="en-IN" sz="1400">
                          <a:effectLst/>
                          <a:latin typeface="Cambria" panose="02040503050406030204" pitchFamily="18" charset="0"/>
                          <a:ea typeface="Cambria" panose="02040503050406030204" pitchFamily="18" charset="0"/>
                        </a:rPr>
                        <a:t>0.000000</a:t>
                      </a:r>
                    </a:p>
                  </a:txBody>
                  <a:tcPr anchor="ctr"/>
                </a:tc>
                <a:extLst>
                  <a:ext uri="{0D108BD9-81ED-4DB2-BD59-A6C34878D82A}">
                    <a16:rowId xmlns:a16="http://schemas.microsoft.com/office/drawing/2014/main" val="1437357783"/>
                  </a:ext>
                </a:extLst>
              </a:tr>
              <a:tr h="319740">
                <a:tc>
                  <a:txBody>
                    <a:bodyPr/>
                    <a:lstStyle/>
                    <a:p>
                      <a:pPr algn="r" fontAlgn="ctr"/>
                      <a:r>
                        <a:rPr lang="en-IN" sz="1400" b="1" dirty="0">
                          <a:effectLst/>
                          <a:latin typeface="Cambria" panose="02040503050406030204" pitchFamily="18" charset="0"/>
                          <a:ea typeface="Cambria" panose="02040503050406030204" pitchFamily="18" charset="0"/>
                        </a:rPr>
                        <a:t>'es_food'</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NaN</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37.070405</a:t>
                      </a:r>
                    </a:p>
                  </a:txBody>
                  <a:tcPr anchor="ctr"/>
                </a:tc>
                <a:tc>
                  <a:txBody>
                    <a:bodyPr/>
                    <a:lstStyle/>
                    <a:p>
                      <a:pPr algn="r" fontAlgn="ctr"/>
                      <a:r>
                        <a:rPr lang="en-IN" sz="1400">
                          <a:effectLst/>
                          <a:latin typeface="Cambria" panose="02040503050406030204" pitchFamily="18" charset="0"/>
                          <a:ea typeface="Cambria" panose="02040503050406030204" pitchFamily="18" charset="0"/>
                        </a:rPr>
                        <a:t>0.000000</a:t>
                      </a:r>
                    </a:p>
                  </a:txBody>
                  <a:tcPr anchor="ctr"/>
                </a:tc>
                <a:extLst>
                  <a:ext uri="{0D108BD9-81ED-4DB2-BD59-A6C34878D82A}">
                    <a16:rowId xmlns:a16="http://schemas.microsoft.com/office/drawing/2014/main" val="1609592054"/>
                  </a:ext>
                </a:extLst>
              </a:tr>
              <a:tr h="319740">
                <a:tc>
                  <a:txBody>
                    <a:bodyPr/>
                    <a:lstStyle/>
                    <a:p>
                      <a:pPr algn="r" fontAlgn="ctr"/>
                      <a:r>
                        <a:rPr lang="en-IN" sz="1400" b="1">
                          <a:effectLst/>
                          <a:latin typeface="Cambria" panose="02040503050406030204" pitchFamily="18" charset="0"/>
                          <a:ea typeface="Cambria" panose="02040503050406030204" pitchFamily="18" charset="0"/>
                        </a:rPr>
                        <a:t>'es_hyper'</a:t>
                      </a:r>
                    </a:p>
                  </a:txBody>
                  <a:tcPr anchor="ctr"/>
                </a:tc>
                <a:tc>
                  <a:txBody>
                    <a:bodyPr/>
                    <a:lstStyle/>
                    <a:p>
                      <a:pPr algn="r" fontAlgn="ctr"/>
                      <a:r>
                        <a:rPr lang="en-IN" sz="1400">
                          <a:effectLst/>
                          <a:latin typeface="Cambria" panose="02040503050406030204" pitchFamily="18" charset="0"/>
                          <a:ea typeface="Cambria" panose="02040503050406030204" pitchFamily="18" charset="0"/>
                        </a:rPr>
                        <a:t>169.255429</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40.037145</a:t>
                      </a:r>
                    </a:p>
                  </a:txBody>
                  <a:tcPr anchor="ctr"/>
                </a:tc>
                <a:tc>
                  <a:txBody>
                    <a:bodyPr/>
                    <a:lstStyle/>
                    <a:p>
                      <a:pPr algn="r" fontAlgn="ctr"/>
                      <a:r>
                        <a:rPr lang="en-IN" sz="1400">
                          <a:effectLst/>
                          <a:latin typeface="Cambria" panose="02040503050406030204" pitchFamily="18" charset="0"/>
                          <a:ea typeface="Cambria" panose="02040503050406030204" pitchFamily="18" charset="0"/>
                        </a:rPr>
                        <a:t>4.591669</a:t>
                      </a:r>
                    </a:p>
                  </a:txBody>
                  <a:tcPr anchor="ctr"/>
                </a:tc>
                <a:extLst>
                  <a:ext uri="{0D108BD9-81ED-4DB2-BD59-A6C34878D82A}">
                    <a16:rowId xmlns:a16="http://schemas.microsoft.com/office/drawing/2014/main" val="4116953065"/>
                  </a:ext>
                </a:extLst>
              </a:tr>
              <a:tr h="319740">
                <a:tc>
                  <a:txBody>
                    <a:bodyPr/>
                    <a:lstStyle/>
                    <a:p>
                      <a:pPr algn="r" fontAlgn="ctr"/>
                      <a:r>
                        <a:rPr lang="en-IN" sz="1400" b="1" dirty="0">
                          <a:effectLst/>
                          <a:latin typeface="Cambria" panose="02040503050406030204" pitchFamily="18" charset="0"/>
                          <a:ea typeface="Cambria" panose="02040503050406030204" pitchFamily="18" charset="0"/>
                        </a:rPr>
                        <a:t>'es_barsandrestaurants'</a:t>
                      </a:r>
                    </a:p>
                  </a:txBody>
                  <a:tcPr anchor="ctr"/>
                </a:tc>
                <a:tc>
                  <a:txBody>
                    <a:bodyPr/>
                    <a:lstStyle/>
                    <a:p>
                      <a:pPr algn="r" fontAlgn="ctr"/>
                      <a:r>
                        <a:rPr lang="en-IN" sz="1400">
                          <a:effectLst/>
                          <a:latin typeface="Cambria" panose="02040503050406030204" pitchFamily="18" charset="0"/>
                          <a:ea typeface="Cambria" panose="02040503050406030204" pitchFamily="18" charset="0"/>
                        </a:rPr>
                        <a:t>164.092667</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41.145997</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1.882944</a:t>
                      </a:r>
                    </a:p>
                  </a:txBody>
                  <a:tcPr anchor="ctr"/>
                </a:tc>
                <a:extLst>
                  <a:ext uri="{0D108BD9-81ED-4DB2-BD59-A6C34878D82A}">
                    <a16:rowId xmlns:a16="http://schemas.microsoft.com/office/drawing/2014/main" val="1486158758"/>
                  </a:ext>
                </a:extLst>
              </a:tr>
              <a:tr h="319740">
                <a:tc>
                  <a:txBody>
                    <a:bodyPr/>
                    <a:lstStyle/>
                    <a:p>
                      <a:pPr algn="r" fontAlgn="ctr"/>
                      <a:r>
                        <a:rPr lang="en-IN" sz="1400" b="1" dirty="0">
                          <a:effectLst/>
                          <a:latin typeface="Cambria" panose="02040503050406030204" pitchFamily="18" charset="0"/>
                          <a:ea typeface="Cambria" panose="02040503050406030204" pitchFamily="18" charset="0"/>
                        </a:rPr>
                        <a:t>'es_contents'</a:t>
                      </a:r>
                    </a:p>
                  </a:txBody>
                  <a:tcPr anchor="ctr"/>
                </a:tc>
                <a:tc>
                  <a:txBody>
                    <a:bodyPr/>
                    <a:lstStyle/>
                    <a:p>
                      <a:pPr algn="r" fontAlgn="ctr"/>
                      <a:r>
                        <a:rPr lang="en-IN" sz="1400">
                          <a:effectLst/>
                          <a:latin typeface="Cambria" panose="02040503050406030204" pitchFamily="18" charset="0"/>
                          <a:ea typeface="Cambria" panose="02040503050406030204" pitchFamily="18" charset="0"/>
                        </a:rPr>
                        <a:t>NaN</a:t>
                      </a:r>
                    </a:p>
                  </a:txBody>
                  <a:tcPr anchor="ctr"/>
                </a:tc>
                <a:tc>
                  <a:txBody>
                    <a:bodyPr/>
                    <a:lstStyle/>
                    <a:p>
                      <a:pPr algn="r" fontAlgn="ctr"/>
                      <a:r>
                        <a:rPr lang="en-IN" sz="1400">
                          <a:effectLst/>
                          <a:latin typeface="Cambria" panose="02040503050406030204" pitchFamily="18" charset="0"/>
                          <a:ea typeface="Cambria" panose="02040503050406030204" pitchFamily="18" charset="0"/>
                        </a:rPr>
                        <a:t>44.547571</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0.000000</a:t>
                      </a:r>
                    </a:p>
                  </a:txBody>
                  <a:tcPr anchor="ctr"/>
                </a:tc>
                <a:extLst>
                  <a:ext uri="{0D108BD9-81ED-4DB2-BD59-A6C34878D82A}">
                    <a16:rowId xmlns:a16="http://schemas.microsoft.com/office/drawing/2014/main" val="188819464"/>
                  </a:ext>
                </a:extLst>
              </a:tr>
              <a:tr h="319740">
                <a:tc>
                  <a:txBody>
                    <a:bodyPr/>
                    <a:lstStyle/>
                    <a:p>
                      <a:pPr algn="r" fontAlgn="ctr"/>
                      <a:r>
                        <a:rPr lang="en-IN" sz="1400" b="1" dirty="0">
                          <a:effectLst/>
                          <a:latin typeface="Cambria" panose="02040503050406030204" pitchFamily="18" charset="0"/>
                          <a:ea typeface="Cambria" panose="02040503050406030204" pitchFamily="18" charset="0"/>
                        </a:rPr>
                        <a:t>'es_wellnessandbeauty'</a:t>
                      </a:r>
                    </a:p>
                  </a:txBody>
                  <a:tcPr anchor="ctr"/>
                </a:tc>
                <a:tc>
                  <a:txBody>
                    <a:bodyPr/>
                    <a:lstStyle/>
                    <a:p>
                      <a:pPr algn="r" fontAlgn="ctr"/>
                      <a:r>
                        <a:rPr lang="en-IN" sz="1400">
                          <a:effectLst/>
                          <a:latin typeface="Cambria" panose="02040503050406030204" pitchFamily="18" charset="0"/>
                          <a:ea typeface="Cambria" panose="02040503050406030204" pitchFamily="18" charset="0"/>
                        </a:rPr>
                        <a:t>229.422535</a:t>
                      </a:r>
                    </a:p>
                  </a:txBody>
                  <a:tcPr anchor="ctr"/>
                </a:tc>
                <a:tc>
                  <a:txBody>
                    <a:bodyPr/>
                    <a:lstStyle/>
                    <a:p>
                      <a:pPr algn="r" fontAlgn="ctr"/>
                      <a:r>
                        <a:rPr lang="en-IN" sz="1400">
                          <a:effectLst/>
                          <a:latin typeface="Cambria" panose="02040503050406030204" pitchFamily="18" charset="0"/>
                          <a:ea typeface="Cambria" panose="02040503050406030204" pitchFamily="18" charset="0"/>
                        </a:rPr>
                        <a:t>57.320219</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4.759380</a:t>
                      </a:r>
                    </a:p>
                  </a:txBody>
                  <a:tcPr anchor="ctr"/>
                </a:tc>
                <a:extLst>
                  <a:ext uri="{0D108BD9-81ED-4DB2-BD59-A6C34878D82A}">
                    <a16:rowId xmlns:a16="http://schemas.microsoft.com/office/drawing/2014/main" val="2011168800"/>
                  </a:ext>
                </a:extLst>
              </a:tr>
              <a:tr h="319740">
                <a:tc>
                  <a:txBody>
                    <a:bodyPr/>
                    <a:lstStyle/>
                    <a:p>
                      <a:pPr algn="r" fontAlgn="ctr"/>
                      <a:r>
                        <a:rPr lang="en-IN" sz="1400" b="1" dirty="0">
                          <a:effectLst/>
                          <a:latin typeface="Cambria" panose="02040503050406030204" pitchFamily="18" charset="0"/>
                          <a:ea typeface="Cambria" panose="02040503050406030204" pitchFamily="18" charset="0"/>
                        </a:rPr>
                        <a:t>'es_fashion'</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247.008190</a:t>
                      </a:r>
                    </a:p>
                  </a:txBody>
                  <a:tcPr anchor="ctr"/>
                </a:tc>
                <a:tc>
                  <a:txBody>
                    <a:bodyPr/>
                    <a:lstStyle/>
                    <a:p>
                      <a:pPr algn="r" fontAlgn="ctr"/>
                      <a:r>
                        <a:rPr lang="en-IN" sz="1400">
                          <a:effectLst/>
                          <a:latin typeface="Cambria" panose="02040503050406030204" pitchFamily="18" charset="0"/>
                          <a:ea typeface="Cambria" panose="02040503050406030204" pitchFamily="18" charset="0"/>
                        </a:rPr>
                        <a:t>62.347674</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1.797335</a:t>
                      </a:r>
                    </a:p>
                  </a:txBody>
                  <a:tcPr anchor="ctr"/>
                </a:tc>
                <a:extLst>
                  <a:ext uri="{0D108BD9-81ED-4DB2-BD59-A6C34878D82A}">
                    <a16:rowId xmlns:a16="http://schemas.microsoft.com/office/drawing/2014/main" val="3074112851"/>
                  </a:ext>
                </a:extLst>
              </a:tr>
              <a:tr h="319740">
                <a:tc>
                  <a:txBody>
                    <a:bodyPr/>
                    <a:lstStyle/>
                    <a:p>
                      <a:pPr algn="r" fontAlgn="ctr"/>
                      <a:r>
                        <a:rPr lang="en-IN" sz="1400" b="1" dirty="0">
                          <a:effectLst/>
                          <a:latin typeface="Cambria" panose="02040503050406030204" pitchFamily="18" charset="0"/>
                          <a:ea typeface="Cambria" panose="02040503050406030204" pitchFamily="18" charset="0"/>
                        </a:rPr>
                        <a:t>'es_leisure'</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300.286878</a:t>
                      </a:r>
                    </a:p>
                  </a:txBody>
                  <a:tcPr anchor="ctr"/>
                </a:tc>
                <a:tc>
                  <a:txBody>
                    <a:bodyPr/>
                    <a:lstStyle/>
                    <a:p>
                      <a:pPr algn="r" fontAlgn="ctr"/>
                      <a:r>
                        <a:rPr lang="en-IN" sz="1400">
                          <a:effectLst/>
                          <a:latin typeface="Cambria" panose="02040503050406030204" pitchFamily="18" charset="0"/>
                          <a:ea typeface="Cambria" panose="02040503050406030204" pitchFamily="18" charset="0"/>
                        </a:rPr>
                        <a:t>73.230400</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94.989980</a:t>
                      </a:r>
                    </a:p>
                  </a:txBody>
                  <a:tcPr anchor="ctr"/>
                </a:tc>
                <a:extLst>
                  <a:ext uri="{0D108BD9-81ED-4DB2-BD59-A6C34878D82A}">
                    <a16:rowId xmlns:a16="http://schemas.microsoft.com/office/drawing/2014/main" val="619997836"/>
                  </a:ext>
                </a:extLst>
              </a:tr>
              <a:tr h="319740">
                <a:tc>
                  <a:txBody>
                    <a:bodyPr/>
                    <a:lstStyle/>
                    <a:p>
                      <a:pPr algn="r" fontAlgn="ctr"/>
                      <a:r>
                        <a:rPr lang="en-IN" sz="1400" b="1" dirty="0">
                          <a:effectLst/>
                          <a:latin typeface="Cambria" panose="02040503050406030204" pitchFamily="18" charset="0"/>
                          <a:ea typeface="Cambria" panose="02040503050406030204" pitchFamily="18" charset="0"/>
                        </a:rPr>
                        <a:t>'es_otherservices'</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316.469605</a:t>
                      </a:r>
                    </a:p>
                  </a:txBody>
                  <a:tcPr anchor="ctr"/>
                </a:tc>
                <a:tc>
                  <a:txBody>
                    <a:bodyPr/>
                    <a:lstStyle/>
                    <a:p>
                      <a:pPr algn="r" fontAlgn="ctr"/>
                      <a:r>
                        <a:rPr lang="en-IN" sz="1400">
                          <a:effectLst/>
                          <a:latin typeface="Cambria" panose="02040503050406030204" pitchFamily="18" charset="0"/>
                          <a:ea typeface="Cambria" panose="02040503050406030204" pitchFamily="18" charset="0"/>
                        </a:rPr>
                        <a:t>75.685497</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25.000000</a:t>
                      </a:r>
                    </a:p>
                  </a:txBody>
                  <a:tcPr anchor="ctr"/>
                </a:tc>
                <a:extLst>
                  <a:ext uri="{0D108BD9-81ED-4DB2-BD59-A6C34878D82A}">
                    <a16:rowId xmlns:a16="http://schemas.microsoft.com/office/drawing/2014/main" val="686324621"/>
                  </a:ext>
                </a:extLst>
              </a:tr>
              <a:tr h="319740">
                <a:tc>
                  <a:txBody>
                    <a:bodyPr/>
                    <a:lstStyle/>
                    <a:p>
                      <a:pPr algn="r" fontAlgn="ctr"/>
                      <a:r>
                        <a:rPr lang="en-IN" sz="1400" b="1">
                          <a:effectLst/>
                          <a:latin typeface="Cambria" panose="02040503050406030204" pitchFamily="18" charset="0"/>
                          <a:ea typeface="Cambria" panose="02040503050406030204" pitchFamily="18" charset="0"/>
                        </a:rPr>
                        <a:t>'es_sportsandtoys'</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345.366811</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88.502738</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49.525237</a:t>
                      </a:r>
                    </a:p>
                  </a:txBody>
                  <a:tcPr anchor="ctr"/>
                </a:tc>
                <a:extLst>
                  <a:ext uri="{0D108BD9-81ED-4DB2-BD59-A6C34878D82A}">
                    <a16:rowId xmlns:a16="http://schemas.microsoft.com/office/drawing/2014/main" val="3482601163"/>
                  </a:ext>
                </a:extLst>
              </a:tr>
              <a:tr h="319740">
                <a:tc>
                  <a:txBody>
                    <a:bodyPr/>
                    <a:lstStyle/>
                    <a:p>
                      <a:pPr algn="r" fontAlgn="ctr"/>
                      <a:r>
                        <a:rPr lang="en-IN" sz="1400" b="1">
                          <a:effectLst/>
                          <a:latin typeface="Cambria" panose="02040503050406030204" pitchFamily="18" charset="0"/>
                          <a:ea typeface="Cambria" panose="02040503050406030204" pitchFamily="18" charset="0"/>
                        </a:rPr>
                        <a:t>'es_tech'</a:t>
                      </a:r>
                    </a:p>
                  </a:txBody>
                  <a:tcPr anchor="ctr"/>
                </a:tc>
                <a:tc>
                  <a:txBody>
                    <a:bodyPr/>
                    <a:lstStyle/>
                    <a:p>
                      <a:pPr algn="r" fontAlgn="ctr"/>
                      <a:r>
                        <a:rPr lang="en-IN" sz="1400">
                          <a:effectLst/>
                          <a:latin typeface="Cambria" panose="02040503050406030204" pitchFamily="18" charset="0"/>
                          <a:ea typeface="Cambria" panose="02040503050406030204" pitchFamily="18" charset="0"/>
                        </a:rPr>
                        <a:t>415.274114</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99.924638</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6.666667</a:t>
                      </a:r>
                    </a:p>
                  </a:txBody>
                  <a:tcPr anchor="ctr"/>
                </a:tc>
                <a:extLst>
                  <a:ext uri="{0D108BD9-81ED-4DB2-BD59-A6C34878D82A}">
                    <a16:rowId xmlns:a16="http://schemas.microsoft.com/office/drawing/2014/main" val="3194388562"/>
                  </a:ext>
                </a:extLst>
              </a:tr>
              <a:tr h="319740">
                <a:tc>
                  <a:txBody>
                    <a:bodyPr/>
                    <a:lstStyle/>
                    <a:p>
                      <a:pPr algn="r" fontAlgn="ctr"/>
                      <a:r>
                        <a:rPr lang="en-IN" sz="1400" b="1">
                          <a:effectLst/>
                          <a:latin typeface="Cambria" panose="02040503050406030204" pitchFamily="18" charset="0"/>
                          <a:ea typeface="Cambria" panose="02040503050406030204" pitchFamily="18" charset="0"/>
                        </a:rPr>
                        <a:t>'es_health'</a:t>
                      </a:r>
                    </a:p>
                  </a:txBody>
                  <a:tcPr anchor="ctr"/>
                </a:tc>
                <a:tc>
                  <a:txBody>
                    <a:bodyPr/>
                    <a:lstStyle/>
                    <a:p>
                      <a:pPr algn="r" fontAlgn="ctr"/>
                      <a:r>
                        <a:rPr lang="en-IN" sz="1400">
                          <a:effectLst/>
                          <a:latin typeface="Cambria" panose="02040503050406030204" pitchFamily="18" charset="0"/>
                          <a:ea typeface="Cambria" panose="02040503050406030204" pitchFamily="18" charset="0"/>
                        </a:rPr>
                        <a:t>407.031338</a:t>
                      </a:r>
                    </a:p>
                  </a:txBody>
                  <a:tcPr anchor="ctr"/>
                </a:tc>
                <a:tc>
                  <a:txBody>
                    <a:bodyPr/>
                    <a:lstStyle/>
                    <a:p>
                      <a:pPr algn="r" fontAlgn="ctr"/>
                      <a:r>
                        <a:rPr lang="en-IN" sz="1400">
                          <a:effectLst/>
                          <a:latin typeface="Cambria" panose="02040503050406030204" pitchFamily="18" charset="0"/>
                          <a:ea typeface="Cambria" panose="02040503050406030204" pitchFamily="18" charset="0"/>
                        </a:rPr>
                        <a:t>103.737228</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10.512614</a:t>
                      </a:r>
                    </a:p>
                  </a:txBody>
                  <a:tcPr anchor="ctr"/>
                </a:tc>
                <a:extLst>
                  <a:ext uri="{0D108BD9-81ED-4DB2-BD59-A6C34878D82A}">
                    <a16:rowId xmlns:a16="http://schemas.microsoft.com/office/drawing/2014/main" val="3426097228"/>
                  </a:ext>
                </a:extLst>
              </a:tr>
              <a:tr h="319740">
                <a:tc>
                  <a:txBody>
                    <a:bodyPr/>
                    <a:lstStyle/>
                    <a:p>
                      <a:pPr algn="r" fontAlgn="ctr"/>
                      <a:r>
                        <a:rPr lang="en-IN" sz="1400" b="1">
                          <a:effectLst/>
                          <a:latin typeface="Cambria" panose="02040503050406030204" pitchFamily="18" charset="0"/>
                          <a:ea typeface="Cambria" panose="02040503050406030204" pitchFamily="18" charset="0"/>
                        </a:rPr>
                        <a:t>'es_hotelservices'</a:t>
                      </a:r>
                    </a:p>
                  </a:txBody>
                  <a:tcPr anchor="ctr"/>
                </a:tc>
                <a:tc>
                  <a:txBody>
                    <a:bodyPr/>
                    <a:lstStyle/>
                    <a:p>
                      <a:pPr algn="r" fontAlgn="ctr"/>
                      <a:r>
                        <a:rPr lang="en-IN" sz="1400">
                          <a:effectLst/>
                          <a:latin typeface="Cambria" panose="02040503050406030204" pitchFamily="18" charset="0"/>
                          <a:ea typeface="Cambria" panose="02040503050406030204" pitchFamily="18" charset="0"/>
                        </a:rPr>
                        <a:t>421.823339</a:t>
                      </a:r>
                    </a:p>
                  </a:txBody>
                  <a:tcPr anchor="ctr"/>
                </a:tc>
                <a:tc>
                  <a:txBody>
                    <a:bodyPr/>
                    <a:lstStyle/>
                    <a:p>
                      <a:pPr algn="r" fontAlgn="ctr"/>
                      <a:r>
                        <a:rPr lang="en-IN" sz="1400">
                          <a:effectLst/>
                          <a:latin typeface="Cambria" panose="02040503050406030204" pitchFamily="18" charset="0"/>
                          <a:ea typeface="Cambria" panose="02040503050406030204" pitchFamily="18" charset="0"/>
                        </a:rPr>
                        <a:t>106.548545</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31.422018</a:t>
                      </a:r>
                    </a:p>
                  </a:txBody>
                  <a:tcPr anchor="ctr"/>
                </a:tc>
                <a:extLst>
                  <a:ext uri="{0D108BD9-81ED-4DB2-BD59-A6C34878D82A}">
                    <a16:rowId xmlns:a16="http://schemas.microsoft.com/office/drawing/2014/main" val="3756676557"/>
                  </a:ext>
                </a:extLst>
              </a:tr>
              <a:tr h="319740">
                <a:tc>
                  <a:txBody>
                    <a:bodyPr/>
                    <a:lstStyle/>
                    <a:p>
                      <a:pPr algn="r" fontAlgn="ctr"/>
                      <a:r>
                        <a:rPr lang="en-IN" sz="1400" b="1">
                          <a:effectLst/>
                          <a:latin typeface="Cambria" panose="02040503050406030204" pitchFamily="18" charset="0"/>
                          <a:ea typeface="Cambria" panose="02040503050406030204" pitchFamily="18" charset="0"/>
                        </a:rPr>
                        <a:t>'es_home'</a:t>
                      </a:r>
                    </a:p>
                  </a:txBody>
                  <a:tcPr anchor="ctr"/>
                </a:tc>
                <a:tc>
                  <a:txBody>
                    <a:bodyPr/>
                    <a:lstStyle/>
                    <a:p>
                      <a:pPr algn="r" fontAlgn="ctr"/>
                      <a:r>
                        <a:rPr lang="en-IN" sz="1400">
                          <a:effectLst/>
                          <a:latin typeface="Cambria" panose="02040503050406030204" pitchFamily="18" charset="0"/>
                          <a:ea typeface="Cambria" panose="02040503050406030204" pitchFamily="18" charset="0"/>
                        </a:rPr>
                        <a:t>457.484834</a:t>
                      </a:r>
                    </a:p>
                  </a:txBody>
                  <a:tcPr anchor="ctr"/>
                </a:tc>
                <a:tc>
                  <a:txBody>
                    <a:bodyPr/>
                    <a:lstStyle/>
                    <a:p>
                      <a:pPr algn="r" fontAlgn="ctr"/>
                      <a:r>
                        <a:rPr lang="en-IN" sz="1400">
                          <a:effectLst/>
                          <a:latin typeface="Cambria" panose="02040503050406030204" pitchFamily="18" charset="0"/>
                          <a:ea typeface="Cambria" panose="02040503050406030204" pitchFamily="18" charset="0"/>
                        </a:rPr>
                        <a:t>113.338409</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15.206445</a:t>
                      </a:r>
                    </a:p>
                  </a:txBody>
                  <a:tcPr anchor="ctr"/>
                </a:tc>
                <a:extLst>
                  <a:ext uri="{0D108BD9-81ED-4DB2-BD59-A6C34878D82A}">
                    <a16:rowId xmlns:a16="http://schemas.microsoft.com/office/drawing/2014/main" val="1114797601"/>
                  </a:ext>
                </a:extLst>
              </a:tr>
              <a:tr h="319740">
                <a:tc>
                  <a:txBody>
                    <a:bodyPr/>
                    <a:lstStyle/>
                    <a:p>
                      <a:pPr algn="r" fontAlgn="ctr"/>
                      <a:r>
                        <a:rPr lang="en-IN" sz="1400" b="1">
                          <a:effectLst/>
                          <a:latin typeface="Cambria" panose="02040503050406030204" pitchFamily="18" charset="0"/>
                          <a:ea typeface="Cambria" panose="02040503050406030204" pitchFamily="18" charset="0"/>
                        </a:rPr>
                        <a:t>'es_travel'</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2660.802872</a:t>
                      </a:r>
                    </a:p>
                  </a:txBody>
                  <a:tcPr anchor="ctr"/>
                </a:tc>
                <a:tc>
                  <a:txBody>
                    <a:bodyPr/>
                    <a:lstStyle/>
                    <a:p>
                      <a:pPr algn="r" fontAlgn="ctr"/>
                      <a:r>
                        <a:rPr lang="en-IN" sz="1400">
                          <a:effectLst/>
                          <a:latin typeface="Cambria" panose="02040503050406030204" pitchFamily="18" charset="0"/>
                          <a:ea typeface="Cambria" panose="02040503050406030204" pitchFamily="18" charset="0"/>
                        </a:rPr>
                        <a:t>669.025533</a:t>
                      </a:r>
                    </a:p>
                  </a:txBody>
                  <a:tcPr anchor="ctr"/>
                </a:tc>
                <a:tc>
                  <a:txBody>
                    <a:bodyPr/>
                    <a:lstStyle/>
                    <a:p>
                      <a:pPr algn="r" fontAlgn="ctr"/>
                      <a:r>
                        <a:rPr lang="en-IN" sz="1400" dirty="0">
                          <a:effectLst/>
                          <a:latin typeface="Cambria" panose="02040503050406030204" pitchFamily="18" charset="0"/>
                          <a:ea typeface="Cambria" panose="02040503050406030204" pitchFamily="18" charset="0"/>
                        </a:rPr>
                        <a:t>79.395604</a:t>
                      </a:r>
                    </a:p>
                  </a:txBody>
                  <a:tcPr anchor="ctr"/>
                </a:tc>
                <a:extLst>
                  <a:ext uri="{0D108BD9-81ED-4DB2-BD59-A6C34878D82A}">
                    <a16:rowId xmlns:a16="http://schemas.microsoft.com/office/drawing/2014/main" val="573695200"/>
                  </a:ext>
                </a:extLst>
              </a:tr>
            </a:tbl>
          </a:graphicData>
        </a:graphic>
      </p:graphicFrame>
      <p:sp>
        <p:nvSpPr>
          <p:cNvPr id="5" name="Slide Number Placeholder 4">
            <a:extLst>
              <a:ext uri="{FF2B5EF4-FFF2-40B4-BE49-F238E27FC236}">
                <a16:creationId xmlns:a16="http://schemas.microsoft.com/office/drawing/2014/main" id="{795A380F-EB56-1F91-C8DA-9C0E251E2CA7}"/>
              </a:ext>
            </a:extLst>
          </p:cNvPr>
          <p:cNvSpPr>
            <a:spLocks noGrp="1"/>
          </p:cNvSpPr>
          <p:nvPr>
            <p:ph type="sldNum" sz="quarter" idx="12"/>
          </p:nvPr>
        </p:nvSpPr>
        <p:spPr/>
        <p:txBody>
          <a:bodyPr/>
          <a:lstStyle/>
          <a:p>
            <a:r>
              <a:rPr lang="en-US" dirty="0"/>
              <a:t>10</a:t>
            </a:r>
          </a:p>
        </p:txBody>
      </p:sp>
    </p:spTree>
    <p:extLst>
      <p:ext uri="{BB962C8B-B14F-4D97-AF65-F5344CB8AC3E}">
        <p14:creationId xmlns:p14="http://schemas.microsoft.com/office/powerpoint/2010/main" val="208929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137160"/>
            <a:ext cx="10671048" cy="1402882"/>
          </a:xfrm>
        </p:spPr>
        <p:txBody>
          <a:bodyPr/>
          <a:lstStyle/>
          <a:p>
            <a:r>
              <a:rPr lang="en-US" dirty="0">
                <a:latin typeface="Cambria" panose="02040503050406030204" pitchFamily="18" charset="0"/>
                <a:ea typeface="Cambria" panose="02040503050406030204" pitchFamily="18" charset="0"/>
                <a:cs typeface="Arial Black" panose="020B0604020202020204" pitchFamily="34" charset="0"/>
              </a:rPr>
              <a:t>BOXPLOT FOR AMOUNT SPEND IN CATEGORY</a:t>
            </a:r>
            <a:endParaRPr lang="en-US" b="1" dirty="0">
              <a:solidFill>
                <a:schemeClr val="accent6"/>
              </a:solidFill>
              <a:latin typeface="Cambria" panose="02040503050406030204" pitchFamily="18" charset="0"/>
              <a:ea typeface="Cambria" panose="02040503050406030204" pitchFamily="18"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2050" name="Picture 2">
            <a:extLst>
              <a:ext uri="{FF2B5EF4-FFF2-40B4-BE49-F238E27FC236}">
                <a16:creationId xmlns:a16="http://schemas.microsoft.com/office/drawing/2014/main" id="{0A8C255C-CD53-1D33-BB6E-72302C3FBC4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710379" y="2825750"/>
            <a:ext cx="8353284" cy="4032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89C247-2A71-F302-F929-4D89BD407152}"/>
              </a:ext>
            </a:extLst>
          </p:cNvPr>
          <p:cNvSpPr txBox="1"/>
          <p:nvPr/>
        </p:nvSpPr>
        <p:spPr>
          <a:xfrm>
            <a:off x="256674" y="1716506"/>
            <a:ext cx="7988968" cy="1938992"/>
          </a:xfrm>
          <a:prstGeom prst="rect">
            <a:avLst/>
          </a:prstGeom>
          <a:noFill/>
        </p:spPr>
        <p:txBody>
          <a:bodyPr wrap="square" rtlCol="0">
            <a:spAutoFit/>
          </a:bodyPr>
          <a:lstStyle/>
          <a:p>
            <a:r>
              <a:rPr lang="en-IN" sz="2000" dirty="0">
                <a:latin typeface="Cambria" panose="02040503050406030204" pitchFamily="18" charset="0"/>
                <a:ea typeface="Cambria" panose="02040503050406030204" pitchFamily="18" charset="0"/>
              </a:rPr>
              <a:t>plt.figure(figsize=(30,10))</a:t>
            </a:r>
          </a:p>
          <a:p>
            <a:r>
              <a:rPr lang="en-IN" sz="2000" dirty="0">
                <a:latin typeface="Cambria" panose="02040503050406030204" pitchFamily="18" charset="0"/>
                <a:ea typeface="Cambria" panose="02040503050406030204" pitchFamily="18" charset="0"/>
              </a:rPr>
              <a:t>sns.boxplot(x=data.category,y=data.amount)</a:t>
            </a:r>
          </a:p>
          <a:p>
            <a:r>
              <a:rPr lang="en-IN" sz="2000" dirty="0">
                <a:latin typeface="Cambria" panose="02040503050406030204" pitchFamily="18" charset="0"/>
                <a:ea typeface="Cambria" panose="02040503050406030204" pitchFamily="18" charset="0"/>
              </a:rPr>
              <a:t>plt.title("Boxplot for the Amount spend in category")</a:t>
            </a:r>
          </a:p>
          <a:p>
            <a:r>
              <a:rPr lang="en-IN" sz="2000" dirty="0">
                <a:latin typeface="Cambria" panose="02040503050406030204" pitchFamily="18" charset="0"/>
                <a:ea typeface="Cambria" panose="02040503050406030204" pitchFamily="18" charset="0"/>
              </a:rPr>
              <a:t>plt.ylim(0,4000)</a:t>
            </a:r>
          </a:p>
          <a:p>
            <a:r>
              <a:rPr lang="en-IN" sz="2000" dirty="0">
                <a:latin typeface="Cambria" panose="02040503050406030204" pitchFamily="18" charset="0"/>
                <a:ea typeface="Cambria" panose="02040503050406030204" pitchFamily="18" charset="0"/>
              </a:rPr>
              <a:t>plt.legend()</a:t>
            </a:r>
          </a:p>
          <a:p>
            <a:r>
              <a:rPr lang="en-IN" sz="2000" dirty="0">
                <a:latin typeface="Cambria" panose="02040503050406030204" pitchFamily="18" charset="0"/>
                <a:ea typeface="Cambria" panose="02040503050406030204" pitchFamily="18" charset="0"/>
              </a:rPr>
              <a:t>plt.show()</a:t>
            </a:r>
          </a:p>
        </p:txBody>
      </p:sp>
    </p:spTree>
    <p:extLst>
      <p:ext uri="{BB962C8B-B14F-4D97-AF65-F5344CB8AC3E}">
        <p14:creationId xmlns:p14="http://schemas.microsoft.com/office/powerpoint/2010/main" val="2886474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E10F-1E2F-6E42-5A6C-9B097116EC08}"/>
              </a:ext>
            </a:extLst>
          </p:cNvPr>
          <p:cNvSpPr>
            <a:spLocks noGrp="1"/>
          </p:cNvSpPr>
          <p:nvPr>
            <p:ph type="title"/>
          </p:nvPr>
        </p:nvSpPr>
        <p:spPr>
          <a:xfrm>
            <a:off x="1331494" y="243359"/>
            <a:ext cx="10457528" cy="1344809"/>
          </a:xfrm>
        </p:spPr>
        <p:txBody>
          <a:bodyPr/>
          <a:lstStyle/>
          <a:p>
            <a:r>
              <a:rPr lang="en-IN" dirty="0">
                <a:latin typeface="Cambria" panose="02040503050406030204" pitchFamily="18" charset="0"/>
                <a:ea typeface="Cambria" panose="02040503050406030204" pitchFamily="18" charset="0"/>
              </a:rPr>
              <a:t>HISTOGRAM FOR FRAUDULENT AND NON FRAUDULENT PAYMENT</a:t>
            </a:r>
          </a:p>
        </p:txBody>
      </p:sp>
      <p:sp>
        <p:nvSpPr>
          <p:cNvPr id="5" name="Slide Number Placeholder 4">
            <a:extLst>
              <a:ext uri="{FF2B5EF4-FFF2-40B4-BE49-F238E27FC236}">
                <a16:creationId xmlns:a16="http://schemas.microsoft.com/office/drawing/2014/main" id="{47A1C750-D3B1-2C9B-55DA-B7BF4C001F75}"/>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3074" name="Picture 2">
            <a:extLst>
              <a:ext uri="{FF2B5EF4-FFF2-40B4-BE49-F238E27FC236}">
                <a16:creationId xmlns:a16="http://schemas.microsoft.com/office/drawing/2014/main" id="{FA90F63D-D972-8952-9E34-52A886E2970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59832" y="2346939"/>
            <a:ext cx="9288379" cy="4267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048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47F8-3E95-9C11-CEB5-532AD4CEC5DE}"/>
              </a:ext>
            </a:extLst>
          </p:cNvPr>
          <p:cNvSpPr>
            <a:spLocks noGrp="1"/>
          </p:cNvSpPr>
          <p:nvPr>
            <p:ph type="title"/>
          </p:nvPr>
        </p:nvSpPr>
        <p:spPr>
          <a:xfrm>
            <a:off x="758952" y="272716"/>
            <a:ext cx="10671048" cy="925148"/>
          </a:xfrm>
        </p:spPr>
        <p:txBody>
          <a:bodyPr/>
          <a:lstStyle/>
          <a:p>
            <a:r>
              <a:rPr lang="en-IN" sz="5400" dirty="0">
                <a:latin typeface="Cambria" panose="02040503050406030204" pitchFamily="18" charset="0"/>
                <a:ea typeface="Cambria" panose="02040503050406030204" pitchFamily="18" charset="0"/>
              </a:rPr>
              <a:t>DATA PREPROCESSING</a:t>
            </a:r>
          </a:p>
        </p:txBody>
      </p:sp>
      <p:sp>
        <p:nvSpPr>
          <p:cNvPr id="3" name="Content Placeholder 2">
            <a:extLst>
              <a:ext uri="{FF2B5EF4-FFF2-40B4-BE49-F238E27FC236}">
                <a16:creationId xmlns:a16="http://schemas.microsoft.com/office/drawing/2014/main" id="{02C339FC-4BFB-2A6C-60F3-5187550463D6}"/>
              </a:ext>
            </a:extLst>
          </p:cNvPr>
          <p:cNvSpPr>
            <a:spLocks noGrp="1"/>
          </p:cNvSpPr>
          <p:nvPr>
            <p:ph sz="half" idx="1"/>
          </p:nvPr>
        </p:nvSpPr>
        <p:spPr>
          <a:xfrm>
            <a:off x="621792" y="1588168"/>
            <a:ext cx="11056861" cy="4071968"/>
          </a:xfrm>
        </p:spPr>
        <p:txBody>
          <a:bodyPr>
            <a:normAutofit lnSpcReduction="10000"/>
          </a:bodyPr>
          <a:lstStyle/>
          <a:p>
            <a:pPr marL="342900" lvl="0" indent="-342900" algn="just">
              <a:lnSpc>
                <a:spcPct val="107000"/>
              </a:lnSpc>
              <a:spcAft>
                <a:spcPts val="800"/>
              </a:spcAft>
              <a:buSzPts val="1000"/>
              <a:buFont typeface="Symbol" panose="05050102010706020507" pitchFamily="18" charset="2"/>
              <a:buChar char=""/>
              <a:tabLst>
                <a:tab pos="228600" algn="l"/>
              </a:tabLst>
            </a:pPr>
            <a:r>
              <a:rPr lang="en-IN" sz="2400" kern="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Collect historical transaction data, which includes features like transaction amount, time, location, transaction type, and any other relevant information. Preprocess the data by cleaning, transforming, and engineering features as needed. Also, balance the dataset if fraud cases are significantly lower in number compared to legitimate cases (imbalanced dataset</a:t>
            </a:r>
            <a:r>
              <a:rPr lang="en-IN" sz="1800" kern="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457200">
              <a:lnSpc>
                <a:spcPct val="107000"/>
              </a:lnSpc>
              <a:spcAft>
                <a:spcPts val="800"/>
              </a:spcAft>
            </a:pPr>
            <a:r>
              <a:rPr lang="en-US" sz="2400" b="0" i="0" dirty="0">
                <a:solidFill>
                  <a:srgbClr val="000000"/>
                </a:solidFill>
                <a:effectLst/>
                <a:latin typeface="Cambria" panose="02040503050406030204" pitchFamily="18" charset="0"/>
                <a:ea typeface="Cambria" panose="02040503050406030204" pitchFamily="18" charset="0"/>
              </a:rPr>
              <a:t>We will transform categorical features into numerical values. It is usually better to turn these type of categorical values into dummies because they have no relation in size(i.e. customer1 is not greater than customer2) but since they are too many (over 500k customers and merchants) the features will grow 10^5 in size and it will take forever to train.</a:t>
            </a:r>
            <a:r>
              <a:rPr lang="en-IN" sz="2400" kern="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t>
            </a:r>
            <a:endParaRPr lang="en-IN" sz="2400" kern="1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3DAC93B3-4A7F-7859-4E04-89033A9445B2}"/>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95884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AC45-9524-4F57-3A78-DE690D27AA7E}"/>
              </a:ext>
            </a:extLst>
          </p:cNvPr>
          <p:cNvSpPr>
            <a:spLocks noGrp="1"/>
          </p:cNvSpPr>
          <p:nvPr>
            <p:ph type="title"/>
          </p:nvPr>
        </p:nvSpPr>
        <p:spPr>
          <a:xfrm>
            <a:off x="770021" y="1"/>
            <a:ext cx="11162899" cy="1500738"/>
          </a:xfrm>
        </p:spPr>
        <p:txBody>
          <a:bodyPr/>
          <a:lstStyle/>
          <a:p>
            <a:r>
              <a:rPr lang="en-IN" sz="4000" dirty="0">
                <a:latin typeface="Cambria" panose="02040503050406030204" pitchFamily="18" charset="0"/>
                <a:ea typeface="Cambria" panose="02040503050406030204" pitchFamily="18" charset="0"/>
              </a:rPr>
              <a:t>TRANSFORMATION INTO CATEGORICAL COLUMNS</a:t>
            </a:r>
          </a:p>
        </p:txBody>
      </p:sp>
      <p:graphicFrame>
        <p:nvGraphicFramePr>
          <p:cNvPr id="9" name="Table 9">
            <a:extLst>
              <a:ext uri="{FF2B5EF4-FFF2-40B4-BE49-F238E27FC236}">
                <a16:creationId xmlns:a16="http://schemas.microsoft.com/office/drawing/2014/main" id="{381E8F56-0FB4-F7EE-3BD1-F7C59D31DE59}"/>
              </a:ext>
            </a:extLst>
          </p:cNvPr>
          <p:cNvGraphicFramePr>
            <a:graphicFrameLocks noGrp="1"/>
          </p:cNvGraphicFramePr>
          <p:nvPr>
            <p:ph sz="half" idx="1"/>
            <p:extLst>
              <p:ext uri="{D42A27DB-BD31-4B8C-83A1-F6EECF244321}">
                <p14:modId xmlns:p14="http://schemas.microsoft.com/office/powerpoint/2010/main" val="1675950883"/>
              </p:ext>
            </p:extLst>
          </p:nvPr>
        </p:nvGraphicFramePr>
        <p:xfrm>
          <a:off x="3737811" y="2767230"/>
          <a:ext cx="8309804" cy="4090770"/>
        </p:xfrm>
        <a:graphic>
          <a:graphicData uri="http://schemas.openxmlformats.org/drawingml/2006/table">
            <a:tbl>
              <a:tblPr firstRow="1" bandRow="1">
                <a:tableStyleId>{5C22544A-7EE6-4342-B048-85BDC9FD1C3A}</a:tableStyleId>
              </a:tblPr>
              <a:tblGrid>
                <a:gridCol w="1427676">
                  <a:extLst>
                    <a:ext uri="{9D8B030D-6E8A-4147-A177-3AD203B41FA5}">
                      <a16:colId xmlns:a16="http://schemas.microsoft.com/office/drawing/2014/main" val="2012368615"/>
                    </a:ext>
                  </a:extLst>
                </a:gridCol>
                <a:gridCol w="860266">
                  <a:extLst>
                    <a:ext uri="{9D8B030D-6E8A-4147-A177-3AD203B41FA5}">
                      <a16:colId xmlns:a16="http://schemas.microsoft.com/office/drawing/2014/main" val="2544620806"/>
                    </a:ext>
                  </a:extLst>
                </a:gridCol>
                <a:gridCol w="860266">
                  <a:extLst>
                    <a:ext uri="{9D8B030D-6E8A-4147-A177-3AD203B41FA5}">
                      <a16:colId xmlns:a16="http://schemas.microsoft.com/office/drawing/2014/main" val="2490356113"/>
                    </a:ext>
                  </a:extLst>
                </a:gridCol>
                <a:gridCol w="860266">
                  <a:extLst>
                    <a:ext uri="{9D8B030D-6E8A-4147-A177-3AD203B41FA5}">
                      <a16:colId xmlns:a16="http://schemas.microsoft.com/office/drawing/2014/main" val="3502929090"/>
                    </a:ext>
                  </a:extLst>
                </a:gridCol>
                <a:gridCol w="860266">
                  <a:extLst>
                    <a:ext uri="{9D8B030D-6E8A-4147-A177-3AD203B41FA5}">
                      <a16:colId xmlns:a16="http://schemas.microsoft.com/office/drawing/2014/main" val="1920765386"/>
                    </a:ext>
                  </a:extLst>
                </a:gridCol>
                <a:gridCol w="860266">
                  <a:extLst>
                    <a:ext uri="{9D8B030D-6E8A-4147-A177-3AD203B41FA5}">
                      <a16:colId xmlns:a16="http://schemas.microsoft.com/office/drawing/2014/main" val="3898856069"/>
                    </a:ext>
                  </a:extLst>
                </a:gridCol>
                <a:gridCol w="860266">
                  <a:extLst>
                    <a:ext uri="{9D8B030D-6E8A-4147-A177-3AD203B41FA5}">
                      <a16:colId xmlns:a16="http://schemas.microsoft.com/office/drawing/2014/main" val="1232993379"/>
                    </a:ext>
                  </a:extLst>
                </a:gridCol>
                <a:gridCol w="860266">
                  <a:extLst>
                    <a:ext uri="{9D8B030D-6E8A-4147-A177-3AD203B41FA5}">
                      <a16:colId xmlns:a16="http://schemas.microsoft.com/office/drawing/2014/main" val="3835925368"/>
                    </a:ext>
                  </a:extLst>
                </a:gridCol>
                <a:gridCol w="860266">
                  <a:extLst>
                    <a:ext uri="{9D8B030D-6E8A-4147-A177-3AD203B41FA5}">
                      <a16:colId xmlns:a16="http://schemas.microsoft.com/office/drawing/2014/main" val="614292817"/>
                    </a:ext>
                  </a:extLst>
                </a:gridCol>
              </a:tblGrid>
              <a:tr h="857940">
                <a:tc>
                  <a:txBody>
                    <a:bodyPr/>
                    <a:lstStyle/>
                    <a:p>
                      <a:endParaRPr lang="en-IN"/>
                    </a:p>
                  </a:txBody>
                  <a:tcPr/>
                </a:tc>
                <a:tc>
                  <a:txBody>
                    <a:bodyPr/>
                    <a:lstStyle/>
                    <a:p>
                      <a:pPr algn="r" fontAlgn="ctr"/>
                      <a:r>
                        <a:rPr lang="en-IN" b="1" dirty="0">
                          <a:solidFill>
                            <a:schemeClr val="tx1"/>
                          </a:solidFill>
                          <a:effectLst/>
                        </a:rPr>
                        <a:t>step</a:t>
                      </a:r>
                    </a:p>
                  </a:txBody>
                  <a:tcPr anchor="ctr"/>
                </a:tc>
                <a:tc>
                  <a:txBody>
                    <a:bodyPr/>
                    <a:lstStyle/>
                    <a:p>
                      <a:pPr algn="r" fontAlgn="ctr"/>
                      <a:r>
                        <a:rPr lang="en-IN" b="1" dirty="0">
                          <a:solidFill>
                            <a:schemeClr val="tx1"/>
                          </a:solidFill>
                          <a:effectLst/>
                        </a:rPr>
                        <a:t>customer</a:t>
                      </a:r>
                    </a:p>
                  </a:txBody>
                  <a:tcPr anchor="ctr"/>
                </a:tc>
                <a:tc>
                  <a:txBody>
                    <a:bodyPr/>
                    <a:lstStyle/>
                    <a:p>
                      <a:pPr algn="r" fontAlgn="ctr"/>
                      <a:r>
                        <a:rPr lang="en-IN" b="1" dirty="0">
                          <a:solidFill>
                            <a:schemeClr val="tx1"/>
                          </a:solidFill>
                          <a:effectLst/>
                        </a:rPr>
                        <a:t>age</a:t>
                      </a:r>
                    </a:p>
                  </a:txBody>
                  <a:tcPr anchor="ctr"/>
                </a:tc>
                <a:tc>
                  <a:txBody>
                    <a:bodyPr/>
                    <a:lstStyle/>
                    <a:p>
                      <a:pPr algn="r" fontAlgn="ctr"/>
                      <a:r>
                        <a:rPr lang="en-IN" b="1" dirty="0">
                          <a:solidFill>
                            <a:schemeClr val="tx1"/>
                          </a:solidFill>
                          <a:effectLst/>
                        </a:rPr>
                        <a:t>gender</a:t>
                      </a:r>
                    </a:p>
                  </a:txBody>
                  <a:tcPr anchor="ctr"/>
                </a:tc>
                <a:tc>
                  <a:txBody>
                    <a:bodyPr/>
                    <a:lstStyle/>
                    <a:p>
                      <a:pPr algn="r" fontAlgn="ctr"/>
                      <a:r>
                        <a:rPr lang="en-IN" b="1" dirty="0">
                          <a:solidFill>
                            <a:schemeClr val="tx1"/>
                          </a:solidFill>
                          <a:effectLst/>
                        </a:rPr>
                        <a:t>merchant</a:t>
                      </a:r>
                    </a:p>
                  </a:txBody>
                  <a:tcPr anchor="ctr"/>
                </a:tc>
                <a:tc>
                  <a:txBody>
                    <a:bodyPr/>
                    <a:lstStyle/>
                    <a:p>
                      <a:pPr algn="r" fontAlgn="ctr"/>
                      <a:r>
                        <a:rPr lang="en-IN" b="1" dirty="0">
                          <a:solidFill>
                            <a:schemeClr val="tx1"/>
                          </a:solidFill>
                          <a:effectLst/>
                        </a:rPr>
                        <a:t>category</a:t>
                      </a:r>
                    </a:p>
                  </a:txBody>
                  <a:tcPr anchor="ctr"/>
                </a:tc>
                <a:tc>
                  <a:txBody>
                    <a:bodyPr/>
                    <a:lstStyle/>
                    <a:p>
                      <a:pPr algn="r" fontAlgn="ctr"/>
                      <a:r>
                        <a:rPr lang="en-IN" b="1" dirty="0">
                          <a:solidFill>
                            <a:schemeClr val="tx1"/>
                          </a:solidFill>
                          <a:effectLst/>
                        </a:rPr>
                        <a:t>amount</a:t>
                      </a:r>
                    </a:p>
                  </a:txBody>
                  <a:tcPr anchor="ctr"/>
                </a:tc>
                <a:tc>
                  <a:txBody>
                    <a:bodyPr/>
                    <a:lstStyle/>
                    <a:p>
                      <a:pPr algn="r" fontAlgn="ctr"/>
                      <a:r>
                        <a:rPr lang="en-IN" b="1" dirty="0">
                          <a:solidFill>
                            <a:schemeClr val="tx1"/>
                          </a:solidFill>
                          <a:effectLst/>
                        </a:rPr>
                        <a:t>fraud</a:t>
                      </a:r>
                    </a:p>
                  </a:txBody>
                  <a:tcPr anchor="ctr"/>
                </a:tc>
                <a:extLst>
                  <a:ext uri="{0D108BD9-81ED-4DB2-BD59-A6C34878D82A}">
                    <a16:rowId xmlns:a16="http://schemas.microsoft.com/office/drawing/2014/main" val="2295910132"/>
                  </a:ext>
                </a:extLst>
              </a:tr>
              <a:tr h="646566">
                <a:tc>
                  <a:txBody>
                    <a:bodyPr/>
                    <a:lstStyle/>
                    <a:p>
                      <a:pPr algn="r" fontAlgn="ctr"/>
                      <a:r>
                        <a:rPr lang="en-IN" b="1" dirty="0">
                          <a:effectLst/>
                        </a:rPr>
                        <a:t>0</a:t>
                      </a:r>
                    </a:p>
                  </a:txBody>
                  <a:tcPr anchor="ctr"/>
                </a:tc>
                <a:tc>
                  <a:txBody>
                    <a:bodyPr/>
                    <a:lstStyle/>
                    <a:p>
                      <a:pPr algn="r" fontAlgn="ctr"/>
                      <a:r>
                        <a:rPr lang="en-IN">
                          <a:effectLst/>
                        </a:rPr>
                        <a:t>0</a:t>
                      </a:r>
                    </a:p>
                  </a:txBody>
                  <a:tcPr anchor="ctr"/>
                </a:tc>
                <a:tc>
                  <a:txBody>
                    <a:bodyPr/>
                    <a:lstStyle/>
                    <a:p>
                      <a:pPr algn="r" fontAlgn="ctr"/>
                      <a:r>
                        <a:rPr lang="en-IN">
                          <a:effectLst/>
                        </a:rPr>
                        <a:t>210</a:t>
                      </a:r>
                    </a:p>
                  </a:txBody>
                  <a:tcPr anchor="ctr"/>
                </a:tc>
                <a:tc>
                  <a:txBody>
                    <a:bodyPr/>
                    <a:lstStyle/>
                    <a:p>
                      <a:pPr algn="r" fontAlgn="ctr"/>
                      <a:r>
                        <a:rPr lang="en-IN">
                          <a:effectLst/>
                        </a:rPr>
                        <a:t>4</a:t>
                      </a:r>
                    </a:p>
                  </a:txBody>
                  <a:tcPr anchor="ctr"/>
                </a:tc>
                <a:tc>
                  <a:txBody>
                    <a:bodyPr/>
                    <a:lstStyle/>
                    <a:p>
                      <a:pPr algn="r" fontAlgn="ctr"/>
                      <a:r>
                        <a:rPr lang="en-IN">
                          <a:effectLst/>
                        </a:rPr>
                        <a:t>2</a:t>
                      </a:r>
                    </a:p>
                  </a:txBody>
                  <a:tcPr anchor="ctr"/>
                </a:tc>
                <a:tc>
                  <a:txBody>
                    <a:bodyPr/>
                    <a:lstStyle/>
                    <a:p>
                      <a:pPr algn="r" fontAlgn="ctr"/>
                      <a:r>
                        <a:rPr lang="en-IN">
                          <a:effectLst/>
                        </a:rPr>
                        <a:t>30</a:t>
                      </a:r>
                    </a:p>
                  </a:txBody>
                  <a:tcPr anchor="ctr"/>
                </a:tc>
                <a:tc>
                  <a:txBody>
                    <a:bodyPr/>
                    <a:lstStyle/>
                    <a:p>
                      <a:pPr algn="r" fontAlgn="ctr"/>
                      <a:r>
                        <a:rPr lang="en-IN">
                          <a:effectLst/>
                        </a:rPr>
                        <a:t>12</a:t>
                      </a:r>
                    </a:p>
                  </a:txBody>
                  <a:tcPr anchor="ctr"/>
                </a:tc>
                <a:tc>
                  <a:txBody>
                    <a:bodyPr/>
                    <a:lstStyle/>
                    <a:p>
                      <a:pPr algn="r" fontAlgn="ctr"/>
                      <a:r>
                        <a:rPr lang="en-IN">
                          <a:effectLst/>
                        </a:rPr>
                        <a:t>4.55</a:t>
                      </a:r>
                    </a:p>
                  </a:txBody>
                  <a:tcPr anchor="ctr"/>
                </a:tc>
                <a:tc>
                  <a:txBody>
                    <a:bodyPr/>
                    <a:lstStyle/>
                    <a:p>
                      <a:pPr algn="r" fontAlgn="ctr"/>
                      <a:r>
                        <a:rPr lang="en-IN">
                          <a:effectLst/>
                        </a:rPr>
                        <a:t>0</a:t>
                      </a:r>
                    </a:p>
                  </a:txBody>
                  <a:tcPr anchor="ctr"/>
                </a:tc>
                <a:extLst>
                  <a:ext uri="{0D108BD9-81ED-4DB2-BD59-A6C34878D82A}">
                    <a16:rowId xmlns:a16="http://schemas.microsoft.com/office/drawing/2014/main" val="1959170807"/>
                  </a:ext>
                </a:extLst>
              </a:tr>
              <a:tr h="646566">
                <a:tc>
                  <a:txBody>
                    <a:bodyPr/>
                    <a:lstStyle/>
                    <a:p>
                      <a:pPr algn="r" fontAlgn="ctr"/>
                      <a:r>
                        <a:rPr lang="en-IN" b="1" dirty="0">
                          <a:effectLst/>
                        </a:rPr>
                        <a:t>1</a:t>
                      </a:r>
                    </a:p>
                  </a:txBody>
                  <a:tcPr anchor="ctr"/>
                </a:tc>
                <a:tc>
                  <a:txBody>
                    <a:bodyPr/>
                    <a:lstStyle/>
                    <a:p>
                      <a:pPr algn="r" fontAlgn="ctr"/>
                      <a:r>
                        <a:rPr lang="en-IN">
                          <a:effectLst/>
                        </a:rPr>
                        <a:t>0</a:t>
                      </a:r>
                    </a:p>
                  </a:txBody>
                  <a:tcPr anchor="ctr"/>
                </a:tc>
                <a:tc>
                  <a:txBody>
                    <a:bodyPr/>
                    <a:lstStyle/>
                    <a:p>
                      <a:pPr algn="r" fontAlgn="ctr"/>
                      <a:r>
                        <a:rPr lang="en-IN">
                          <a:effectLst/>
                        </a:rPr>
                        <a:t>2753</a:t>
                      </a:r>
                    </a:p>
                  </a:txBody>
                  <a:tcPr anchor="ctr"/>
                </a:tc>
                <a:tc>
                  <a:txBody>
                    <a:bodyPr/>
                    <a:lstStyle/>
                    <a:p>
                      <a:pPr algn="r" fontAlgn="ctr"/>
                      <a:r>
                        <a:rPr lang="en-IN">
                          <a:effectLst/>
                        </a:rPr>
                        <a:t>2</a:t>
                      </a:r>
                    </a:p>
                  </a:txBody>
                  <a:tcPr anchor="ctr"/>
                </a:tc>
                <a:tc>
                  <a:txBody>
                    <a:bodyPr/>
                    <a:lstStyle/>
                    <a:p>
                      <a:pPr algn="r" fontAlgn="ctr"/>
                      <a:r>
                        <a:rPr lang="en-IN">
                          <a:effectLst/>
                        </a:rPr>
                        <a:t>2</a:t>
                      </a:r>
                    </a:p>
                  </a:txBody>
                  <a:tcPr anchor="ctr"/>
                </a:tc>
                <a:tc>
                  <a:txBody>
                    <a:bodyPr/>
                    <a:lstStyle/>
                    <a:p>
                      <a:pPr algn="r" fontAlgn="ctr"/>
                      <a:r>
                        <a:rPr lang="en-IN">
                          <a:effectLst/>
                        </a:rPr>
                        <a:t>30</a:t>
                      </a:r>
                    </a:p>
                  </a:txBody>
                  <a:tcPr anchor="ctr"/>
                </a:tc>
                <a:tc>
                  <a:txBody>
                    <a:bodyPr/>
                    <a:lstStyle/>
                    <a:p>
                      <a:pPr algn="r" fontAlgn="ctr"/>
                      <a:r>
                        <a:rPr lang="en-IN">
                          <a:effectLst/>
                        </a:rPr>
                        <a:t>12</a:t>
                      </a:r>
                    </a:p>
                  </a:txBody>
                  <a:tcPr anchor="ctr"/>
                </a:tc>
                <a:tc>
                  <a:txBody>
                    <a:bodyPr/>
                    <a:lstStyle/>
                    <a:p>
                      <a:pPr algn="r" fontAlgn="ctr"/>
                      <a:r>
                        <a:rPr lang="en-IN">
                          <a:effectLst/>
                        </a:rPr>
                        <a:t>39.68</a:t>
                      </a:r>
                    </a:p>
                  </a:txBody>
                  <a:tcPr anchor="ctr"/>
                </a:tc>
                <a:tc>
                  <a:txBody>
                    <a:bodyPr/>
                    <a:lstStyle/>
                    <a:p>
                      <a:pPr algn="r" fontAlgn="ctr"/>
                      <a:r>
                        <a:rPr lang="en-IN">
                          <a:effectLst/>
                        </a:rPr>
                        <a:t>0</a:t>
                      </a:r>
                    </a:p>
                  </a:txBody>
                  <a:tcPr anchor="ctr"/>
                </a:tc>
                <a:extLst>
                  <a:ext uri="{0D108BD9-81ED-4DB2-BD59-A6C34878D82A}">
                    <a16:rowId xmlns:a16="http://schemas.microsoft.com/office/drawing/2014/main" val="567140297"/>
                  </a:ext>
                </a:extLst>
              </a:tr>
              <a:tr h="646566">
                <a:tc>
                  <a:txBody>
                    <a:bodyPr/>
                    <a:lstStyle/>
                    <a:p>
                      <a:pPr algn="r" fontAlgn="ctr"/>
                      <a:r>
                        <a:rPr lang="en-IN" b="1">
                          <a:effectLst/>
                        </a:rPr>
                        <a:t>2</a:t>
                      </a:r>
                    </a:p>
                  </a:txBody>
                  <a:tcPr anchor="ctr"/>
                </a:tc>
                <a:tc>
                  <a:txBody>
                    <a:bodyPr/>
                    <a:lstStyle/>
                    <a:p>
                      <a:pPr algn="r" fontAlgn="ctr"/>
                      <a:r>
                        <a:rPr lang="en-IN">
                          <a:effectLst/>
                        </a:rPr>
                        <a:t>0</a:t>
                      </a:r>
                    </a:p>
                  </a:txBody>
                  <a:tcPr anchor="ctr"/>
                </a:tc>
                <a:tc>
                  <a:txBody>
                    <a:bodyPr/>
                    <a:lstStyle/>
                    <a:p>
                      <a:pPr algn="r" fontAlgn="ctr"/>
                      <a:r>
                        <a:rPr lang="en-IN">
                          <a:effectLst/>
                        </a:rPr>
                        <a:t>2285</a:t>
                      </a:r>
                    </a:p>
                  </a:txBody>
                  <a:tcPr anchor="ctr"/>
                </a:tc>
                <a:tc>
                  <a:txBody>
                    <a:bodyPr/>
                    <a:lstStyle/>
                    <a:p>
                      <a:pPr algn="r" fontAlgn="ctr"/>
                      <a:r>
                        <a:rPr lang="en-IN">
                          <a:effectLst/>
                        </a:rPr>
                        <a:t>4</a:t>
                      </a:r>
                    </a:p>
                  </a:txBody>
                  <a:tcPr anchor="ctr"/>
                </a:tc>
                <a:tc>
                  <a:txBody>
                    <a:bodyPr/>
                    <a:lstStyle/>
                    <a:p>
                      <a:pPr algn="r" fontAlgn="ctr"/>
                      <a:r>
                        <a:rPr lang="en-IN">
                          <a:effectLst/>
                        </a:rPr>
                        <a:t>1</a:t>
                      </a:r>
                    </a:p>
                  </a:txBody>
                  <a:tcPr anchor="ctr"/>
                </a:tc>
                <a:tc>
                  <a:txBody>
                    <a:bodyPr/>
                    <a:lstStyle/>
                    <a:p>
                      <a:pPr algn="r" fontAlgn="ctr"/>
                      <a:r>
                        <a:rPr lang="en-IN">
                          <a:effectLst/>
                        </a:rPr>
                        <a:t>18</a:t>
                      </a:r>
                    </a:p>
                  </a:txBody>
                  <a:tcPr anchor="ctr"/>
                </a:tc>
                <a:tc>
                  <a:txBody>
                    <a:bodyPr/>
                    <a:lstStyle/>
                    <a:p>
                      <a:pPr algn="r" fontAlgn="ctr"/>
                      <a:r>
                        <a:rPr lang="en-IN">
                          <a:effectLst/>
                        </a:rPr>
                        <a:t>12</a:t>
                      </a:r>
                    </a:p>
                  </a:txBody>
                  <a:tcPr anchor="ctr"/>
                </a:tc>
                <a:tc>
                  <a:txBody>
                    <a:bodyPr/>
                    <a:lstStyle/>
                    <a:p>
                      <a:pPr algn="r" fontAlgn="ctr"/>
                      <a:r>
                        <a:rPr lang="en-IN">
                          <a:effectLst/>
                        </a:rPr>
                        <a:t>26.89</a:t>
                      </a:r>
                    </a:p>
                  </a:txBody>
                  <a:tcPr anchor="ctr"/>
                </a:tc>
                <a:tc>
                  <a:txBody>
                    <a:bodyPr/>
                    <a:lstStyle/>
                    <a:p>
                      <a:pPr algn="r" fontAlgn="ctr"/>
                      <a:r>
                        <a:rPr lang="en-IN">
                          <a:effectLst/>
                        </a:rPr>
                        <a:t>0</a:t>
                      </a:r>
                    </a:p>
                  </a:txBody>
                  <a:tcPr anchor="ctr"/>
                </a:tc>
                <a:extLst>
                  <a:ext uri="{0D108BD9-81ED-4DB2-BD59-A6C34878D82A}">
                    <a16:rowId xmlns:a16="http://schemas.microsoft.com/office/drawing/2014/main" val="3030633866"/>
                  </a:ext>
                </a:extLst>
              </a:tr>
              <a:tr h="646566">
                <a:tc>
                  <a:txBody>
                    <a:bodyPr/>
                    <a:lstStyle/>
                    <a:p>
                      <a:pPr algn="r" fontAlgn="ctr"/>
                      <a:r>
                        <a:rPr lang="en-IN" b="1">
                          <a:effectLst/>
                        </a:rPr>
                        <a:t>3</a:t>
                      </a:r>
                    </a:p>
                  </a:txBody>
                  <a:tcPr anchor="ctr"/>
                </a:tc>
                <a:tc>
                  <a:txBody>
                    <a:bodyPr/>
                    <a:lstStyle/>
                    <a:p>
                      <a:pPr algn="r" fontAlgn="ctr"/>
                      <a:r>
                        <a:rPr lang="en-IN">
                          <a:effectLst/>
                        </a:rPr>
                        <a:t>0</a:t>
                      </a:r>
                    </a:p>
                  </a:txBody>
                  <a:tcPr anchor="ctr"/>
                </a:tc>
                <a:tc>
                  <a:txBody>
                    <a:bodyPr/>
                    <a:lstStyle/>
                    <a:p>
                      <a:pPr algn="r" fontAlgn="ctr"/>
                      <a:r>
                        <a:rPr lang="en-IN">
                          <a:effectLst/>
                        </a:rPr>
                        <a:t>1650</a:t>
                      </a:r>
                    </a:p>
                  </a:txBody>
                  <a:tcPr anchor="ctr"/>
                </a:tc>
                <a:tc>
                  <a:txBody>
                    <a:bodyPr/>
                    <a:lstStyle/>
                    <a:p>
                      <a:pPr algn="r" fontAlgn="ctr"/>
                      <a:r>
                        <a:rPr lang="en-IN">
                          <a:effectLst/>
                        </a:rPr>
                        <a:t>3</a:t>
                      </a:r>
                    </a:p>
                  </a:txBody>
                  <a:tcPr anchor="ctr"/>
                </a:tc>
                <a:tc>
                  <a:txBody>
                    <a:bodyPr/>
                    <a:lstStyle/>
                    <a:p>
                      <a:pPr algn="r" fontAlgn="ctr"/>
                      <a:r>
                        <a:rPr lang="en-IN">
                          <a:effectLst/>
                        </a:rPr>
                        <a:t>2</a:t>
                      </a:r>
                    </a:p>
                  </a:txBody>
                  <a:tcPr anchor="ctr"/>
                </a:tc>
                <a:tc>
                  <a:txBody>
                    <a:bodyPr/>
                    <a:lstStyle/>
                    <a:p>
                      <a:pPr algn="r" fontAlgn="ctr"/>
                      <a:r>
                        <a:rPr lang="en-IN">
                          <a:effectLst/>
                        </a:rPr>
                        <a:t>30</a:t>
                      </a:r>
                    </a:p>
                  </a:txBody>
                  <a:tcPr anchor="ctr"/>
                </a:tc>
                <a:tc>
                  <a:txBody>
                    <a:bodyPr/>
                    <a:lstStyle/>
                    <a:p>
                      <a:pPr algn="r" fontAlgn="ctr"/>
                      <a:r>
                        <a:rPr lang="en-IN">
                          <a:effectLst/>
                        </a:rPr>
                        <a:t>12</a:t>
                      </a:r>
                    </a:p>
                  </a:txBody>
                  <a:tcPr anchor="ctr"/>
                </a:tc>
                <a:tc>
                  <a:txBody>
                    <a:bodyPr/>
                    <a:lstStyle/>
                    <a:p>
                      <a:pPr algn="r" fontAlgn="ctr"/>
                      <a:r>
                        <a:rPr lang="en-IN">
                          <a:effectLst/>
                        </a:rPr>
                        <a:t>17.25</a:t>
                      </a:r>
                    </a:p>
                  </a:txBody>
                  <a:tcPr anchor="ctr"/>
                </a:tc>
                <a:tc>
                  <a:txBody>
                    <a:bodyPr/>
                    <a:lstStyle/>
                    <a:p>
                      <a:pPr algn="r" fontAlgn="ctr"/>
                      <a:r>
                        <a:rPr lang="en-IN">
                          <a:effectLst/>
                        </a:rPr>
                        <a:t>0</a:t>
                      </a:r>
                    </a:p>
                  </a:txBody>
                  <a:tcPr anchor="ctr"/>
                </a:tc>
                <a:extLst>
                  <a:ext uri="{0D108BD9-81ED-4DB2-BD59-A6C34878D82A}">
                    <a16:rowId xmlns:a16="http://schemas.microsoft.com/office/drawing/2014/main" val="2964035355"/>
                  </a:ext>
                </a:extLst>
              </a:tr>
              <a:tr h="646566">
                <a:tc>
                  <a:txBody>
                    <a:bodyPr/>
                    <a:lstStyle/>
                    <a:p>
                      <a:pPr algn="r" fontAlgn="ctr"/>
                      <a:r>
                        <a:rPr lang="en-IN" b="1">
                          <a:effectLst/>
                        </a:rPr>
                        <a:t>4</a:t>
                      </a:r>
                    </a:p>
                  </a:txBody>
                  <a:tcPr anchor="ctr"/>
                </a:tc>
                <a:tc>
                  <a:txBody>
                    <a:bodyPr/>
                    <a:lstStyle/>
                    <a:p>
                      <a:pPr algn="r" fontAlgn="ctr"/>
                      <a:r>
                        <a:rPr lang="en-IN">
                          <a:effectLst/>
                        </a:rPr>
                        <a:t>0</a:t>
                      </a:r>
                    </a:p>
                  </a:txBody>
                  <a:tcPr anchor="ctr"/>
                </a:tc>
                <a:tc>
                  <a:txBody>
                    <a:bodyPr/>
                    <a:lstStyle/>
                    <a:p>
                      <a:pPr algn="r" fontAlgn="ctr"/>
                      <a:r>
                        <a:rPr lang="en-IN">
                          <a:effectLst/>
                        </a:rPr>
                        <a:t>3585</a:t>
                      </a:r>
                    </a:p>
                  </a:txBody>
                  <a:tcPr anchor="ctr"/>
                </a:tc>
                <a:tc>
                  <a:txBody>
                    <a:bodyPr/>
                    <a:lstStyle/>
                    <a:p>
                      <a:pPr algn="r" fontAlgn="ctr"/>
                      <a:r>
                        <a:rPr lang="en-IN">
                          <a:effectLst/>
                        </a:rPr>
                        <a:t>5</a:t>
                      </a:r>
                    </a:p>
                  </a:txBody>
                  <a:tcPr anchor="ctr"/>
                </a:tc>
                <a:tc>
                  <a:txBody>
                    <a:bodyPr/>
                    <a:lstStyle/>
                    <a:p>
                      <a:pPr algn="r" fontAlgn="ctr"/>
                      <a:r>
                        <a:rPr lang="en-IN">
                          <a:effectLst/>
                        </a:rPr>
                        <a:t>2</a:t>
                      </a:r>
                    </a:p>
                  </a:txBody>
                  <a:tcPr anchor="ctr"/>
                </a:tc>
                <a:tc>
                  <a:txBody>
                    <a:bodyPr/>
                    <a:lstStyle/>
                    <a:p>
                      <a:pPr algn="r" fontAlgn="ctr"/>
                      <a:r>
                        <a:rPr lang="en-IN">
                          <a:effectLst/>
                        </a:rPr>
                        <a:t>30</a:t>
                      </a:r>
                    </a:p>
                  </a:txBody>
                  <a:tcPr anchor="ctr"/>
                </a:tc>
                <a:tc>
                  <a:txBody>
                    <a:bodyPr/>
                    <a:lstStyle/>
                    <a:p>
                      <a:pPr algn="r" fontAlgn="ctr"/>
                      <a:r>
                        <a:rPr lang="en-IN">
                          <a:effectLst/>
                        </a:rPr>
                        <a:t>12</a:t>
                      </a:r>
                    </a:p>
                  </a:txBody>
                  <a:tcPr anchor="ctr"/>
                </a:tc>
                <a:tc>
                  <a:txBody>
                    <a:bodyPr/>
                    <a:lstStyle/>
                    <a:p>
                      <a:pPr algn="r" fontAlgn="ctr"/>
                      <a:r>
                        <a:rPr lang="en-IN">
                          <a:effectLst/>
                        </a:rPr>
                        <a:t>35.72</a:t>
                      </a:r>
                    </a:p>
                  </a:txBody>
                  <a:tcPr anchor="ctr"/>
                </a:tc>
                <a:tc>
                  <a:txBody>
                    <a:bodyPr/>
                    <a:lstStyle/>
                    <a:p>
                      <a:pPr algn="r" fontAlgn="ctr"/>
                      <a:r>
                        <a:rPr lang="en-IN" dirty="0">
                          <a:effectLst/>
                        </a:rPr>
                        <a:t>0</a:t>
                      </a:r>
                    </a:p>
                  </a:txBody>
                  <a:tcPr anchor="ctr"/>
                </a:tc>
                <a:extLst>
                  <a:ext uri="{0D108BD9-81ED-4DB2-BD59-A6C34878D82A}">
                    <a16:rowId xmlns:a16="http://schemas.microsoft.com/office/drawing/2014/main" val="3659086419"/>
                  </a:ext>
                </a:extLst>
              </a:tr>
            </a:tbl>
          </a:graphicData>
        </a:graphic>
      </p:graphicFrame>
      <p:sp>
        <p:nvSpPr>
          <p:cNvPr id="5" name="Slide Number Placeholder 4">
            <a:extLst>
              <a:ext uri="{FF2B5EF4-FFF2-40B4-BE49-F238E27FC236}">
                <a16:creationId xmlns:a16="http://schemas.microsoft.com/office/drawing/2014/main" id="{6918482C-EF9D-2455-520C-CAD0188ECE15}"/>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0" name="TextBox 9">
            <a:extLst>
              <a:ext uri="{FF2B5EF4-FFF2-40B4-BE49-F238E27FC236}">
                <a16:creationId xmlns:a16="http://schemas.microsoft.com/office/drawing/2014/main" id="{37FA8611-24FE-A93C-8789-424B917A67A3}"/>
              </a:ext>
            </a:extLst>
          </p:cNvPr>
          <p:cNvSpPr txBox="1"/>
          <p:nvPr/>
        </p:nvSpPr>
        <p:spPr>
          <a:xfrm>
            <a:off x="433137" y="1716507"/>
            <a:ext cx="6785810" cy="1323439"/>
          </a:xfrm>
          <a:prstGeom prst="rect">
            <a:avLst/>
          </a:prstGeom>
          <a:noFill/>
        </p:spPr>
        <p:txBody>
          <a:bodyPr wrap="square" rtlCol="0">
            <a:spAutoFit/>
          </a:bodyPr>
          <a:lstStyle/>
          <a:p>
            <a:r>
              <a:rPr lang="en-IN" sz="2000" dirty="0">
                <a:latin typeface="Cambria" panose="02040503050406030204" pitchFamily="18" charset="0"/>
                <a:ea typeface="Cambria" panose="02040503050406030204" pitchFamily="18" charset="0"/>
              </a:rPr>
              <a:t># categorical values ==&gt; numeric values</a:t>
            </a:r>
          </a:p>
          <a:p>
            <a:r>
              <a:rPr lang="en-IN" sz="2000" dirty="0">
                <a:latin typeface="Cambria" panose="02040503050406030204" pitchFamily="18" charset="0"/>
                <a:ea typeface="Cambria" panose="02040503050406030204" pitchFamily="18" charset="0"/>
              </a:rPr>
              <a:t>data_reduced[col_categorical] = data_reduced[col_categorical].apply(lambda x: x.cat.codes)</a:t>
            </a:r>
          </a:p>
          <a:p>
            <a:r>
              <a:rPr lang="en-IN" sz="2000" dirty="0">
                <a:latin typeface="Cambria" panose="02040503050406030204" pitchFamily="18" charset="0"/>
                <a:ea typeface="Cambria" panose="02040503050406030204" pitchFamily="18" charset="0"/>
              </a:rPr>
              <a:t>data_reduced.head(5)</a:t>
            </a:r>
          </a:p>
        </p:txBody>
      </p:sp>
    </p:spTree>
    <p:extLst>
      <p:ext uri="{BB962C8B-B14F-4D97-AF65-F5344CB8AC3E}">
        <p14:creationId xmlns:p14="http://schemas.microsoft.com/office/powerpoint/2010/main" val="1873303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67CB-FF7A-63A7-24B6-BF25C4FF4672}"/>
              </a:ext>
            </a:extLst>
          </p:cNvPr>
          <p:cNvSpPr>
            <a:spLocks noGrp="1"/>
          </p:cNvSpPr>
          <p:nvPr>
            <p:ph type="title"/>
          </p:nvPr>
        </p:nvSpPr>
        <p:spPr>
          <a:xfrm>
            <a:off x="758952" y="304800"/>
            <a:ext cx="10671048" cy="1588168"/>
          </a:xfrm>
        </p:spPr>
        <p:txBody>
          <a:bodyPr/>
          <a:lstStyle/>
          <a:p>
            <a:r>
              <a:rPr lang="en-IN" sz="4800" b="1" i="0" dirty="0">
                <a:solidFill>
                  <a:schemeClr val="accent3">
                    <a:lumMod val="50000"/>
                  </a:schemeClr>
                </a:solidFill>
                <a:effectLst/>
                <a:latin typeface="Cambria" panose="02040503050406030204" pitchFamily="18" charset="0"/>
                <a:ea typeface="Cambria" panose="02040503050406030204" pitchFamily="18" charset="0"/>
              </a:rPr>
              <a:t>Oversampling with SMOTE</a:t>
            </a:r>
            <a:br>
              <a:rPr lang="en-IN" sz="4800" b="1" i="0" dirty="0">
                <a:solidFill>
                  <a:schemeClr val="accent3">
                    <a:lumMod val="50000"/>
                  </a:schemeClr>
                </a:solidFill>
                <a:effectLst/>
                <a:latin typeface="Cambria" panose="02040503050406030204" pitchFamily="18" charset="0"/>
                <a:ea typeface="Cambria" panose="02040503050406030204" pitchFamily="18" charset="0"/>
              </a:rPr>
            </a:br>
            <a:endParaRPr lang="en-IN" sz="4800" dirty="0">
              <a:solidFill>
                <a:schemeClr val="accent3">
                  <a:lumMod val="50000"/>
                </a:schemeClr>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129EC28-D162-5D89-5EE8-7A9C6C2AA335}"/>
              </a:ext>
            </a:extLst>
          </p:cNvPr>
          <p:cNvSpPr>
            <a:spLocks noGrp="1"/>
          </p:cNvSpPr>
          <p:nvPr>
            <p:ph sz="half" idx="1"/>
          </p:nvPr>
        </p:nvSpPr>
        <p:spPr>
          <a:xfrm>
            <a:off x="755904" y="1764632"/>
            <a:ext cx="10680192" cy="3895504"/>
          </a:xfrm>
        </p:spPr>
        <p:txBody>
          <a:bodyPr>
            <a:normAutofit lnSpcReduction="10000"/>
          </a:bodyPr>
          <a:lstStyle/>
          <a:p>
            <a:r>
              <a:rPr lang="en-IN" sz="2000" kern="1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In a fraud detection project, it's common to encounter imbalanced datasets where the majority of transactions are non-fraudulent (normal) and a small fraction are fraudulent. This imbalance can lead to challenges when training machine learning models as they might struggle to effectively learn the patterns associated with the minority class (fraudulent transactions). One way to address this issue is by using oversampling techniques such as Synthetic Minority Over-sampling Technique (SMOTE).</a:t>
            </a:r>
          </a:p>
          <a:p>
            <a:pPr marL="0" indent="0">
              <a:buNone/>
            </a:pPr>
            <a:endParaRPr lang="en-IN" sz="2000" kern="1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IN" sz="2000" kern="100"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 The base score should be better than predicting always non-</a:t>
            </a:r>
            <a:r>
              <a:rPr lang="en-IN" sz="2000" kern="100" dirty="0" err="1">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fraduelent</a:t>
            </a:r>
            <a:endParaRPr lang="en-IN" sz="2000" kern="100"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IN" sz="2400" kern="1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print("Base accuracy score we must beat is: ",</a:t>
            </a:r>
          </a:p>
          <a:p>
            <a:pPr marL="0" indent="0">
              <a:buNone/>
            </a:pPr>
            <a:r>
              <a:rPr lang="en-IN" sz="2400" kern="10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r>
              <a:rPr lang="en-IN" sz="2400" kern="1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df_non_fraud.fraud.count()/np.add(df_non_fraud.fraud.count(),df_fraud.fraud.count()) * 100).</a:t>
            </a:r>
            <a:endParaRPr lang="en-IN" sz="2400" kern="1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84FD1EC0-138F-DF41-D56A-639FC29AAE20}"/>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6" name="TextBox 5">
            <a:extLst>
              <a:ext uri="{FF2B5EF4-FFF2-40B4-BE49-F238E27FC236}">
                <a16:creationId xmlns:a16="http://schemas.microsoft.com/office/drawing/2014/main" id="{53D53BD0-A729-044D-42DE-3CD22F333890}"/>
              </a:ext>
            </a:extLst>
          </p:cNvPr>
          <p:cNvSpPr txBox="1"/>
          <p:nvPr/>
        </p:nvSpPr>
        <p:spPr>
          <a:xfrm>
            <a:off x="1941094" y="5919536"/>
            <a:ext cx="8775031" cy="400110"/>
          </a:xfrm>
          <a:prstGeom prst="rect">
            <a:avLst/>
          </a:prstGeom>
          <a:noFill/>
        </p:spPr>
        <p:txBody>
          <a:bodyPr wrap="square" rtlCol="0">
            <a:spAutoFit/>
          </a:bodyPr>
          <a:lstStyle/>
          <a:p>
            <a:r>
              <a:rPr lang="en-IN" sz="2000" dirty="0">
                <a:latin typeface="Bahnschrift" panose="020B0502040204020203" pitchFamily="34" charset="0"/>
              </a:rPr>
              <a:t>Base accuracy score we must beat is :  98.7891894800746</a:t>
            </a:r>
          </a:p>
        </p:txBody>
      </p:sp>
    </p:spTree>
    <p:extLst>
      <p:ext uri="{BB962C8B-B14F-4D97-AF65-F5344CB8AC3E}">
        <p14:creationId xmlns:p14="http://schemas.microsoft.com/office/powerpoint/2010/main" val="4085159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6F6D-5844-AC84-BE22-B65560F484BB}"/>
              </a:ext>
            </a:extLst>
          </p:cNvPr>
          <p:cNvSpPr>
            <a:spLocks noGrp="1"/>
          </p:cNvSpPr>
          <p:nvPr>
            <p:ph type="title"/>
          </p:nvPr>
        </p:nvSpPr>
        <p:spPr>
          <a:xfrm>
            <a:off x="37539" y="1860884"/>
            <a:ext cx="4518419" cy="1568116"/>
          </a:xfrm>
        </p:spPr>
        <p:txBody>
          <a:bodyPr/>
          <a:lstStyle/>
          <a:p>
            <a:r>
              <a:rPr lang="en-IN" sz="4400" b="1" i="0" dirty="0">
                <a:solidFill>
                  <a:schemeClr val="accent3">
                    <a:lumMod val="50000"/>
                  </a:schemeClr>
                </a:solidFill>
                <a:effectLst/>
                <a:latin typeface="Cambria" panose="02040503050406030204" pitchFamily="18" charset="0"/>
                <a:ea typeface="Cambria" panose="02040503050406030204" pitchFamily="18" charset="0"/>
              </a:rPr>
              <a:t>K-Neighbours Classifier</a:t>
            </a:r>
            <a:endParaRPr lang="en-IN" dirty="0"/>
          </a:p>
        </p:txBody>
      </p:sp>
      <p:sp>
        <p:nvSpPr>
          <p:cNvPr id="5" name="Slide Number Placeholder 4">
            <a:extLst>
              <a:ext uri="{FF2B5EF4-FFF2-40B4-BE49-F238E27FC236}">
                <a16:creationId xmlns:a16="http://schemas.microsoft.com/office/drawing/2014/main" id="{72F41BEE-3AA5-5659-55F1-14677A93017E}"/>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6" name="Picture 3">
            <a:extLst>
              <a:ext uri="{FF2B5EF4-FFF2-40B4-BE49-F238E27FC236}">
                <a16:creationId xmlns:a16="http://schemas.microsoft.com/office/drawing/2014/main" id="{0616821A-C334-6ECE-3664-7F319B6671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02751" y="49220"/>
            <a:ext cx="7330169" cy="49719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F12FFBC-456D-A09E-A667-E73871408199}"/>
              </a:ext>
            </a:extLst>
          </p:cNvPr>
          <p:cNvSpPr txBox="1"/>
          <p:nvPr/>
        </p:nvSpPr>
        <p:spPr>
          <a:xfrm>
            <a:off x="4299283" y="5240663"/>
            <a:ext cx="6769769" cy="1323439"/>
          </a:xfrm>
          <a:prstGeom prst="rect">
            <a:avLst/>
          </a:prstGeom>
          <a:noFill/>
        </p:spPr>
        <p:txBody>
          <a:bodyPr wrap="square" rtlCol="0">
            <a:spAutoFit/>
          </a:bodyPr>
          <a:lstStyle/>
          <a:p>
            <a:r>
              <a:rPr lang="en-IN" sz="2000" dirty="0">
                <a:latin typeface="Bahnschrift" panose="020B0502040204020203" pitchFamily="34" charset="0"/>
                <a:ea typeface="Cambria" panose="02040503050406030204" pitchFamily="18" charset="0"/>
              </a:rPr>
              <a:t>Confusion Matrix of K-Nearest Neighbours:</a:t>
            </a:r>
          </a:p>
          <a:p>
            <a:endParaRPr lang="en-IN" sz="2000" dirty="0">
              <a:latin typeface="Bahnschrift" panose="020B0502040204020203" pitchFamily="34" charset="0"/>
              <a:ea typeface="Cambria" panose="02040503050406030204" pitchFamily="18" charset="0"/>
            </a:endParaRPr>
          </a:p>
          <a:p>
            <a:r>
              <a:rPr lang="en-IN" sz="2000" dirty="0">
                <a:latin typeface="Bahnschrift" panose="020B0502040204020203" pitchFamily="34" charset="0"/>
                <a:ea typeface="Cambria" panose="02040503050406030204" pitchFamily="18" charset="0"/>
              </a:rPr>
              <a:t>[[172041    4192]</a:t>
            </a:r>
          </a:p>
          <a:p>
            <a:r>
              <a:rPr lang="en-IN" sz="2000" dirty="0">
                <a:latin typeface="Bahnschrift" panose="020B0502040204020203" pitchFamily="34" charset="0"/>
                <a:ea typeface="Cambria" panose="02040503050406030204" pitchFamily="18" charset="0"/>
              </a:rPr>
              <a:t>[       376   175857]]</a:t>
            </a:r>
          </a:p>
        </p:txBody>
      </p:sp>
    </p:spTree>
    <p:extLst>
      <p:ext uri="{BB962C8B-B14F-4D97-AF65-F5344CB8AC3E}">
        <p14:creationId xmlns:p14="http://schemas.microsoft.com/office/powerpoint/2010/main" val="21272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9096-4D8A-95C1-610B-A2E94E541918}"/>
              </a:ext>
            </a:extLst>
          </p:cNvPr>
          <p:cNvSpPr>
            <a:spLocks noGrp="1"/>
          </p:cNvSpPr>
          <p:nvPr>
            <p:ph type="title"/>
          </p:nvPr>
        </p:nvSpPr>
        <p:spPr>
          <a:xfrm>
            <a:off x="128337" y="0"/>
            <a:ext cx="3465095" cy="4331368"/>
          </a:xfrm>
        </p:spPr>
        <p:txBody>
          <a:bodyPr/>
          <a:lstStyle/>
          <a:p>
            <a:r>
              <a:rPr lang="en-IN" b="1" i="0" dirty="0">
                <a:solidFill>
                  <a:schemeClr val="accent3">
                    <a:lumMod val="50000"/>
                  </a:schemeClr>
                </a:solidFill>
                <a:effectLst/>
                <a:latin typeface="Candara" panose="020E0502030303020204" pitchFamily="34" charset="0"/>
              </a:rPr>
              <a:t>Random Forest Classifier</a:t>
            </a:r>
            <a:br>
              <a:rPr lang="en-IN" b="1" i="0" dirty="0">
                <a:solidFill>
                  <a:srgbClr val="000000"/>
                </a:solidFill>
                <a:effectLst/>
                <a:latin typeface="Helvetica Neue"/>
              </a:rPr>
            </a:br>
            <a:endParaRPr lang="en-IN" dirty="0"/>
          </a:p>
        </p:txBody>
      </p:sp>
      <p:sp>
        <p:nvSpPr>
          <p:cNvPr id="5" name="Slide Number Placeholder 4">
            <a:extLst>
              <a:ext uri="{FF2B5EF4-FFF2-40B4-BE49-F238E27FC236}">
                <a16:creationId xmlns:a16="http://schemas.microsoft.com/office/drawing/2014/main" id="{CB3270CB-074B-BF5A-32FD-93B623694750}"/>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6146" name="Picture 2">
            <a:extLst>
              <a:ext uri="{FF2B5EF4-FFF2-40B4-BE49-F238E27FC236}">
                <a16:creationId xmlns:a16="http://schemas.microsoft.com/office/drawing/2014/main" id="{E76458D5-CE29-1379-BD8B-0D0BC4051A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1873" y="256673"/>
            <a:ext cx="7670192" cy="48286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C370A04-F111-4BEC-04F7-FE0EE3FDCCE8}"/>
              </a:ext>
            </a:extLst>
          </p:cNvPr>
          <p:cNvSpPr txBox="1"/>
          <p:nvPr/>
        </p:nvSpPr>
        <p:spPr>
          <a:xfrm>
            <a:off x="4187075" y="5336831"/>
            <a:ext cx="6678168" cy="1200329"/>
          </a:xfrm>
          <a:prstGeom prst="rect">
            <a:avLst/>
          </a:prstGeom>
          <a:noFill/>
        </p:spPr>
        <p:txBody>
          <a:bodyPr wrap="square" rtlCol="0">
            <a:spAutoFit/>
          </a:bodyPr>
          <a:lstStyle/>
          <a:p>
            <a:r>
              <a:rPr lang="en-IN" sz="2400" dirty="0">
                <a:latin typeface="Bahnschrift" panose="020B0502040204020203" pitchFamily="34" charset="0"/>
                <a:ea typeface="Cambria" panose="02040503050406030204" pitchFamily="18" charset="0"/>
              </a:rPr>
              <a:t>Confusion Matrix of Random Forest Classifier:</a:t>
            </a:r>
          </a:p>
          <a:p>
            <a:r>
              <a:rPr lang="en-IN" sz="2400" dirty="0">
                <a:latin typeface="Bahnschrift" panose="020B0502040204020203" pitchFamily="34" charset="0"/>
                <a:ea typeface="Cambria" panose="02040503050406030204" pitchFamily="18" charset="0"/>
              </a:rPr>
              <a:t>[ [171433    4800]</a:t>
            </a:r>
          </a:p>
          <a:p>
            <a:r>
              <a:rPr lang="en-IN" sz="2400" dirty="0">
                <a:latin typeface="Bahnschrift" panose="020B0502040204020203" pitchFamily="34" charset="0"/>
                <a:ea typeface="Cambria" panose="02040503050406030204" pitchFamily="18" charset="0"/>
              </a:rPr>
              <a:t>[    583   175650] ]</a:t>
            </a:r>
          </a:p>
        </p:txBody>
      </p:sp>
    </p:spTree>
    <p:extLst>
      <p:ext uri="{BB962C8B-B14F-4D97-AF65-F5344CB8AC3E}">
        <p14:creationId xmlns:p14="http://schemas.microsoft.com/office/powerpoint/2010/main" val="14578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5070-B010-85AD-5232-E06542394800}"/>
              </a:ext>
            </a:extLst>
          </p:cNvPr>
          <p:cNvSpPr>
            <a:spLocks noGrp="1"/>
          </p:cNvSpPr>
          <p:nvPr>
            <p:ph type="title"/>
          </p:nvPr>
        </p:nvSpPr>
        <p:spPr>
          <a:xfrm>
            <a:off x="0" y="731520"/>
            <a:ext cx="4106779" cy="3583805"/>
          </a:xfrm>
        </p:spPr>
        <p:txBody>
          <a:bodyPr/>
          <a:lstStyle/>
          <a:p>
            <a:r>
              <a:rPr lang="en-IN" sz="4800" b="1" i="0" dirty="0">
                <a:solidFill>
                  <a:schemeClr val="accent3">
                    <a:lumMod val="50000"/>
                  </a:schemeClr>
                </a:solidFill>
                <a:effectLst/>
                <a:latin typeface="Cambria" panose="02040503050406030204" pitchFamily="18" charset="0"/>
                <a:ea typeface="Cambria" panose="02040503050406030204" pitchFamily="18" charset="0"/>
              </a:rPr>
              <a:t>XGBoost</a:t>
            </a:r>
            <a:r>
              <a:rPr lang="en-IN" sz="4800" b="1" i="0" dirty="0">
                <a:solidFill>
                  <a:schemeClr val="accent3">
                    <a:lumMod val="50000"/>
                  </a:schemeClr>
                </a:solidFill>
                <a:effectLst/>
                <a:latin typeface="Helvetica Neue"/>
              </a:rPr>
              <a:t> Classifier</a:t>
            </a:r>
            <a:br>
              <a:rPr lang="en-IN" sz="4800" b="1" i="0" dirty="0">
                <a:solidFill>
                  <a:schemeClr val="accent3">
                    <a:lumMod val="50000"/>
                  </a:schemeClr>
                </a:solidFill>
                <a:effectLst/>
                <a:latin typeface="Helvetica Neue"/>
              </a:rPr>
            </a:br>
            <a:endParaRPr lang="en-IN" sz="4800" dirty="0">
              <a:solidFill>
                <a:schemeClr val="accent3">
                  <a:lumMod val="50000"/>
                </a:schemeClr>
              </a:solidFill>
            </a:endParaRPr>
          </a:p>
        </p:txBody>
      </p:sp>
      <p:sp>
        <p:nvSpPr>
          <p:cNvPr id="5" name="Slide Number Placeholder 4">
            <a:extLst>
              <a:ext uri="{FF2B5EF4-FFF2-40B4-BE49-F238E27FC236}">
                <a16:creationId xmlns:a16="http://schemas.microsoft.com/office/drawing/2014/main" id="{4D213DE1-A726-78CD-12D7-93F51B1E2F93}"/>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7170" name="Picture 2">
            <a:extLst>
              <a:ext uri="{FF2B5EF4-FFF2-40B4-BE49-F238E27FC236}">
                <a16:creationId xmlns:a16="http://schemas.microsoft.com/office/drawing/2014/main" id="{B9B212CA-C261-2DF9-59F6-72E956779C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1789" y="0"/>
            <a:ext cx="6947355" cy="48607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EB598F5-4061-B10A-A798-93C36264A49D}"/>
              </a:ext>
            </a:extLst>
          </p:cNvPr>
          <p:cNvSpPr txBox="1"/>
          <p:nvPr/>
        </p:nvSpPr>
        <p:spPr>
          <a:xfrm>
            <a:off x="4299283" y="5240663"/>
            <a:ext cx="6769769" cy="1323439"/>
          </a:xfrm>
          <a:prstGeom prst="rect">
            <a:avLst/>
          </a:prstGeom>
          <a:noFill/>
        </p:spPr>
        <p:txBody>
          <a:bodyPr wrap="square" rtlCol="0">
            <a:spAutoFit/>
          </a:bodyPr>
          <a:lstStyle/>
          <a:p>
            <a:r>
              <a:rPr lang="en-IN" sz="2000" dirty="0">
                <a:latin typeface="Bahnschrift" panose="020B0502040204020203" pitchFamily="34" charset="0"/>
                <a:ea typeface="Cambria" panose="02040503050406030204" pitchFamily="18" charset="0"/>
              </a:rPr>
              <a:t>Confusion Matrix of XGBoost:</a:t>
            </a:r>
          </a:p>
          <a:p>
            <a:endParaRPr lang="en-IN" sz="2000" dirty="0">
              <a:latin typeface="Bahnschrift" panose="020B0502040204020203" pitchFamily="34" charset="0"/>
              <a:ea typeface="Cambria" panose="02040503050406030204" pitchFamily="18" charset="0"/>
            </a:endParaRPr>
          </a:p>
          <a:p>
            <a:r>
              <a:rPr lang="en-IN" sz="2000" dirty="0">
                <a:latin typeface="Bahnschrift" panose="020B0502040204020203" pitchFamily="34" charset="0"/>
                <a:ea typeface="Cambria" panose="02040503050406030204" pitchFamily="18" charset="0"/>
              </a:rPr>
              <a:t>[[175727    506]</a:t>
            </a:r>
          </a:p>
          <a:p>
            <a:r>
              <a:rPr lang="en-IN" sz="2000" dirty="0">
                <a:latin typeface="Bahnschrift" panose="020B0502040204020203" pitchFamily="34" charset="0"/>
                <a:ea typeface="Cambria" panose="02040503050406030204" pitchFamily="18" charset="0"/>
              </a:rPr>
              <a:t>[       310   175923]]</a:t>
            </a:r>
          </a:p>
        </p:txBody>
      </p:sp>
    </p:spTree>
    <p:extLst>
      <p:ext uri="{BB962C8B-B14F-4D97-AF65-F5344CB8AC3E}">
        <p14:creationId xmlns:p14="http://schemas.microsoft.com/office/powerpoint/2010/main" val="3580787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657726" y="457200"/>
            <a:ext cx="7617594" cy="1002632"/>
          </a:xfrm>
        </p:spPr>
        <p:txBody>
          <a:bodyPr/>
          <a:lstStyle/>
          <a:p>
            <a:pPr algn="ctr"/>
            <a:r>
              <a:rPr lang="en-US" sz="6000" dirty="0">
                <a:latin typeface="Cambria" panose="02040503050406030204" pitchFamily="18" charset="0"/>
                <a:ea typeface="Cambria" panose="02040503050406030204" pitchFamily="18" charset="0"/>
              </a:rPr>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442452" y="2556387"/>
            <a:ext cx="6945900" cy="2981829"/>
          </a:xfrm>
        </p:spPr>
        <p:txBody>
          <a:bodyPr>
            <a:normAutofit/>
          </a:bodyPr>
          <a:lstStyle/>
          <a:p>
            <a:pPr algn="just"/>
            <a:r>
              <a:rPr lang="en-US" sz="1600" b="0" i="0" dirty="0">
                <a:solidFill>
                  <a:srgbClr val="374151"/>
                </a:solidFill>
                <a:effectLst/>
                <a:latin typeface="Sitka Heading Semibold" pitchFamily="2" charset="0"/>
              </a:rPr>
              <a:t>Incorporating machine learning into bank payment fraud detection proves instrumental in fortifying financial security. By analyzing patterns and anomalies, it swiftly identifies and prevents fraudulent activities, safeguarding both institutions and customers from substantial losses. This technological approach bolsters confidence in digital transactions, ensures seamless financial operations, and sets a robust precedent for combating evolving fraud tactics in the banking sector.</a:t>
            </a:r>
            <a:endParaRPr lang="en-US" sz="1600" dirty="0">
              <a:latin typeface="Sitka Heading Semibold" pitchFamily="2" charset="0"/>
            </a:endParaRPr>
          </a:p>
        </p:txBody>
      </p:sp>
    </p:spTree>
    <p:extLst>
      <p:ext uri="{BB962C8B-B14F-4D97-AF65-F5344CB8AC3E}">
        <p14:creationId xmlns:p14="http://schemas.microsoft.com/office/powerpoint/2010/main" val="948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401053"/>
            <a:ext cx="5693664" cy="850231"/>
          </a:xfrm>
        </p:spPr>
        <p:txBody>
          <a:bodyPr/>
          <a:lstStyle/>
          <a:p>
            <a:r>
              <a:rPr lang="en-US" sz="6000" dirty="0">
                <a:latin typeface="Cambria" panose="02040503050406030204" pitchFamily="18" charset="0"/>
                <a:ea typeface="Cambria" panose="02040503050406030204" pitchFamily="18" charset="0"/>
                <a:cs typeface="Arial Black" panose="020B0604020202020204" pitchFamily="34" charset="0"/>
              </a:rPr>
              <a:t>CONTENT</a:t>
            </a:r>
            <a:endParaRPr lang="en-US" sz="6000" b="1" dirty="0">
              <a:solidFill>
                <a:schemeClr val="accent6"/>
              </a:solidFill>
              <a:latin typeface="Cambria" panose="02040503050406030204" pitchFamily="18" charset="0"/>
              <a:ea typeface="Cambria" panose="02040503050406030204" pitchFamily="18"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64143" y="1564106"/>
            <a:ext cx="8078804" cy="5093368"/>
          </a:xfrm>
        </p:spPr>
        <p:txBody>
          <a:bodyPr>
            <a:noAutofit/>
          </a:bodyPr>
          <a:lstStyle/>
          <a:p>
            <a:pPr marL="285750" indent="-28575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Introduction</a:t>
            </a:r>
          </a:p>
          <a:p>
            <a:pPr marL="285750" indent="-285750">
              <a:buFont typeface="Wingdings" panose="05000000000000000000" pitchFamily="2" charset="2"/>
              <a:buChar char="Ø"/>
            </a:pPr>
            <a:r>
              <a:rPr lang="en-IN" sz="1800" b="1" i="1" dirty="0">
                <a:latin typeface="Cambria" panose="02040503050406030204" pitchFamily="18" charset="0"/>
                <a:ea typeface="Cambria" panose="02040503050406030204" pitchFamily="18" charset="0"/>
              </a:rPr>
              <a:t>Data analysis</a:t>
            </a:r>
          </a:p>
          <a:p>
            <a:pPr marL="285750" indent="-285750">
              <a:buFont typeface="Wingdings" panose="05000000000000000000" pitchFamily="2" charset="2"/>
              <a:buChar char="Ø"/>
            </a:pPr>
            <a:r>
              <a:rPr lang="en-US" sz="1800" b="1" dirty="0">
                <a:latin typeface="Cambria" panose="02040503050406030204" pitchFamily="18" charset="0"/>
                <a:ea typeface="Cambria" panose="02040503050406030204" pitchFamily="18" charset="0"/>
                <a:cs typeface="Arial Black" panose="020B0604020202020204" pitchFamily="34" charset="0"/>
              </a:rPr>
              <a:t>Data frame</a:t>
            </a:r>
          </a:p>
          <a:p>
            <a:pPr marL="285750" indent="-285750">
              <a:buFont typeface="Wingdings" panose="05000000000000000000" pitchFamily="2" charset="2"/>
              <a:buChar char="Ø"/>
            </a:pPr>
            <a:r>
              <a:rPr lang="en-US" sz="1800" b="1" dirty="0">
                <a:latin typeface="Cambria" panose="02040503050406030204" pitchFamily="18" charset="0"/>
                <a:ea typeface="Cambria" panose="02040503050406030204" pitchFamily="18" charset="0"/>
                <a:cs typeface="Arial Black" panose="020B0604020202020204" pitchFamily="34" charset="0"/>
              </a:rPr>
              <a:t>Boxplot For Amount Spend In Category</a:t>
            </a:r>
          </a:p>
          <a:p>
            <a:pPr marL="285750" indent="-285750">
              <a:buFont typeface="Wingdings" panose="05000000000000000000" pitchFamily="2" charset="2"/>
              <a:buChar char="Ø"/>
            </a:pPr>
            <a:r>
              <a:rPr lang="en-IN" sz="1800" b="1" dirty="0">
                <a:latin typeface="Cambria" panose="02040503050406030204" pitchFamily="18" charset="0"/>
                <a:ea typeface="Cambria" panose="02040503050406030204" pitchFamily="18" charset="0"/>
              </a:rPr>
              <a:t>Histogram For Fraudulent And Non Fraudulent Payment</a:t>
            </a:r>
          </a:p>
          <a:p>
            <a:pPr marL="285750" indent="-285750">
              <a:buFont typeface="Wingdings" panose="05000000000000000000" pitchFamily="2" charset="2"/>
              <a:buChar char="Ø"/>
            </a:pPr>
            <a:r>
              <a:rPr lang="en-IN" sz="1800" b="1" dirty="0">
                <a:latin typeface="Cambria" panose="02040503050406030204" pitchFamily="18" charset="0"/>
                <a:ea typeface="Cambria" panose="02040503050406030204" pitchFamily="18" charset="0"/>
              </a:rPr>
              <a:t>Data  Preprocessing</a:t>
            </a:r>
          </a:p>
          <a:p>
            <a:pPr marL="285750" indent="-285750">
              <a:buFont typeface="Wingdings" panose="05000000000000000000" pitchFamily="2" charset="2"/>
              <a:buChar char="Ø"/>
            </a:pPr>
            <a:r>
              <a:rPr lang="en-IN" sz="1800" b="1" dirty="0">
                <a:latin typeface="Cambria" panose="02040503050406030204" pitchFamily="18" charset="0"/>
                <a:ea typeface="Cambria" panose="02040503050406030204" pitchFamily="18" charset="0"/>
              </a:rPr>
              <a:t>Transformation Into Categorical Columns</a:t>
            </a:r>
          </a:p>
          <a:p>
            <a:pPr marL="285750" indent="-285750">
              <a:buFont typeface="Wingdings" panose="05000000000000000000" pitchFamily="2" charset="2"/>
              <a:buChar char="Ø"/>
            </a:pPr>
            <a:r>
              <a:rPr lang="en-IN" sz="1800" b="1" i="0" dirty="0">
                <a:solidFill>
                  <a:schemeClr val="accent6">
                    <a:lumMod val="75000"/>
                  </a:schemeClr>
                </a:solidFill>
                <a:effectLst/>
                <a:latin typeface="Cambria" panose="02040503050406030204" pitchFamily="18" charset="0"/>
                <a:ea typeface="Cambria" panose="02040503050406030204" pitchFamily="18" charset="0"/>
              </a:rPr>
              <a:t>Oversampling with SMOTE </a:t>
            </a:r>
          </a:p>
          <a:p>
            <a:pPr marL="285750" indent="-285750">
              <a:buFont typeface="Wingdings" panose="05000000000000000000" pitchFamily="2" charset="2"/>
              <a:buChar char="Ø"/>
            </a:pPr>
            <a:r>
              <a:rPr lang="en-IN" sz="1800" b="1" i="0" dirty="0">
                <a:solidFill>
                  <a:schemeClr val="accent6">
                    <a:lumMod val="75000"/>
                  </a:schemeClr>
                </a:solidFill>
                <a:effectLst/>
                <a:latin typeface="Cambria" panose="02040503050406030204" pitchFamily="18" charset="0"/>
                <a:ea typeface="Cambria" panose="02040503050406030204" pitchFamily="18" charset="0"/>
              </a:rPr>
              <a:t>K-Neighbours Classifier</a:t>
            </a:r>
          </a:p>
          <a:p>
            <a:pPr marL="285750" indent="-285750">
              <a:buFont typeface="Wingdings" panose="05000000000000000000" pitchFamily="2" charset="2"/>
              <a:buChar char="Ø"/>
            </a:pPr>
            <a:r>
              <a:rPr lang="en-IN" sz="1800" b="1" dirty="0">
                <a:latin typeface="Cambria" panose="02040503050406030204" pitchFamily="18" charset="0"/>
                <a:ea typeface="Cambria" panose="02040503050406030204" pitchFamily="18" charset="0"/>
              </a:rPr>
              <a:t>Random Forest Classifier</a:t>
            </a:r>
          </a:p>
          <a:p>
            <a:pPr marL="285750" indent="-285750">
              <a:buFont typeface="Wingdings" panose="05000000000000000000" pitchFamily="2" charset="2"/>
              <a:buChar char="Ø"/>
            </a:pPr>
            <a:r>
              <a:rPr lang="en-IN" sz="1800" b="1" dirty="0">
                <a:latin typeface="Cambria" panose="02040503050406030204" pitchFamily="18" charset="0"/>
                <a:ea typeface="Cambria" panose="02040503050406030204" pitchFamily="18" charset="0"/>
              </a:rPr>
              <a:t>XGBoost Classifier</a:t>
            </a:r>
          </a:p>
          <a:p>
            <a:pPr marL="285750" indent="-285750">
              <a:buFont typeface="Wingdings" panose="05000000000000000000" pitchFamily="2" charset="2"/>
              <a:buChar char="Ø"/>
            </a:pPr>
            <a:r>
              <a:rPr lang="en-IN" sz="1800" b="1" dirty="0">
                <a:latin typeface="Cambria" panose="02040503050406030204" pitchFamily="18" charset="0"/>
                <a:ea typeface="Cambria" panose="02040503050406030204" pitchFamily="18" charset="0"/>
              </a:rPr>
              <a:t>Conclusion</a:t>
            </a:r>
          </a:p>
          <a:p>
            <a:endParaRPr lang="en-US" sz="1800" dirty="0">
              <a:solidFill>
                <a:schemeClr val="bg2">
                  <a:lumMod val="1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513347" y="2662989"/>
            <a:ext cx="5311701" cy="910070"/>
          </a:xfrm>
        </p:spPr>
        <p:txBody>
          <a:bodyPr/>
          <a:lstStyle/>
          <a:p>
            <a:r>
              <a:rPr lang="en-US" sz="6000" dirty="0">
                <a:latin typeface="Arial Rounded MT Bold" panose="020F0704030504030204" pitchFamily="34" charset="0"/>
                <a:ea typeface="Cambria" panose="02040503050406030204" pitchFamily="18" charset="0"/>
              </a:rPr>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F1F8-FA27-0907-709A-2C9B0D6D4548}"/>
              </a:ext>
            </a:extLst>
          </p:cNvPr>
          <p:cNvSpPr>
            <a:spLocks noGrp="1"/>
          </p:cNvSpPr>
          <p:nvPr>
            <p:ph type="title"/>
          </p:nvPr>
        </p:nvSpPr>
        <p:spPr>
          <a:xfrm>
            <a:off x="625642" y="256676"/>
            <a:ext cx="6801853" cy="737936"/>
          </a:xfrm>
        </p:spPr>
        <p:txBody>
          <a:bodyPr/>
          <a:lstStyle/>
          <a:p>
            <a:r>
              <a:rPr lang="en-IN" sz="4800" dirty="0">
                <a:solidFill>
                  <a:schemeClr val="accent6">
                    <a:lumMod val="60000"/>
                    <a:lumOff val="40000"/>
                  </a:schemeClr>
                </a:solidFill>
                <a:latin typeface="Cambria" panose="02040503050406030204" pitchFamily="18" charset="0"/>
                <a:ea typeface="Cambria" panose="02040503050406030204" pitchFamily="18" charset="0"/>
              </a:rPr>
              <a:t>Software required</a:t>
            </a:r>
          </a:p>
        </p:txBody>
      </p:sp>
      <p:sp>
        <p:nvSpPr>
          <p:cNvPr id="3" name="Text Placeholder 2">
            <a:extLst>
              <a:ext uri="{FF2B5EF4-FFF2-40B4-BE49-F238E27FC236}">
                <a16:creationId xmlns:a16="http://schemas.microsoft.com/office/drawing/2014/main" id="{AFA674FE-D6C5-4BBF-DF71-419501EB36F4}"/>
              </a:ext>
            </a:extLst>
          </p:cNvPr>
          <p:cNvSpPr>
            <a:spLocks noGrp="1"/>
          </p:cNvSpPr>
          <p:nvPr>
            <p:ph type="body" idx="1"/>
          </p:nvPr>
        </p:nvSpPr>
        <p:spPr>
          <a:xfrm>
            <a:off x="2366210" y="2069433"/>
            <a:ext cx="6400800" cy="3577388"/>
          </a:xfrm>
        </p:spPr>
        <p:txBody>
          <a:bodyPr/>
          <a:lstStyle/>
          <a:p>
            <a:pPr algn="l"/>
            <a:r>
              <a:rPr lang="en-IN" sz="2800" dirty="0">
                <a:solidFill>
                  <a:schemeClr val="tx1"/>
                </a:solidFill>
                <a:latin typeface="Algerian" panose="04020705040A02060702" pitchFamily="82" charset="0"/>
                <a:ea typeface="Cambria" panose="02040503050406030204" pitchFamily="18" charset="0"/>
              </a:rPr>
              <a:t>TOOLS USED</a:t>
            </a:r>
          </a:p>
          <a:p>
            <a:pPr algn="l"/>
            <a:r>
              <a:rPr lang="en-IN" sz="2800" dirty="0">
                <a:latin typeface="Cambria" panose="02040503050406030204" pitchFamily="18" charset="0"/>
                <a:ea typeface="Cambria" panose="02040503050406030204" pitchFamily="18" charset="0"/>
              </a:rPr>
              <a:t>1. Anaconda Navigator-1.9.6</a:t>
            </a:r>
          </a:p>
          <a:p>
            <a:pPr algn="l"/>
            <a:r>
              <a:rPr lang="en-IN" sz="2800" dirty="0">
                <a:latin typeface="Cambria" panose="02040503050406030204" pitchFamily="18" charset="0"/>
                <a:ea typeface="Cambria" panose="02040503050406030204" pitchFamily="18" charset="0"/>
              </a:rPr>
              <a:t>2. Jupyter Notebook- 5.7.4</a:t>
            </a:r>
          </a:p>
          <a:p>
            <a:pPr algn="l"/>
            <a:endParaRPr lang="en-IN" sz="2800" dirty="0">
              <a:latin typeface="Cambria" panose="02040503050406030204" pitchFamily="18" charset="0"/>
              <a:ea typeface="Cambria" panose="02040503050406030204" pitchFamily="18" charset="0"/>
            </a:endParaRPr>
          </a:p>
          <a:p>
            <a:pPr algn="l"/>
            <a:r>
              <a:rPr lang="en-IN" sz="2800" dirty="0">
                <a:latin typeface="Cambria" panose="02040503050406030204" pitchFamily="18" charset="0"/>
                <a:ea typeface="Cambria" panose="02040503050406030204" pitchFamily="18" charset="0"/>
              </a:rPr>
              <a:t> </a:t>
            </a:r>
            <a:r>
              <a:rPr lang="en-IN" sz="2800" dirty="0">
                <a:solidFill>
                  <a:schemeClr val="tx1"/>
                </a:solidFill>
                <a:latin typeface="Algerian" panose="04020705040A02060702" pitchFamily="82" charset="0"/>
                <a:ea typeface="Cambria" panose="02040503050406030204" pitchFamily="18" charset="0"/>
              </a:rPr>
              <a:t>LIBRARY USED</a:t>
            </a:r>
          </a:p>
          <a:p>
            <a:pPr algn="l"/>
            <a:r>
              <a:rPr lang="en-IN" sz="2800" dirty="0">
                <a:latin typeface="Cambria" panose="02040503050406030204" pitchFamily="18" charset="0"/>
                <a:ea typeface="Cambria" panose="02040503050406030204" pitchFamily="18" charset="0"/>
              </a:rPr>
              <a:t>1. Analysing: Numpy, Pandas, Sci-kit Learn</a:t>
            </a:r>
          </a:p>
          <a:p>
            <a:pPr algn="l"/>
            <a:r>
              <a:rPr lang="en-IN" sz="2800" dirty="0">
                <a:latin typeface="Cambria" panose="02040503050406030204" pitchFamily="18" charset="0"/>
                <a:ea typeface="Cambria" panose="02040503050406030204" pitchFamily="18" charset="0"/>
              </a:rPr>
              <a:t>2. Visualization: Matplotlib, Seaborn</a:t>
            </a:r>
          </a:p>
          <a:p>
            <a:endParaRPr lang="en-IN" dirty="0"/>
          </a:p>
        </p:txBody>
      </p:sp>
    </p:spTree>
    <p:extLst>
      <p:ext uri="{BB962C8B-B14F-4D97-AF65-F5344CB8AC3E}">
        <p14:creationId xmlns:p14="http://schemas.microsoft.com/office/powerpoint/2010/main" val="113417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90719" y="258487"/>
            <a:ext cx="6484376" cy="599766"/>
          </a:xfrm>
        </p:spPr>
        <p:txBody>
          <a:bodyPr/>
          <a:lstStyle/>
          <a:p>
            <a:r>
              <a:rPr lang="en-US" sz="3600" b="1" dirty="0">
                <a:solidFill>
                  <a:schemeClr val="accent6"/>
                </a:solidFill>
                <a:latin typeface="Cambria" panose="02040503050406030204" pitchFamily="18" charset="0"/>
                <a:ea typeface="Cambria" panose="02040503050406030204" pitchFamily="18" charset="0"/>
                <a:cs typeface="Arial Black" panose="020B0604020202020204" pitchFamily="34" charset="0"/>
              </a:rPr>
              <a:t>IMPORTING THE LIBRARIES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87579" y="1667346"/>
            <a:ext cx="8775032" cy="4332401"/>
          </a:xfrm>
        </p:spPr>
        <p:txBody>
          <a:bodyPr/>
          <a:lstStyle/>
          <a:p>
            <a:pPr algn="l"/>
            <a:r>
              <a:rPr lang="en-IN" sz="2400" dirty="0">
                <a:latin typeface="Cambria" panose="02040503050406030204" pitchFamily="18" charset="0"/>
                <a:ea typeface="Cambria" panose="02040503050406030204" pitchFamily="18" charset="0"/>
              </a:rPr>
              <a:t>import numpy as np</a:t>
            </a:r>
          </a:p>
          <a:p>
            <a:pPr algn="l"/>
            <a:r>
              <a:rPr lang="en-IN" sz="2400" dirty="0">
                <a:latin typeface="Cambria" panose="02040503050406030204" pitchFamily="18" charset="0"/>
                <a:ea typeface="Cambria" panose="02040503050406030204" pitchFamily="18" charset="0"/>
              </a:rPr>
              <a:t>import pandas as pd</a:t>
            </a:r>
          </a:p>
          <a:p>
            <a:pPr algn="l"/>
            <a:r>
              <a:rPr lang="en-IN" sz="2400" dirty="0">
                <a:latin typeface="Cambria" panose="02040503050406030204" pitchFamily="18" charset="0"/>
                <a:ea typeface="Cambria" panose="02040503050406030204" pitchFamily="18" charset="0"/>
              </a:rPr>
              <a:t>import matplotlib.pyplot as plt</a:t>
            </a:r>
          </a:p>
          <a:p>
            <a:pPr algn="l"/>
            <a:r>
              <a:rPr lang="en-IN" sz="2400" dirty="0">
                <a:latin typeface="Cambria" panose="02040503050406030204" pitchFamily="18" charset="0"/>
                <a:ea typeface="Cambria" panose="02040503050406030204" pitchFamily="18" charset="0"/>
              </a:rPr>
              <a:t>import seaborn as sns </a:t>
            </a:r>
          </a:p>
          <a:p>
            <a:pPr algn="l"/>
            <a:r>
              <a:rPr lang="en-IN" sz="2400" dirty="0">
                <a:latin typeface="Cambria" panose="02040503050406030204" pitchFamily="18" charset="0"/>
                <a:ea typeface="Cambria" panose="02040503050406030204" pitchFamily="18" charset="0"/>
              </a:rPr>
              <a:t>from sklearn.model_selection </a:t>
            </a:r>
            <a:r>
              <a:rPr lang="en-IN" dirty="0">
                <a:latin typeface="Cambria" panose="02040503050406030204" pitchFamily="18" charset="0"/>
                <a:ea typeface="Cambria" panose="02040503050406030204" pitchFamily="18" charset="0"/>
              </a:rPr>
              <a:t>train_test_split</a:t>
            </a:r>
            <a:endParaRPr lang="en-IN" sz="2400" dirty="0">
              <a:latin typeface="Cambria" panose="02040503050406030204" pitchFamily="18" charset="0"/>
              <a:ea typeface="Cambria" panose="02040503050406030204" pitchFamily="18" charset="0"/>
            </a:endParaRPr>
          </a:p>
          <a:p>
            <a:pPr algn="l"/>
            <a:r>
              <a:rPr lang="en-IN" dirty="0">
                <a:latin typeface="Cambria" panose="02040503050406030204" pitchFamily="18" charset="0"/>
                <a:ea typeface="Cambria" panose="02040503050406030204" pitchFamily="18" charset="0"/>
              </a:rPr>
              <a:t>from sklearn.metric import confusion_matrix, classification_report</a:t>
            </a:r>
          </a:p>
          <a:p>
            <a:pPr algn="l"/>
            <a:r>
              <a:rPr lang="en-IN" dirty="0">
                <a:latin typeface="Cambria" panose="02040503050406030204" pitchFamily="18" charset="0"/>
                <a:ea typeface="Cambria" panose="02040503050406030204" pitchFamily="18" charset="0"/>
              </a:rPr>
              <a:t>from sklearn.metric import  roc_curve, auc</a:t>
            </a:r>
          </a:p>
          <a:p>
            <a:pPr algn="l"/>
            <a:r>
              <a:rPr lang="en-IN" sz="2400" dirty="0">
                <a:latin typeface="Cambria" panose="02040503050406030204" pitchFamily="18" charset="0"/>
                <a:ea typeface="Cambria" panose="02040503050406030204" pitchFamily="18" charset="0"/>
              </a:rPr>
              <a:t>import xgboost as xgb</a:t>
            </a:r>
          </a:p>
          <a:p>
            <a:pPr algn="l"/>
            <a:r>
              <a:rPr lang="en-IN" sz="2400" dirty="0">
                <a:latin typeface="Cambria" panose="02040503050406030204" pitchFamily="18" charset="0"/>
                <a:ea typeface="Cambria" panose="02040503050406030204" pitchFamily="18" charset="0"/>
              </a:rPr>
              <a:t>from sklearn.neighbors import KNeighborsClassifier</a:t>
            </a:r>
          </a:p>
          <a:p>
            <a:pPr algn="l"/>
            <a:r>
              <a:rPr lang="en-IN" sz="2400" dirty="0">
                <a:latin typeface="Cambria" panose="02040503050406030204" pitchFamily="18" charset="0"/>
                <a:ea typeface="Cambria" panose="02040503050406030204" pitchFamily="18" charset="0"/>
              </a:rPr>
              <a:t>from sklearn.ensemble import RandomForestClassifier</a:t>
            </a:r>
          </a:p>
          <a:p>
            <a:pPr algn="l"/>
            <a:r>
              <a:rPr lang="en-IN" sz="2400" dirty="0">
                <a:latin typeface="Cambria" panose="02040503050406030204" pitchFamily="18" charset="0"/>
                <a:ea typeface="Cambria" panose="02040503050406030204" pitchFamily="18" charset="0"/>
              </a:rPr>
              <a:t>from sklearn.ensemble import VotingClassifier</a:t>
            </a:r>
          </a:p>
          <a:p>
            <a:pPr algn="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784939"/>
            <a:ext cx="6766560" cy="768096"/>
          </a:xfrm>
        </p:spPr>
        <p:txBody>
          <a:bodyPr/>
          <a:lstStyle/>
          <a:p>
            <a:r>
              <a:rPr lang="en-US" sz="5400"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7" y="2078735"/>
            <a:ext cx="7547971" cy="3600169"/>
          </a:xfrm>
        </p:spPr>
        <p:txBody>
          <a:bodyPr/>
          <a:lstStyle/>
          <a:p>
            <a:r>
              <a:rPr lang="en-US" sz="2000" b="0" i="0" dirty="0">
                <a:solidFill>
                  <a:srgbClr val="374151"/>
                </a:solidFill>
                <a:effectLst/>
                <a:latin typeface="Cambria" panose="02040503050406030204" pitchFamily="18" charset="0"/>
                <a:ea typeface="Cambria" panose="02040503050406030204" pitchFamily="18" charset="0"/>
              </a:rPr>
              <a:t>Fraud detection in bank payments is the practice of using various methods, such as advanced technologies and data analysis, to identify and prevent fraudulent activities related to financial transactions.</a:t>
            </a:r>
          </a:p>
          <a:p>
            <a:endParaRPr lang="en-US" sz="2000" dirty="0">
              <a:solidFill>
                <a:srgbClr val="374151"/>
              </a:solidFill>
              <a:latin typeface="Cambria" panose="02040503050406030204" pitchFamily="18" charset="0"/>
              <a:ea typeface="Cambria" panose="02040503050406030204" pitchFamily="18" charset="0"/>
            </a:endParaRPr>
          </a:p>
          <a:p>
            <a:r>
              <a:rPr lang="en-US" sz="2000" b="0" i="0" dirty="0">
                <a:solidFill>
                  <a:srgbClr val="374151"/>
                </a:solidFill>
                <a:effectLst/>
                <a:latin typeface="Cambria" panose="02040503050406030204" pitchFamily="18" charset="0"/>
                <a:ea typeface="Cambria" panose="02040503050406030204" pitchFamily="18" charset="0"/>
              </a:rPr>
              <a:t>Techniques include anomaly detection, machine learning, behavioral analysis, identity verification, and real-time monitoring to swiftly identify and respond to suspicious transactions.</a:t>
            </a:r>
            <a:endParaRPr lang="en-US" sz="2000" dirty="0">
              <a:solidFill>
                <a:srgbClr val="374151"/>
              </a:solidFill>
              <a:latin typeface="Cambria" panose="02040503050406030204" pitchFamily="18" charset="0"/>
              <a:ea typeface="Cambria" panose="02040503050406030204" pitchFamily="18" charset="0"/>
            </a:endParaRP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D3F4-E9B3-6D89-1080-C93D8FDB2BF3}"/>
              </a:ext>
            </a:extLst>
          </p:cNvPr>
          <p:cNvSpPr>
            <a:spLocks noGrp="1"/>
          </p:cNvSpPr>
          <p:nvPr>
            <p:ph type="title"/>
          </p:nvPr>
        </p:nvSpPr>
        <p:spPr>
          <a:xfrm>
            <a:off x="385011" y="1764631"/>
            <a:ext cx="2871536" cy="1840832"/>
          </a:xfrm>
        </p:spPr>
        <p:txBody>
          <a:bodyPr/>
          <a:lstStyle/>
          <a:p>
            <a:r>
              <a:rPr lang="en-IN" sz="6000" dirty="0">
                <a:latin typeface="Cambria" panose="02040503050406030204" pitchFamily="18" charset="0"/>
                <a:ea typeface="Cambria" panose="02040503050406030204" pitchFamily="18" charset="0"/>
              </a:rPr>
              <a:t>FRAUD DATA</a:t>
            </a:r>
          </a:p>
        </p:txBody>
      </p:sp>
      <p:sp>
        <p:nvSpPr>
          <p:cNvPr id="3" name="Content Placeholder 2">
            <a:extLst>
              <a:ext uri="{FF2B5EF4-FFF2-40B4-BE49-F238E27FC236}">
                <a16:creationId xmlns:a16="http://schemas.microsoft.com/office/drawing/2014/main" id="{9E3827ED-215D-86AA-2538-EE2F8E117AC4}"/>
              </a:ext>
            </a:extLst>
          </p:cNvPr>
          <p:cNvSpPr>
            <a:spLocks noGrp="1"/>
          </p:cNvSpPr>
          <p:nvPr>
            <p:ph idx="1"/>
          </p:nvPr>
        </p:nvSpPr>
        <p:spPr>
          <a:xfrm>
            <a:off x="4042611" y="1010654"/>
            <a:ext cx="7764378" cy="5694946"/>
          </a:xfrm>
        </p:spPr>
        <p:txBody>
          <a:bodyPr>
            <a:normAutofit/>
          </a:bodyPr>
          <a:lstStyle/>
          <a:p>
            <a:pPr algn="just"/>
            <a:r>
              <a:rPr lang="en-US" sz="1800" b="1" i="0" dirty="0">
                <a:solidFill>
                  <a:srgbClr val="000000"/>
                </a:solidFill>
                <a:effectLst/>
                <a:latin typeface="Cambria" panose="02040503050406030204" pitchFamily="18" charset="0"/>
                <a:ea typeface="Cambria" panose="02040503050406030204" pitchFamily="18" charset="0"/>
              </a:rPr>
              <a:t>Fraud data</a:t>
            </a:r>
            <a:r>
              <a:rPr lang="en-US" sz="1800" b="0" i="0" dirty="0">
                <a:solidFill>
                  <a:srgbClr val="000000"/>
                </a:solidFill>
                <a:effectLst/>
                <a:latin typeface="Cambria" panose="02040503050406030204" pitchFamily="18" charset="0"/>
                <a:ea typeface="Cambria" panose="02040503050406030204" pitchFamily="18" charset="0"/>
              </a:rPr>
              <a:t> will be imbalanced like you see in the plot below and from the count of instances. To balance the dataset one can perform oversample or undersample techniques. Oversampling is increasing the number of the minority class by generating instances from the minority class . Undersampling is reducing the number of instances in the majority class by selecting random points from it to where it is equal with the minority class. Both operations have some risks: Oversample will create copies or similar data points which sometimes would not be helpful for the case of fraud detection because fraudulent transactions may vary. Undersampling means that we lost data points thus information. We will perform an oversampled technique called SMOTE (Synthetic Minority Over-sampling Technique). SMOTE will create new data points from minority class using the neighbour instances so generated samples are not exact copies but they are similar to instances we have</a:t>
            </a:r>
            <a:endParaRPr lang="en-IN" sz="1800" dirty="0">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a16="http://schemas.microsoft.com/office/drawing/2014/main" id="{DDA4A77A-3C13-2D44-6565-EE996D5ADB8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09032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4FF787-40EC-43AA-C18F-005D787F142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TextBox 3">
            <a:extLst>
              <a:ext uri="{FF2B5EF4-FFF2-40B4-BE49-F238E27FC236}">
                <a16:creationId xmlns:a16="http://schemas.microsoft.com/office/drawing/2014/main" id="{72813B3F-AEA3-578F-F0AA-E59EC3A58F7D}"/>
              </a:ext>
            </a:extLst>
          </p:cNvPr>
          <p:cNvSpPr txBox="1"/>
          <p:nvPr/>
        </p:nvSpPr>
        <p:spPr>
          <a:xfrm>
            <a:off x="994611" y="316021"/>
            <a:ext cx="9352548" cy="1107996"/>
          </a:xfrm>
          <a:prstGeom prst="rect">
            <a:avLst/>
          </a:prstGeom>
          <a:noFill/>
        </p:spPr>
        <p:txBody>
          <a:bodyPr wrap="square" rtlCol="0">
            <a:spAutoFit/>
          </a:bodyPr>
          <a:lstStyle/>
          <a:p>
            <a:pPr algn="ctr"/>
            <a:r>
              <a:rPr lang="en-IN" sz="6600" dirty="0">
                <a:solidFill>
                  <a:schemeClr val="accent6">
                    <a:lumMod val="75000"/>
                  </a:schemeClr>
                </a:solidFill>
                <a:latin typeface="Algerian" panose="04020705040A02060702" pitchFamily="82" charset="0"/>
                <a:ea typeface="Cambria" panose="02040503050406030204" pitchFamily="18" charset="0"/>
              </a:rPr>
              <a:t>DATA</a:t>
            </a:r>
          </a:p>
        </p:txBody>
      </p:sp>
      <p:sp>
        <p:nvSpPr>
          <p:cNvPr id="5" name="TextBox 4">
            <a:extLst>
              <a:ext uri="{FF2B5EF4-FFF2-40B4-BE49-F238E27FC236}">
                <a16:creationId xmlns:a16="http://schemas.microsoft.com/office/drawing/2014/main" id="{D0E9FAFC-E009-D1F6-7204-06FC811F6D57}"/>
              </a:ext>
            </a:extLst>
          </p:cNvPr>
          <p:cNvSpPr txBox="1"/>
          <p:nvPr/>
        </p:nvSpPr>
        <p:spPr>
          <a:xfrm>
            <a:off x="272716" y="1384042"/>
            <a:ext cx="11660204" cy="5693866"/>
          </a:xfrm>
          <a:prstGeom prst="rect">
            <a:avLst/>
          </a:prstGeom>
          <a:noFill/>
        </p:spPr>
        <p:txBody>
          <a:bodyPr wrap="square" rtlCol="0">
            <a:spAutoFit/>
          </a:bodyPr>
          <a:lstStyle/>
          <a:p>
            <a:pPr algn="l">
              <a:buFont typeface="Arial" panose="020B0604020202020204" pitchFamily="34" charset="0"/>
              <a:buChar char="•"/>
            </a:pPr>
            <a:r>
              <a:rPr lang="en-US" sz="2400" b="1" i="0" dirty="0">
                <a:effectLst/>
                <a:latin typeface="Cambria" panose="02040503050406030204" pitchFamily="18" charset="0"/>
                <a:ea typeface="Cambria" panose="02040503050406030204" pitchFamily="18" charset="0"/>
              </a:rPr>
              <a:t>Step:</a:t>
            </a:r>
            <a:r>
              <a:rPr lang="en-US" sz="2000" b="1" i="0" dirty="0">
                <a:solidFill>
                  <a:srgbClr val="202C8F"/>
                </a:solidFill>
                <a:effectLst/>
                <a:latin typeface="Cambria" panose="02040503050406030204" pitchFamily="18" charset="0"/>
                <a:ea typeface="Cambria" panose="02040503050406030204" pitchFamily="18" charset="0"/>
              </a:rPr>
              <a:t> </a:t>
            </a:r>
            <a:r>
              <a:rPr lang="en-US" sz="1600" b="0" i="0" dirty="0">
                <a:solidFill>
                  <a:srgbClr val="000000"/>
                </a:solidFill>
                <a:effectLst/>
                <a:latin typeface="Helvetica Neue"/>
              </a:rPr>
              <a:t>This feature represents the day from the start of simulation. It has 180 steps so simulation ran for virtually 6 months.</a:t>
            </a:r>
          </a:p>
          <a:p>
            <a:pPr algn="l">
              <a:buFont typeface="Arial" panose="020B0604020202020204" pitchFamily="34" charset="0"/>
              <a:buChar char="•"/>
            </a:pPr>
            <a:r>
              <a:rPr lang="en-US" sz="2000" b="1" i="0" dirty="0">
                <a:effectLst/>
                <a:latin typeface="Helvetica Neue"/>
              </a:rPr>
              <a:t>Custome</a:t>
            </a:r>
            <a:r>
              <a:rPr lang="en-US" sz="1600" b="1" i="0" dirty="0">
                <a:effectLst/>
                <a:latin typeface="Helvetica Neue"/>
              </a:rPr>
              <a:t>r</a:t>
            </a:r>
            <a:r>
              <a:rPr lang="en-US" sz="1600" b="0" i="0" dirty="0">
                <a:effectLst/>
                <a:latin typeface="Helvetica Neue"/>
              </a:rPr>
              <a:t>:</a:t>
            </a:r>
            <a:r>
              <a:rPr lang="en-US" sz="1600" b="0" i="0" dirty="0">
                <a:solidFill>
                  <a:srgbClr val="000000"/>
                </a:solidFill>
                <a:effectLst/>
                <a:latin typeface="Helvetica Neue"/>
              </a:rPr>
              <a:t> This feature represents the customer id</a:t>
            </a:r>
          </a:p>
          <a:p>
            <a:pPr algn="l">
              <a:buFont typeface="Arial" panose="020B0604020202020204" pitchFamily="34" charset="0"/>
              <a:buChar char="•"/>
            </a:pPr>
            <a:r>
              <a:rPr lang="en-US" sz="2000" b="1" i="0" dirty="0">
                <a:solidFill>
                  <a:srgbClr val="000000"/>
                </a:solidFill>
                <a:effectLst/>
                <a:latin typeface="Helvetica Neue"/>
              </a:rPr>
              <a:t>zipCodeOrigin</a:t>
            </a:r>
            <a:r>
              <a:rPr lang="en-US" sz="2000" b="0" i="0" dirty="0">
                <a:solidFill>
                  <a:srgbClr val="000000"/>
                </a:solidFill>
                <a:effectLst/>
                <a:latin typeface="Helvetica Neue"/>
              </a:rPr>
              <a:t>:</a:t>
            </a:r>
            <a:r>
              <a:rPr lang="en-US" sz="1600" b="0" i="0" dirty="0">
                <a:solidFill>
                  <a:srgbClr val="000000"/>
                </a:solidFill>
                <a:effectLst/>
                <a:latin typeface="Helvetica Neue"/>
              </a:rPr>
              <a:t> The zip code of origin/source.</a:t>
            </a:r>
          </a:p>
          <a:p>
            <a:pPr algn="l">
              <a:buFont typeface="Arial" panose="020B0604020202020204" pitchFamily="34" charset="0"/>
              <a:buChar char="•"/>
            </a:pPr>
            <a:r>
              <a:rPr lang="en-US" sz="2000" b="1" i="0" dirty="0">
                <a:solidFill>
                  <a:srgbClr val="000000"/>
                </a:solidFill>
                <a:effectLst/>
                <a:latin typeface="Helvetica Neue"/>
              </a:rPr>
              <a:t>Merchant</a:t>
            </a:r>
            <a:r>
              <a:rPr lang="en-US" sz="2000" b="0" i="0" dirty="0">
                <a:solidFill>
                  <a:srgbClr val="000000"/>
                </a:solidFill>
                <a:effectLst/>
                <a:latin typeface="Helvetica Neue"/>
              </a:rPr>
              <a:t>: </a:t>
            </a:r>
            <a:r>
              <a:rPr lang="en-US" sz="1600" b="0" i="0" dirty="0">
                <a:solidFill>
                  <a:srgbClr val="000000"/>
                </a:solidFill>
                <a:effectLst/>
                <a:latin typeface="Helvetica Neue"/>
              </a:rPr>
              <a:t>The merchant's id</a:t>
            </a:r>
          </a:p>
          <a:p>
            <a:pPr algn="l">
              <a:buFont typeface="Arial" panose="020B0604020202020204" pitchFamily="34" charset="0"/>
              <a:buChar char="•"/>
            </a:pPr>
            <a:r>
              <a:rPr lang="en-US" sz="2000" b="1" i="0" dirty="0">
                <a:solidFill>
                  <a:srgbClr val="000000"/>
                </a:solidFill>
                <a:effectLst/>
                <a:latin typeface="Helvetica Neue"/>
              </a:rPr>
              <a:t>zipMerchant</a:t>
            </a:r>
            <a:r>
              <a:rPr lang="en-US" sz="2000" b="0" i="0" dirty="0">
                <a:solidFill>
                  <a:srgbClr val="000000"/>
                </a:solidFill>
                <a:effectLst/>
                <a:latin typeface="Helvetica Neue"/>
              </a:rPr>
              <a:t>:</a:t>
            </a:r>
            <a:r>
              <a:rPr lang="en-US" sz="1600" b="0" i="0" dirty="0">
                <a:solidFill>
                  <a:srgbClr val="000000"/>
                </a:solidFill>
                <a:effectLst/>
                <a:latin typeface="Helvetica Neue"/>
              </a:rPr>
              <a:t> The merchant's zip code</a:t>
            </a:r>
          </a:p>
          <a:p>
            <a:pPr algn="l">
              <a:buFont typeface="Arial" panose="020B0604020202020204" pitchFamily="34" charset="0"/>
              <a:buChar char="•"/>
            </a:pPr>
            <a:r>
              <a:rPr lang="en-US" sz="2000" b="1" i="0" dirty="0">
                <a:solidFill>
                  <a:srgbClr val="000000"/>
                </a:solidFill>
                <a:effectLst/>
                <a:latin typeface="Helvetica Neue"/>
              </a:rPr>
              <a:t>Age</a:t>
            </a:r>
            <a:r>
              <a:rPr lang="en-US" sz="2000" b="0" i="0" dirty="0">
                <a:solidFill>
                  <a:srgbClr val="000000"/>
                </a:solidFill>
                <a:effectLst/>
                <a:latin typeface="Helvetica Neue"/>
              </a:rPr>
              <a:t>:</a:t>
            </a:r>
            <a:r>
              <a:rPr lang="en-US" sz="1600" b="0" i="0" dirty="0">
                <a:solidFill>
                  <a:srgbClr val="000000"/>
                </a:solidFill>
                <a:effectLst/>
                <a:latin typeface="Helvetica Neue"/>
              </a:rPr>
              <a:t> Categorized age</a:t>
            </a:r>
          </a:p>
          <a:p>
            <a:pPr marL="742950" lvl="1" indent="-285750">
              <a:buFont typeface="Arial" panose="020B0604020202020204" pitchFamily="34" charset="0"/>
              <a:buChar char="•"/>
            </a:pPr>
            <a:r>
              <a:rPr lang="en-US" sz="1600" b="0" i="0" dirty="0">
                <a:solidFill>
                  <a:srgbClr val="000000"/>
                </a:solidFill>
                <a:effectLst/>
                <a:latin typeface="Helvetica Neue"/>
              </a:rPr>
              <a:t>0: &lt;= 18 ,                                     4: 46:55,</a:t>
            </a:r>
          </a:p>
          <a:p>
            <a:pPr marL="742950" lvl="1" indent="-285750">
              <a:buFont typeface="Arial" panose="020B0604020202020204" pitchFamily="34" charset="0"/>
              <a:buChar char="•"/>
            </a:pPr>
            <a:r>
              <a:rPr lang="en-US" sz="1600" b="0" i="0" dirty="0">
                <a:solidFill>
                  <a:srgbClr val="000000"/>
                </a:solidFill>
                <a:effectLst/>
                <a:latin typeface="Helvetica Neue"/>
              </a:rPr>
              <a:t>1: 19-25,                                      5: 56:65,</a:t>
            </a:r>
          </a:p>
          <a:p>
            <a:pPr marL="742950" lvl="1" indent="-285750">
              <a:buFont typeface="Arial" panose="020B0604020202020204" pitchFamily="34" charset="0"/>
              <a:buChar char="•"/>
            </a:pPr>
            <a:r>
              <a:rPr lang="en-US" sz="1600" b="0" i="0" dirty="0">
                <a:solidFill>
                  <a:srgbClr val="000000"/>
                </a:solidFill>
                <a:effectLst/>
                <a:latin typeface="Helvetica Neue"/>
              </a:rPr>
              <a:t>2: 26-35,                                      6: &gt; 65,   </a:t>
            </a:r>
          </a:p>
          <a:p>
            <a:pPr marL="742950" lvl="1" indent="-285750">
              <a:buFont typeface="Arial" panose="020B0604020202020204" pitchFamily="34" charset="0"/>
              <a:buChar char="•"/>
            </a:pPr>
            <a:r>
              <a:rPr lang="en-US" sz="1600" b="0" i="0" dirty="0">
                <a:solidFill>
                  <a:srgbClr val="000000"/>
                </a:solidFill>
                <a:effectLst/>
                <a:latin typeface="Helvetica Neue"/>
              </a:rPr>
              <a:t>3: 36-45,                                      U: Unknown</a:t>
            </a:r>
          </a:p>
          <a:p>
            <a:pPr marL="742950" lvl="1" indent="-285750" algn="l">
              <a:buFont typeface="Arial" panose="020B0604020202020204" pitchFamily="34" charset="0"/>
              <a:buChar char="•"/>
            </a:pPr>
            <a:endParaRPr lang="en-US" sz="1600" b="0" i="0" dirty="0">
              <a:solidFill>
                <a:srgbClr val="000000"/>
              </a:solidFill>
              <a:effectLst/>
              <a:latin typeface="Helvetica Neue"/>
            </a:endParaRPr>
          </a:p>
          <a:p>
            <a:pPr algn="l">
              <a:buFont typeface="Arial" panose="020B0604020202020204" pitchFamily="34" charset="0"/>
              <a:buChar char="•"/>
            </a:pPr>
            <a:r>
              <a:rPr lang="en-US" sz="2000" b="1" i="0" dirty="0">
                <a:solidFill>
                  <a:srgbClr val="000000"/>
                </a:solidFill>
                <a:effectLst/>
                <a:latin typeface="Helvetica Neue"/>
              </a:rPr>
              <a:t>Gender</a:t>
            </a:r>
            <a:r>
              <a:rPr lang="en-US" sz="1600" b="0" i="0" dirty="0">
                <a:solidFill>
                  <a:srgbClr val="000000"/>
                </a:solidFill>
                <a:effectLst/>
                <a:latin typeface="Helvetica Neue"/>
              </a:rPr>
              <a:t>: Gender for customer</a:t>
            </a:r>
          </a:p>
          <a:p>
            <a:pPr marL="742950" lvl="1" indent="-285750" algn="l">
              <a:buFont typeface="Arial" panose="020B0604020202020204" pitchFamily="34" charset="0"/>
              <a:buChar char="•"/>
            </a:pPr>
            <a:r>
              <a:rPr lang="en-US" sz="1600" b="0" i="0" dirty="0">
                <a:solidFill>
                  <a:srgbClr val="000000"/>
                </a:solidFill>
                <a:effectLst/>
                <a:latin typeface="Helvetica Neue"/>
              </a:rPr>
              <a:t>E : Enterprise,</a:t>
            </a:r>
          </a:p>
          <a:p>
            <a:pPr marL="742950" lvl="1" indent="-285750" algn="l">
              <a:buFont typeface="Arial" panose="020B0604020202020204" pitchFamily="34" charset="0"/>
              <a:buChar char="•"/>
            </a:pPr>
            <a:r>
              <a:rPr lang="en-US" sz="1600" b="0" i="0" dirty="0">
                <a:solidFill>
                  <a:srgbClr val="000000"/>
                </a:solidFill>
                <a:effectLst/>
                <a:latin typeface="Helvetica Neue"/>
              </a:rPr>
              <a:t>F: Female,</a:t>
            </a:r>
          </a:p>
          <a:p>
            <a:pPr marL="742950" lvl="1" indent="-285750" algn="l">
              <a:buFont typeface="Arial" panose="020B0604020202020204" pitchFamily="34" charset="0"/>
              <a:buChar char="•"/>
            </a:pPr>
            <a:r>
              <a:rPr lang="en-US" sz="1600" b="0" i="0" dirty="0">
                <a:solidFill>
                  <a:srgbClr val="000000"/>
                </a:solidFill>
                <a:effectLst/>
                <a:latin typeface="Helvetica Neue"/>
              </a:rPr>
              <a:t>M: Male,</a:t>
            </a:r>
          </a:p>
          <a:p>
            <a:pPr marL="742950" lvl="1" indent="-285750" algn="l">
              <a:buFont typeface="Arial" panose="020B0604020202020204" pitchFamily="34" charset="0"/>
              <a:buChar char="•"/>
            </a:pPr>
            <a:r>
              <a:rPr lang="en-US" sz="1600" b="0" i="0" dirty="0">
                <a:solidFill>
                  <a:srgbClr val="000000"/>
                </a:solidFill>
                <a:effectLst/>
                <a:latin typeface="Helvetica Neue"/>
              </a:rPr>
              <a:t>U: Unknown</a:t>
            </a:r>
          </a:p>
          <a:p>
            <a:pPr algn="l">
              <a:buFont typeface="Arial" panose="020B0604020202020204" pitchFamily="34" charset="0"/>
              <a:buChar char="•"/>
            </a:pPr>
            <a:r>
              <a:rPr lang="en-US" sz="2000" b="1" i="0" dirty="0">
                <a:solidFill>
                  <a:srgbClr val="000000"/>
                </a:solidFill>
                <a:effectLst/>
                <a:latin typeface="Helvetica Neue"/>
              </a:rPr>
              <a:t>Category</a:t>
            </a:r>
            <a:r>
              <a:rPr lang="en-US" sz="2000" b="0" i="0" dirty="0">
                <a:solidFill>
                  <a:srgbClr val="000000"/>
                </a:solidFill>
                <a:effectLst/>
                <a:latin typeface="Helvetica Neue"/>
              </a:rPr>
              <a:t>: </a:t>
            </a:r>
            <a:r>
              <a:rPr lang="en-US" sz="1600" b="0" i="0" dirty="0">
                <a:solidFill>
                  <a:srgbClr val="000000"/>
                </a:solidFill>
                <a:effectLst/>
                <a:latin typeface="Helvetica Neue"/>
              </a:rPr>
              <a:t>Category of the purchase. I won't write all categories here, we'll see them later in the analysis.</a:t>
            </a:r>
          </a:p>
          <a:p>
            <a:pPr algn="l">
              <a:buFont typeface="Arial" panose="020B0604020202020204" pitchFamily="34" charset="0"/>
              <a:buChar char="•"/>
            </a:pPr>
            <a:r>
              <a:rPr lang="en-US" sz="2000" b="1" i="0" dirty="0">
                <a:solidFill>
                  <a:srgbClr val="000000"/>
                </a:solidFill>
                <a:effectLst/>
                <a:latin typeface="Helvetica Neue"/>
              </a:rPr>
              <a:t>Amount</a:t>
            </a:r>
            <a:r>
              <a:rPr lang="en-US" sz="1600" b="0" i="0" dirty="0">
                <a:solidFill>
                  <a:srgbClr val="000000"/>
                </a:solidFill>
                <a:effectLst/>
                <a:latin typeface="Helvetica Neue"/>
              </a:rPr>
              <a:t>: Amount of the purchase</a:t>
            </a:r>
          </a:p>
          <a:p>
            <a:pPr algn="l">
              <a:buFont typeface="Arial" panose="020B0604020202020204" pitchFamily="34" charset="0"/>
              <a:buChar char="•"/>
            </a:pPr>
            <a:r>
              <a:rPr lang="en-US" sz="2000" b="1" i="0" dirty="0">
                <a:solidFill>
                  <a:srgbClr val="000000"/>
                </a:solidFill>
                <a:effectLst/>
                <a:latin typeface="Helvetica Neue"/>
              </a:rPr>
              <a:t>Fraud</a:t>
            </a:r>
            <a:r>
              <a:rPr lang="en-US" sz="1600" b="0" i="0" dirty="0">
                <a:solidFill>
                  <a:srgbClr val="000000"/>
                </a:solidFill>
                <a:effectLst/>
                <a:latin typeface="Helvetica Neue"/>
              </a:rPr>
              <a:t>: Target variable which shows if the transaction fraudulent(1) or benign(0)</a:t>
            </a:r>
          </a:p>
          <a:p>
            <a:endParaRPr lang="en-IN" sz="1600" dirty="0"/>
          </a:p>
        </p:txBody>
      </p:sp>
    </p:spTree>
    <p:extLst>
      <p:ext uri="{BB962C8B-B14F-4D97-AF65-F5344CB8AC3E}">
        <p14:creationId xmlns:p14="http://schemas.microsoft.com/office/powerpoint/2010/main" val="191666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9B4D-FC11-CEAD-030E-9AAA262BB143}"/>
              </a:ext>
            </a:extLst>
          </p:cNvPr>
          <p:cNvSpPr>
            <a:spLocks noGrp="1"/>
          </p:cNvSpPr>
          <p:nvPr>
            <p:ph type="title"/>
          </p:nvPr>
        </p:nvSpPr>
        <p:spPr>
          <a:xfrm>
            <a:off x="0" y="731520"/>
            <a:ext cx="3384884" cy="2697480"/>
          </a:xfrm>
        </p:spPr>
        <p:txBody>
          <a:bodyPr/>
          <a:lstStyle/>
          <a:p>
            <a:pPr algn="r"/>
            <a:r>
              <a:rPr lang="en-IN" sz="5400" dirty="0">
                <a:latin typeface="Cambria" panose="02040503050406030204" pitchFamily="18" charset="0"/>
                <a:ea typeface="Cambria" panose="02040503050406030204" pitchFamily="18" charset="0"/>
              </a:rPr>
              <a:t>Data analysis</a:t>
            </a:r>
          </a:p>
        </p:txBody>
      </p:sp>
      <p:graphicFrame>
        <p:nvGraphicFramePr>
          <p:cNvPr id="6" name="Table 6">
            <a:extLst>
              <a:ext uri="{FF2B5EF4-FFF2-40B4-BE49-F238E27FC236}">
                <a16:creationId xmlns:a16="http://schemas.microsoft.com/office/drawing/2014/main" id="{D6B11417-9064-6E95-E700-AFA5939BEFD1}"/>
              </a:ext>
            </a:extLst>
          </p:cNvPr>
          <p:cNvGraphicFramePr>
            <a:graphicFrameLocks noGrp="1"/>
          </p:cNvGraphicFramePr>
          <p:nvPr>
            <p:ph idx="1"/>
            <p:extLst>
              <p:ext uri="{D42A27DB-BD31-4B8C-83A1-F6EECF244321}">
                <p14:modId xmlns:p14="http://schemas.microsoft.com/office/powerpoint/2010/main" val="12523568"/>
              </p:ext>
            </p:extLst>
          </p:nvPr>
        </p:nvGraphicFramePr>
        <p:xfrm>
          <a:off x="3390340" y="1562517"/>
          <a:ext cx="8807123" cy="5295482"/>
        </p:xfrm>
        <a:graphic>
          <a:graphicData uri="http://schemas.openxmlformats.org/drawingml/2006/table">
            <a:tbl>
              <a:tblPr firstRow="1" bandRow="1">
                <a:tableStyleId>{5940675A-B579-460E-94D1-54222C63F5DA}</a:tableStyleId>
              </a:tblPr>
              <a:tblGrid>
                <a:gridCol w="833663">
                  <a:extLst>
                    <a:ext uri="{9D8B030D-6E8A-4147-A177-3AD203B41FA5}">
                      <a16:colId xmlns:a16="http://schemas.microsoft.com/office/drawing/2014/main" val="2503888853"/>
                    </a:ext>
                  </a:extLst>
                </a:gridCol>
                <a:gridCol w="797346">
                  <a:extLst>
                    <a:ext uri="{9D8B030D-6E8A-4147-A177-3AD203B41FA5}">
                      <a16:colId xmlns:a16="http://schemas.microsoft.com/office/drawing/2014/main" val="2228907254"/>
                    </a:ext>
                  </a:extLst>
                </a:gridCol>
                <a:gridCol w="797346">
                  <a:extLst>
                    <a:ext uri="{9D8B030D-6E8A-4147-A177-3AD203B41FA5}">
                      <a16:colId xmlns:a16="http://schemas.microsoft.com/office/drawing/2014/main" val="3127400438"/>
                    </a:ext>
                  </a:extLst>
                </a:gridCol>
                <a:gridCol w="797346">
                  <a:extLst>
                    <a:ext uri="{9D8B030D-6E8A-4147-A177-3AD203B41FA5}">
                      <a16:colId xmlns:a16="http://schemas.microsoft.com/office/drawing/2014/main" val="3365212766"/>
                    </a:ext>
                  </a:extLst>
                </a:gridCol>
                <a:gridCol w="797346">
                  <a:extLst>
                    <a:ext uri="{9D8B030D-6E8A-4147-A177-3AD203B41FA5}">
                      <a16:colId xmlns:a16="http://schemas.microsoft.com/office/drawing/2014/main" val="3498496042"/>
                    </a:ext>
                  </a:extLst>
                </a:gridCol>
                <a:gridCol w="797346">
                  <a:extLst>
                    <a:ext uri="{9D8B030D-6E8A-4147-A177-3AD203B41FA5}">
                      <a16:colId xmlns:a16="http://schemas.microsoft.com/office/drawing/2014/main" val="127744100"/>
                    </a:ext>
                  </a:extLst>
                </a:gridCol>
                <a:gridCol w="797346">
                  <a:extLst>
                    <a:ext uri="{9D8B030D-6E8A-4147-A177-3AD203B41FA5}">
                      <a16:colId xmlns:a16="http://schemas.microsoft.com/office/drawing/2014/main" val="278580354"/>
                    </a:ext>
                  </a:extLst>
                </a:gridCol>
                <a:gridCol w="797346">
                  <a:extLst>
                    <a:ext uri="{9D8B030D-6E8A-4147-A177-3AD203B41FA5}">
                      <a16:colId xmlns:a16="http://schemas.microsoft.com/office/drawing/2014/main" val="2571664665"/>
                    </a:ext>
                  </a:extLst>
                </a:gridCol>
                <a:gridCol w="797346">
                  <a:extLst>
                    <a:ext uri="{9D8B030D-6E8A-4147-A177-3AD203B41FA5}">
                      <a16:colId xmlns:a16="http://schemas.microsoft.com/office/drawing/2014/main" val="1102157951"/>
                    </a:ext>
                  </a:extLst>
                </a:gridCol>
                <a:gridCol w="797346">
                  <a:extLst>
                    <a:ext uri="{9D8B030D-6E8A-4147-A177-3AD203B41FA5}">
                      <a16:colId xmlns:a16="http://schemas.microsoft.com/office/drawing/2014/main" val="3162856541"/>
                    </a:ext>
                  </a:extLst>
                </a:gridCol>
                <a:gridCol w="797346">
                  <a:extLst>
                    <a:ext uri="{9D8B030D-6E8A-4147-A177-3AD203B41FA5}">
                      <a16:colId xmlns:a16="http://schemas.microsoft.com/office/drawing/2014/main" val="3885358475"/>
                    </a:ext>
                  </a:extLst>
                </a:gridCol>
              </a:tblGrid>
              <a:tr h="758582">
                <a:tc>
                  <a:txBody>
                    <a:bodyPr/>
                    <a:lstStyle/>
                    <a:p>
                      <a:endParaRPr lang="en-IN" dirty="0"/>
                    </a:p>
                  </a:txBody>
                  <a:tcPr/>
                </a:tc>
                <a:tc>
                  <a:txBody>
                    <a:bodyPr/>
                    <a:lstStyle/>
                    <a:p>
                      <a:pPr algn="r" fontAlgn="ctr"/>
                      <a:r>
                        <a:rPr lang="en-IN" sz="1600" b="1">
                          <a:effectLst/>
                        </a:rPr>
                        <a:t>step</a:t>
                      </a:r>
                    </a:p>
                  </a:txBody>
                  <a:tcPr anchor="ctr"/>
                </a:tc>
                <a:tc>
                  <a:txBody>
                    <a:bodyPr/>
                    <a:lstStyle/>
                    <a:p>
                      <a:pPr algn="r" fontAlgn="ctr"/>
                      <a:r>
                        <a:rPr lang="en-IN" sz="1600" b="1" dirty="0">
                          <a:effectLst/>
                        </a:rPr>
                        <a:t>customer</a:t>
                      </a:r>
                    </a:p>
                  </a:txBody>
                  <a:tcPr anchor="ctr"/>
                </a:tc>
                <a:tc>
                  <a:txBody>
                    <a:bodyPr/>
                    <a:lstStyle/>
                    <a:p>
                      <a:pPr algn="r" fontAlgn="ctr"/>
                      <a:r>
                        <a:rPr lang="en-IN" sz="1600" b="1">
                          <a:effectLst/>
                        </a:rPr>
                        <a:t>age</a:t>
                      </a:r>
                    </a:p>
                  </a:txBody>
                  <a:tcPr anchor="ctr"/>
                </a:tc>
                <a:tc>
                  <a:txBody>
                    <a:bodyPr/>
                    <a:lstStyle/>
                    <a:p>
                      <a:pPr algn="r" fontAlgn="ctr"/>
                      <a:r>
                        <a:rPr lang="en-IN" sz="1600" b="1">
                          <a:effectLst/>
                        </a:rPr>
                        <a:t>gender</a:t>
                      </a:r>
                    </a:p>
                  </a:txBody>
                  <a:tcPr anchor="ctr"/>
                </a:tc>
                <a:tc>
                  <a:txBody>
                    <a:bodyPr/>
                    <a:lstStyle/>
                    <a:p>
                      <a:pPr algn="r" fontAlgn="ctr"/>
                      <a:r>
                        <a:rPr lang="en-IN" sz="1600" b="1">
                          <a:effectLst/>
                        </a:rPr>
                        <a:t>zipcodeOri</a:t>
                      </a:r>
                    </a:p>
                  </a:txBody>
                  <a:tcPr anchor="ctr"/>
                </a:tc>
                <a:tc>
                  <a:txBody>
                    <a:bodyPr/>
                    <a:lstStyle/>
                    <a:p>
                      <a:pPr algn="r" fontAlgn="ctr"/>
                      <a:r>
                        <a:rPr lang="en-IN" sz="1600" b="1">
                          <a:effectLst/>
                        </a:rPr>
                        <a:t>merchant</a:t>
                      </a:r>
                    </a:p>
                  </a:txBody>
                  <a:tcPr anchor="ctr"/>
                </a:tc>
                <a:tc>
                  <a:txBody>
                    <a:bodyPr/>
                    <a:lstStyle/>
                    <a:p>
                      <a:pPr algn="r" fontAlgn="ctr"/>
                      <a:r>
                        <a:rPr lang="en-IN" sz="1600" b="1">
                          <a:effectLst/>
                        </a:rPr>
                        <a:t>zipMerchant</a:t>
                      </a:r>
                    </a:p>
                  </a:txBody>
                  <a:tcPr anchor="ctr"/>
                </a:tc>
                <a:tc>
                  <a:txBody>
                    <a:bodyPr/>
                    <a:lstStyle/>
                    <a:p>
                      <a:pPr algn="r" fontAlgn="ctr"/>
                      <a:r>
                        <a:rPr lang="en-IN" sz="1600" b="1">
                          <a:effectLst/>
                        </a:rPr>
                        <a:t>category</a:t>
                      </a:r>
                    </a:p>
                  </a:txBody>
                  <a:tcPr anchor="ctr"/>
                </a:tc>
                <a:tc>
                  <a:txBody>
                    <a:bodyPr/>
                    <a:lstStyle/>
                    <a:p>
                      <a:pPr algn="r" fontAlgn="ctr"/>
                      <a:r>
                        <a:rPr lang="en-IN" sz="1600" b="1">
                          <a:effectLst/>
                        </a:rPr>
                        <a:t>amount</a:t>
                      </a:r>
                    </a:p>
                  </a:txBody>
                  <a:tcPr anchor="ctr"/>
                </a:tc>
                <a:tc>
                  <a:txBody>
                    <a:bodyPr/>
                    <a:lstStyle/>
                    <a:p>
                      <a:pPr algn="r" fontAlgn="ctr"/>
                      <a:r>
                        <a:rPr lang="en-IN" sz="1600" b="1" dirty="0">
                          <a:effectLst/>
                        </a:rPr>
                        <a:t>fraud</a:t>
                      </a:r>
                    </a:p>
                  </a:txBody>
                  <a:tcPr anchor="ctr"/>
                </a:tc>
                <a:extLst>
                  <a:ext uri="{0D108BD9-81ED-4DB2-BD59-A6C34878D82A}">
                    <a16:rowId xmlns:a16="http://schemas.microsoft.com/office/drawing/2014/main" val="3009874640"/>
                  </a:ext>
                </a:extLst>
              </a:tr>
              <a:tr h="907380">
                <a:tc>
                  <a:txBody>
                    <a:bodyPr/>
                    <a:lstStyle/>
                    <a:p>
                      <a:pPr algn="r" fontAlgn="ctr"/>
                      <a:r>
                        <a:rPr lang="en-IN" sz="1200" b="1" dirty="0">
                          <a:effectLst/>
                        </a:rPr>
                        <a:t>0</a:t>
                      </a:r>
                    </a:p>
                  </a:txBody>
                  <a:tcPr anchor="ctr"/>
                </a:tc>
                <a:tc>
                  <a:txBody>
                    <a:bodyPr/>
                    <a:lstStyle/>
                    <a:p>
                      <a:pPr algn="r" fontAlgn="ctr"/>
                      <a:r>
                        <a:rPr lang="en-IN" sz="1200" dirty="0">
                          <a:effectLst/>
                        </a:rPr>
                        <a:t>0</a:t>
                      </a:r>
                    </a:p>
                  </a:txBody>
                  <a:tcPr anchor="ctr"/>
                </a:tc>
                <a:tc>
                  <a:txBody>
                    <a:bodyPr/>
                    <a:lstStyle/>
                    <a:p>
                      <a:pPr algn="r" fontAlgn="ctr"/>
                      <a:r>
                        <a:rPr lang="en-IN" sz="1200" dirty="0">
                          <a:effectLst/>
                        </a:rPr>
                        <a:t>'C1093826151'</a:t>
                      </a:r>
                    </a:p>
                  </a:txBody>
                  <a:tcPr anchor="ctr"/>
                </a:tc>
                <a:tc>
                  <a:txBody>
                    <a:bodyPr/>
                    <a:lstStyle/>
                    <a:p>
                      <a:pPr algn="r" fontAlgn="ctr"/>
                      <a:r>
                        <a:rPr lang="en-IN" sz="1200">
                          <a:effectLst/>
                        </a:rPr>
                        <a:t>'4'</a:t>
                      </a:r>
                    </a:p>
                  </a:txBody>
                  <a:tcPr anchor="ctr"/>
                </a:tc>
                <a:tc>
                  <a:txBody>
                    <a:bodyPr/>
                    <a:lstStyle/>
                    <a:p>
                      <a:pPr algn="r" fontAlgn="ctr"/>
                      <a:r>
                        <a:rPr lang="en-IN" sz="1200">
                          <a:effectLst/>
                        </a:rPr>
                        <a:t>'M'</a:t>
                      </a:r>
                    </a:p>
                  </a:txBody>
                  <a:tcPr anchor="ctr"/>
                </a:tc>
                <a:tc>
                  <a:txBody>
                    <a:bodyPr/>
                    <a:lstStyle/>
                    <a:p>
                      <a:pPr algn="r" fontAlgn="ctr"/>
                      <a:r>
                        <a:rPr lang="en-IN" sz="1200" dirty="0">
                          <a:effectLst/>
                        </a:rPr>
                        <a:t>'28007'</a:t>
                      </a:r>
                    </a:p>
                  </a:txBody>
                  <a:tcPr anchor="ctr"/>
                </a:tc>
                <a:tc>
                  <a:txBody>
                    <a:bodyPr/>
                    <a:lstStyle/>
                    <a:p>
                      <a:pPr algn="r" fontAlgn="ctr"/>
                      <a:r>
                        <a:rPr lang="en-IN" sz="1200" dirty="0">
                          <a:effectLst/>
                        </a:rPr>
                        <a:t>'M348934600'</a:t>
                      </a:r>
                    </a:p>
                  </a:txBody>
                  <a:tcPr anchor="ctr"/>
                </a:tc>
                <a:tc>
                  <a:txBody>
                    <a:bodyPr/>
                    <a:lstStyle/>
                    <a:p>
                      <a:pPr algn="r" fontAlgn="ctr"/>
                      <a:r>
                        <a:rPr lang="en-IN" sz="1200">
                          <a:effectLst/>
                        </a:rPr>
                        <a:t>'28007'</a:t>
                      </a:r>
                    </a:p>
                  </a:txBody>
                  <a:tcPr anchor="ctr"/>
                </a:tc>
                <a:tc>
                  <a:txBody>
                    <a:bodyPr/>
                    <a:lstStyle/>
                    <a:p>
                      <a:pPr algn="r" fontAlgn="ctr"/>
                      <a:r>
                        <a:rPr lang="en-IN" sz="1200">
                          <a:effectLst/>
                        </a:rPr>
                        <a:t>'es_transportation'</a:t>
                      </a:r>
                    </a:p>
                  </a:txBody>
                  <a:tcPr anchor="ctr"/>
                </a:tc>
                <a:tc>
                  <a:txBody>
                    <a:bodyPr/>
                    <a:lstStyle/>
                    <a:p>
                      <a:pPr algn="r" fontAlgn="ctr"/>
                      <a:r>
                        <a:rPr lang="en-IN" sz="1200">
                          <a:effectLst/>
                        </a:rPr>
                        <a:t>4.55</a:t>
                      </a:r>
                    </a:p>
                  </a:txBody>
                  <a:tcPr anchor="ctr"/>
                </a:tc>
                <a:tc>
                  <a:txBody>
                    <a:bodyPr/>
                    <a:lstStyle/>
                    <a:p>
                      <a:pPr algn="r" fontAlgn="ctr"/>
                      <a:r>
                        <a:rPr lang="en-IN" sz="1200">
                          <a:effectLst/>
                        </a:rPr>
                        <a:t>0</a:t>
                      </a:r>
                    </a:p>
                  </a:txBody>
                  <a:tcPr anchor="ctr"/>
                </a:tc>
                <a:extLst>
                  <a:ext uri="{0D108BD9-81ED-4DB2-BD59-A6C34878D82A}">
                    <a16:rowId xmlns:a16="http://schemas.microsoft.com/office/drawing/2014/main" val="1109537338"/>
                  </a:ext>
                </a:extLst>
              </a:tr>
              <a:tr h="907380">
                <a:tc>
                  <a:txBody>
                    <a:bodyPr/>
                    <a:lstStyle/>
                    <a:p>
                      <a:pPr algn="r" fontAlgn="ctr"/>
                      <a:r>
                        <a:rPr lang="en-IN" sz="1200" b="1" dirty="0">
                          <a:effectLst/>
                        </a:rPr>
                        <a:t>1</a:t>
                      </a:r>
                    </a:p>
                  </a:txBody>
                  <a:tcPr anchor="ctr"/>
                </a:tc>
                <a:tc>
                  <a:txBody>
                    <a:bodyPr/>
                    <a:lstStyle/>
                    <a:p>
                      <a:pPr algn="r" fontAlgn="ctr"/>
                      <a:r>
                        <a:rPr lang="en-IN" sz="1200">
                          <a:effectLst/>
                        </a:rPr>
                        <a:t>0</a:t>
                      </a:r>
                    </a:p>
                  </a:txBody>
                  <a:tcPr anchor="ctr"/>
                </a:tc>
                <a:tc>
                  <a:txBody>
                    <a:bodyPr/>
                    <a:lstStyle/>
                    <a:p>
                      <a:pPr algn="r" fontAlgn="ctr"/>
                      <a:r>
                        <a:rPr lang="en-IN" sz="1200">
                          <a:effectLst/>
                        </a:rPr>
                        <a:t>'C352968107'</a:t>
                      </a:r>
                    </a:p>
                  </a:txBody>
                  <a:tcPr anchor="ctr"/>
                </a:tc>
                <a:tc>
                  <a:txBody>
                    <a:bodyPr/>
                    <a:lstStyle/>
                    <a:p>
                      <a:pPr algn="r" fontAlgn="ctr"/>
                      <a:r>
                        <a:rPr lang="en-IN" sz="1200" dirty="0">
                          <a:effectLst/>
                        </a:rPr>
                        <a:t>'2'</a:t>
                      </a:r>
                    </a:p>
                  </a:txBody>
                  <a:tcPr anchor="ctr"/>
                </a:tc>
                <a:tc>
                  <a:txBody>
                    <a:bodyPr/>
                    <a:lstStyle/>
                    <a:p>
                      <a:pPr algn="r" fontAlgn="ctr"/>
                      <a:r>
                        <a:rPr lang="en-IN" sz="1200" dirty="0">
                          <a:effectLst/>
                        </a:rPr>
                        <a:t>'M'</a:t>
                      </a:r>
                    </a:p>
                  </a:txBody>
                  <a:tcPr anchor="ctr"/>
                </a:tc>
                <a:tc>
                  <a:txBody>
                    <a:bodyPr/>
                    <a:lstStyle/>
                    <a:p>
                      <a:pPr algn="r" fontAlgn="ctr"/>
                      <a:r>
                        <a:rPr lang="en-IN" sz="1200" dirty="0">
                          <a:effectLst/>
                        </a:rPr>
                        <a:t>'28007'</a:t>
                      </a:r>
                    </a:p>
                  </a:txBody>
                  <a:tcPr anchor="ctr"/>
                </a:tc>
                <a:tc>
                  <a:txBody>
                    <a:bodyPr/>
                    <a:lstStyle/>
                    <a:p>
                      <a:pPr algn="r" fontAlgn="ctr"/>
                      <a:r>
                        <a:rPr lang="en-IN" sz="1200" dirty="0">
                          <a:effectLst/>
                        </a:rPr>
                        <a:t>'M348934600'</a:t>
                      </a:r>
                    </a:p>
                  </a:txBody>
                  <a:tcPr anchor="ctr"/>
                </a:tc>
                <a:tc>
                  <a:txBody>
                    <a:bodyPr/>
                    <a:lstStyle/>
                    <a:p>
                      <a:pPr algn="r" fontAlgn="ctr"/>
                      <a:r>
                        <a:rPr lang="en-IN" sz="1200" dirty="0">
                          <a:effectLst/>
                        </a:rPr>
                        <a:t>'28007'</a:t>
                      </a:r>
                    </a:p>
                  </a:txBody>
                  <a:tcPr anchor="ctr"/>
                </a:tc>
                <a:tc>
                  <a:txBody>
                    <a:bodyPr/>
                    <a:lstStyle/>
                    <a:p>
                      <a:pPr algn="r" fontAlgn="ctr"/>
                      <a:r>
                        <a:rPr lang="en-IN" sz="1200">
                          <a:effectLst/>
                        </a:rPr>
                        <a:t>'es_transportation'</a:t>
                      </a:r>
                    </a:p>
                  </a:txBody>
                  <a:tcPr anchor="ctr"/>
                </a:tc>
                <a:tc>
                  <a:txBody>
                    <a:bodyPr/>
                    <a:lstStyle/>
                    <a:p>
                      <a:pPr algn="r" fontAlgn="ctr"/>
                      <a:r>
                        <a:rPr lang="en-IN" sz="1200">
                          <a:effectLst/>
                        </a:rPr>
                        <a:t>39.68</a:t>
                      </a:r>
                    </a:p>
                  </a:txBody>
                  <a:tcPr anchor="ctr"/>
                </a:tc>
                <a:tc>
                  <a:txBody>
                    <a:bodyPr/>
                    <a:lstStyle/>
                    <a:p>
                      <a:pPr algn="r" fontAlgn="ctr"/>
                      <a:r>
                        <a:rPr lang="en-IN" sz="1200" dirty="0">
                          <a:effectLst/>
                        </a:rPr>
                        <a:t>0</a:t>
                      </a:r>
                    </a:p>
                  </a:txBody>
                  <a:tcPr anchor="ctr"/>
                </a:tc>
                <a:extLst>
                  <a:ext uri="{0D108BD9-81ED-4DB2-BD59-A6C34878D82A}">
                    <a16:rowId xmlns:a16="http://schemas.microsoft.com/office/drawing/2014/main" val="2522185793"/>
                  </a:ext>
                </a:extLst>
              </a:tr>
              <a:tr h="907380">
                <a:tc>
                  <a:txBody>
                    <a:bodyPr/>
                    <a:lstStyle/>
                    <a:p>
                      <a:pPr algn="r" fontAlgn="ctr"/>
                      <a:r>
                        <a:rPr lang="en-IN" sz="1200" b="1">
                          <a:effectLst/>
                        </a:rPr>
                        <a:t>2</a:t>
                      </a:r>
                    </a:p>
                  </a:txBody>
                  <a:tcPr anchor="ctr"/>
                </a:tc>
                <a:tc>
                  <a:txBody>
                    <a:bodyPr/>
                    <a:lstStyle/>
                    <a:p>
                      <a:pPr algn="r" fontAlgn="ctr"/>
                      <a:r>
                        <a:rPr lang="en-IN" sz="1200">
                          <a:effectLst/>
                        </a:rPr>
                        <a:t>0</a:t>
                      </a:r>
                    </a:p>
                  </a:txBody>
                  <a:tcPr anchor="ctr"/>
                </a:tc>
                <a:tc>
                  <a:txBody>
                    <a:bodyPr/>
                    <a:lstStyle/>
                    <a:p>
                      <a:pPr algn="r" fontAlgn="ctr"/>
                      <a:r>
                        <a:rPr lang="en-IN" sz="1200">
                          <a:effectLst/>
                        </a:rPr>
                        <a:t>'C2054744914'</a:t>
                      </a:r>
                    </a:p>
                  </a:txBody>
                  <a:tcPr anchor="ctr"/>
                </a:tc>
                <a:tc>
                  <a:txBody>
                    <a:bodyPr/>
                    <a:lstStyle/>
                    <a:p>
                      <a:pPr algn="r" fontAlgn="ctr"/>
                      <a:r>
                        <a:rPr lang="en-IN" sz="1200">
                          <a:effectLst/>
                        </a:rPr>
                        <a:t>'4'</a:t>
                      </a:r>
                    </a:p>
                  </a:txBody>
                  <a:tcPr anchor="ctr"/>
                </a:tc>
                <a:tc>
                  <a:txBody>
                    <a:bodyPr/>
                    <a:lstStyle/>
                    <a:p>
                      <a:pPr algn="r" fontAlgn="ctr"/>
                      <a:r>
                        <a:rPr lang="en-IN" sz="1200">
                          <a:effectLst/>
                        </a:rPr>
                        <a:t>'F'</a:t>
                      </a:r>
                    </a:p>
                  </a:txBody>
                  <a:tcPr anchor="ctr"/>
                </a:tc>
                <a:tc>
                  <a:txBody>
                    <a:bodyPr/>
                    <a:lstStyle/>
                    <a:p>
                      <a:pPr algn="r" fontAlgn="ctr"/>
                      <a:r>
                        <a:rPr lang="en-IN" sz="1200">
                          <a:effectLst/>
                        </a:rPr>
                        <a:t>'28007'</a:t>
                      </a:r>
                    </a:p>
                  </a:txBody>
                  <a:tcPr anchor="ctr"/>
                </a:tc>
                <a:tc>
                  <a:txBody>
                    <a:bodyPr/>
                    <a:lstStyle/>
                    <a:p>
                      <a:pPr algn="r" fontAlgn="ctr"/>
                      <a:r>
                        <a:rPr lang="en-IN" sz="1200">
                          <a:effectLst/>
                        </a:rPr>
                        <a:t>'M1823072687'</a:t>
                      </a:r>
                    </a:p>
                  </a:txBody>
                  <a:tcPr anchor="ctr"/>
                </a:tc>
                <a:tc>
                  <a:txBody>
                    <a:bodyPr/>
                    <a:lstStyle/>
                    <a:p>
                      <a:pPr algn="r" fontAlgn="ctr"/>
                      <a:r>
                        <a:rPr lang="en-IN" sz="1200" dirty="0">
                          <a:effectLst/>
                        </a:rPr>
                        <a:t>'28007'</a:t>
                      </a:r>
                    </a:p>
                  </a:txBody>
                  <a:tcPr anchor="ctr"/>
                </a:tc>
                <a:tc>
                  <a:txBody>
                    <a:bodyPr/>
                    <a:lstStyle/>
                    <a:p>
                      <a:pPr algn="r" fontAlgn="ctr"/>
                      <a:r>
                        <a:rPr lang="en-IN" sz="1200" dirty="0">
                          <a:effectLst/>
                        </a:rPr>
                        <a:t>'</a:t>
                      </a:r>
                      <a:r>
                        <a:rPr lang="en-IN" sz="1200" dirty="0" err="1">
                          <a:effectLst/>
                        </a:rPr>
                        <a:t>es_transportation</a:t>
                      </a:r>
                      <a:r>
                        <a:rPr lang="en-IN" sz="1200" dirty="0">
                          <a:effectLst/>
                        </a:rPr>
                        <a:t>'</a:t>
                      </a:r>
                    </a:p>
                  </a:txBody>
                  <a:tcPr anchor="ctr"/>
                </a:tc>
                <a:tc>
                  <a:txBody>
                    <a:bodyPr/>
                    <a:lstStyle/>
                    <a:p>
                      <a:pPr algn="r" fontAlgn="ctr"/>
                      <a:r>
                        <a:rPr lang="en-IN" sz="1200">
                          <a:effectLst/>
                        </a:rPr>
                        <a:t>26.89</a:t>
                      </a:r>
                    </a:p>
                  </a:txBody>
                  <a:tcPr anchor="ctr"/>
                </a:tc>
                <a:tc>
                  <a:txBody>
                    <a:bodyPr/>
                    <a:lstStyle/>
                    <a:p>
                      <a:pPr algn="r" fontAlgn="ctr"/>
                      <a:r>
                        <a:rPr lang="en-IN" sz="1200" dirty="0">
                          <a:effectLst/>
                        </a:rPr>
                        <a:t>0</a:t>
                      </a:r>
                    </a:p>
                  </a:txBody>
                  <a:tcPr anchor="ctr"/>
                </a:tc>
                <a:extLst>
                  <a:ext uri="{0D108BD9-81ED-4DB2-BD59-A6C34878D82A}">
                    <a16:rowId xmlns:a16="http://schemas.microsoft.com/office/drawing/2014/main" val="1503099463"/>
                  </a:ext>
                </a:extLst>
              </a:tr>
              <a:tr h="907380">
                <a:tc>
                  <a:txBody>
                    <a:bodyPr/>
                    <a:lstStyle/>
                    <a:p>
                      <a:pPr algn="r" fontAlgn="ctr"/>
                      <a:r>
                        <a:rPr lang="en-IN" sz="1200" b="1">
                          <a:effectLst/>
                        </a:rPr>
                        <a:t>3</a:t>
                      </a:r>
                    </a:p>
                  </a:txBody>
                  <a:tcPr anchor="ctr"/>
                </a:tc>
                <a:tc>
                  <a:txBody>
                    <a:bodyPr/>
                    <a:lstStyle/>
                    <a:p>
                      <a:pPr algn="r" fontAlgn="ctr"/>
                      <a:r>
                        <a:rPr lang="en-IN" sz="1200">
                          <a:effectLst/>
                        </a:rPr>
                        <a:t>0</a:t>
                      </a:r>
                    </a:p>
                  </a:txBody>
                  <a:tcPr anchor="ctr"/>
                </a:tc>
                <a:tc>
                  <a:txBody>
                    <a:bodyPr/>
                    <a:lstStyle/>
                    <a:p>
                      <a:pPr algn="r" fontAlgn="ctr"/>
                      <a:r>
                        <a:rPr lang="en-IN" sz="1200">
                          <a:effectLst/>
                        </a:rPr>
                        <a:t>'C1760612790'</a:t>
                      </a:r>
                    </a:p>
                  </a:txBody>
                  <a:tcPr anchor="ctr"/>
                </a:tc>
                <a:tc>
                  <a:txBody>
                    <a:bodyPr/>
                    <a:lstStyle/>
                    <a:p>
                      <a:pPr algn="r" fontAlgn="ctr"/>
                      <a:r>
                        <a:rPr lang="en-IN" sz="1200">
                          <a:effectLst/>
                        </a:rPr>
                        <a:t>'3'</a:t>
                      </a:r>
                    </a:p>
                  </a:txBody>
                  <a:tcPr anchor="ctr"/>
                </a:tc>
                <a:tc>
                  <a:txBody>
                    <a:bodyPr/>
                    <a:lstStyle/>
                    <a:p>
                      <a:pPr algn="r" fontAlgn="ctr"/>
                      <a:r>
                        <a:rPr lang="en-IN" sz="1200">
                          <a:effectLst/>
                        </a:rPr>
                        <a:t>'M'</a:t>
                      </a:r>
                    </a:p>
                  </a:txBody>
                  <a:tcPr anchor="ctr"/>
                </a:tc>
                <a:tc>
                  <a:txBody>
                    <a:bodyPr/>
                    <a:lstStyle/>
                    <a:p>
                      <a:pPr algn="r" fontAlgn="ctr"/>
                      <a:r>
                        <a:rPr lang="en-IN" sz="1200">
                          <a:effectLst/>
                        </a:rPr>
                        <a:t>'28007'</a:t>
                      </a:r>
                    </a:p>
                  </a:txBody>
                  <a:tcPr anchor="ctr"/>
                </a:tc>
                <a:tc>
                  <a:txBody>
                    <a:bodyPr/>
                    <a:lstStyle/>
                    <a:p>
                      <a:pPr algn="r" fontAlgn="ctr"/>
                      <a:r>
                        <a:rPr lang="en-IN" sz="1200">
                          <a:effectLst/>
                        </a:rPr>
                        <a:t>'M348934600'</a:t>
                      </a:r>
                    </a:p>
                  </a:txBody>
                  <a:tcPr anchor="ctr"/>
                </a:tc>
                <a:tc>
                  <a:txBody>
                    <a:bodyPr/>
                    <a:lstStyle/>
                    <a:p>
                      <a:pPr algn="r" fontAlgn="ctr"/>
                      <a:r>
                        <a:rPr lang="en-IN" sz="1200">
                          <a:effectLst/>
                        </a:rPr>
                        <a:t>'28007'</a:t>
                      </a:r>
                    </a:p>
                  </a:txBody>
                  <a:tcPr anchor="ctr"/>
                </a:tc>
                <a:tc>
                  <a:txBody>
                    <a:bodyPr/>
                    <a:lstStyle/>
                    <a:p>
                      <a:pPr algn="r" fontAlgn="ctr"/>
                      <a:r>
                        <a:rPr lang="en-IN" sz="1200" dirty="0">
                          <a:effectLst/>
                        </a:rPr>
                        <a:t>'</a:t>
                      </a:r>
                      <a:r>
                        <a:rPr lang="en-IN" sz="1200" dirty="0" err="1">
                          <a:effectLst/>
                        </a:rPr>
                        <a:t>es_transportation</a:t>
                      </a:r>
                      <a:r>
                        <a:rPr lang="en-IN" sz="1200" dirty="0">
                          <a:effectLst/>
                        </a:rPr>
                        <a:t>'</a:t>
                      </a:r>
                    </a:p>
                  </a:txBody>
                  <a:tcPr anchor="ctr"/>
                </a:tc>
                <a:tc>
                  <a:txBody>
                    <a:bodyPr/>
                    <a:lstStyle/>
                    <a:p>
                      <a:pPr algn="r" fontAlgn="ctr"/>
                      <a:r>
                        <a:rPr lang="en-IN" sz="1200">
                          <a:effectLst/>
                        </a:rPr>
                        <a:t>17.25</a:t>
                      </a:r>
                    </a:p>
                  </a:txBody>
                  <a:tcPr anchor="ctr"/>
                </a:tc>
                <a:tc>
                  <a:txBody>
                    <a:bodyPr/>
                    <a:lstStyle/>
                    <a:p>
                      <a:pPr algn="r" fontAlgn="ctr"/>
                      <a:r>
                        <a:rPr lang="en-IN" sz="1200">
                          <a:effectLst/>
                        </a:rPr>
                        <a:t>0</a:t>
                      </a:r>
                    </a:p>
                  </a:txBody>
                  <a:tcPr anchor="ctr"/>
                </a:tc>
                <a:extLst>
                  <a:ext uri="{0D108BD9-81ED-4DB2-BD59-A6C34878D82A}">
                    <a16:rowId xmlns:a16="http://schemas.microsoft.com/office/drawing/2014/main" val="576824992"/>
                  </a:ext>
                </a:extLst>
              </a:tr>
              <a:tr h="907380">
                <a:tc>
                  <a:txBody>
                    <a:bodyPr/>
                    <a:lstStyle/>
                    <a:p>
                      <a:pPr algn="r" fontAlgn="ctr"/>
                      <a:r>
                        <a:rPr lang="en-IN" sz="1200" b="1">
                          <a:effectLst/>
                        </a:rPr>
                        <a:t>4</a:t>
                      </a:r>
                    </a:p>
                  </a:txBody>
                  <a:tcPr anchor="ctr"/>
                </a:tc>
                <a:tc>
                  <a:txBody>
                    <a:bodyPr/>
                    <a:lstStyle/>
                    <a:p>
                      <a:pPr algn="r" fontAlgn="ctr"/>
                      <a:r>
                        <a:rPr lang="en-IN" sz="1200">
                          <a:effectLst/>
                        </a:rPr>
                        <a:t>0</a:t>
                      </a:r>
                    </a:p>
                  </a:txBody>
                  <a:tcPr anchor="ctr"/>
                </a:tc>
                <a:tc>
                  <a:txBody>
                    <a:bodyPr/>
                    <a:lstStyle/>
                    <a:p>
                      <a:pPr algn="r" fontAlgn="ctr"/>
                      <a:r>
                        <a:rPr lang="en-IN" sz="1200">
                          <a:effectLst/>
                        </a:rPr>
                        <a:t>'C757503768'</a:t>
                      </a:r>
                    </a:p>
                  </a:txBody>
                  <a:tcPr anchor="ctr"/>
                </a:tc>
                <a:tc>
                  <a:txBody>
                    <a:bodyPr/>
                    <a:lstStyle/>
                    <a:p>
                      <a:pPr algn="r" fontAlgn="ctr"/>
                      <a:r>
                        <a:rPr lang="en-IN" sz="1200">
                          <a:effectLst/>
                        </a:rPr>
                        <a:t>'5'</a:t>
                      </a:r>
                    </a:p>
                  </a:txBody>
                  <a:tcPr anchor="ctr"/>
                </a:tc>
                <a:tc>
                  <a:txBody>
                    <a:bodyPr/>
                    <a:lstStyle/>
                    <a:p>
                      <a:pPr algn="r" fontAlgn="ctr"/>
                      <a:r>
                        <a:rPr lang="en-IN" sz="1200">
                          <a:effectLst/>
                        </a:rPr>
                        <a:t>'M'</a:t>
                      </a:r>
                    </a:p>
                  </a:txBody>
                  <a:tcPr anchor="ctr"/>
                </a:tc>
                <a:tc>
                  <a:txBody>
                    <a:bodyPr/>
                    <a:lstStyle/>
                    <a:p>
                      <a:pPr algn="r" fontAlgn="ctr"/>
                      <a:r>
                        <a:rPr lang="en-IN" sz="1200">
                          <a:effectLst/>
                        </a:rPr>
                        <a:t>'28007'</a:t>
                      </a:r>
                    </a:p>
                  </a:txBody>
                  <a:tcPr anchor="ctr"/>
                </a:tc>
                <a:tc>
                  <a:txBody>
                    <a:bodyPr/>
                    <a:lstStyle/>
                    <a:p>
                      <a:pPr algn="r" fontAlgn="ctr"/>
                      <a:r>
                        <a:rPr lang="en-IN" sz="1200">
                          <a:effectLst/>
                        </a:rPr>
                        <a:t>'M348934600'</a:t>
                      </a:r>
                    </a:p>
                  </a:txBody>
                  <a:tcPr anchor="ctr"/>
                </a:tc>
                <a:tc>
                  <a:txBody>
                    <a:bodyPr/>
                    <a:lstStyle/>
                    <a:p>
                      <a:pPr algn="r" fontAlgn="ctr"/>
                      <a:r>
                        <a:rPr lang="en-IN" sz="1200">
                          <a:effectLst/>
                        </a:rPr>
                        <a:t>'28007'</a:t>
                      </a:r>
                    </a:p>
                  </a:txBody>
                  <a:tcPr anchor="ctr"/>
                </a:tc>
                <a:tc>
                  <a:txBody>
                    <a:bodyPr/>
                    <a:lstStyle/>
                    <a:p>
                      <a:pPr algn="r" fontAlgn="ctr"/>
                      <a:r>
                        <a:rPr lang="en-IN" sz="1200" dirty="0">
                          <a:effectLst/>
                        </a:rPr>
                        <a:t>'</a:t>
                      </a:r>
                      <a:r>
                        <a:rPr lang="en-IN" sz="1200" dirty="0" err="1">
                          <a:effectLst/>
                        </a:rPr>
                        <a:t>es_transportation</a:t>
                      </a:r>
                      <a:r>
                        <a:rPr lang="en-IN" sz="1200" dirty="0">
                          <a:effectLst/>
                        </a:rPr>
                        <a:t>'</a:t>
                      </a:r>
                    </a:p>
                  </a:txBody>
                  <a:tcPr anchor="ctr"/>
                </a:tc>
                <a:tc>
                  <a:txBody>
                    <a:bodyPr/>
                    <a:lstStyle/>
                    <a:p>
                      <a:pPr algn="r" fontAlgn="ctr"/>
                      <a:r>
                        <a:rPr lang="en-IN" sz="1200" dirty="0">
                          <a:effectLst/>
                        </a:rPr>
                        <a:t>35.72</a:t>
                      </a:r>
                    </a:p>
                  </a:txBody>
                  <a:tcPr anchor="ctr"/>
                </a:tc>
                <a:tc>
                  <a:txBody>
                    <a:bodyPr/>
                    <a:lstStyle/>
                    <a:p>
                      <a:pPr algn="r" fontAlgn="ctr"/>
                      <a:r>
                        <a:rPr lang="en-IN" sz="1200" dirty="0">
                          <a:effectLst/>
                        </a:rPr>
                        <a:t>0</a:t>
                      </a:r>
                    </a:p>
                  </a:txBody>
                  <a:tcPr anchor="ctr"/>
                </a:tc>
                <a:extLst>
                  <a:ext uri="{0D108BD9-81ED-4DB2-BD59-A6C34878D82A}">
                    <a16:rowId xmlns:a16="http://schemas.microsoft.com/office/drawing/2014/main" val="1969752655"/>
                  </a:ext>
                </a:extLst>
              </a:tr>
            </a:tbl>
          </a:graphicData>
        </a:graphic>
      </p:graphicFrame>
      <p:sp>
        <p:nvSpPr>
          <p:cNvPr id="5" name="Slide Number Placeholder 4">
            <a:extLst>
              <a:ext uri="{FF2B5EF4-FFF2-40B4-BE49-F238E27FC236}">
                <a16:creationId xmlns:a16="http://schemas.microsoft.com/office/drawing/2014/main" id="{E2254D6D-18CC-CDE0-A600-58AC92647981}"/>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7" name="TextBox 6">
            <a:extLst>
              <a:ext uri="{FF2B5EF4-FFF2-40B4-BE49-F238E27FC236}">
                <a16:creationId xmlns:a16="http://schemas.microsoft.com/office/drawing/2014/main" id="{B650CD47-BCF6-9BC7-616B-9ABCE3A8F19B}"/>
              </a:ext>
            </a:extLst>
          </p:cNvPr>
          <p:cNvSpPr txBox="1"/>
          <p:nvPr/>
        </p:nvSpPr>
        <p:spPr>
          <a:xfrm>
            <a:off x="3390340" y="272105"/>
            <a:ext cx="7820684" cy="830997"/>
          </a:xfrm>
          <a:prstGeom prst="rect">
            <a:avLst/>
          </a:prstGeom>
          <a:noFill/>
        </p:spPr>
        <p:txBody>
          <a:bodyPr wrap="square" rtlCol="0">
            <a:spAutoFit/>
          </a:bodyPr>
          <a:lstStyle/>
          <a:p>
            <a:r>
              <a:rPr lang="en-IN" sz="2400" dirty="0">
                <a:solidFill>
                  <a:schemeClr val="accent3">
                    <a:lumMod val="50000"/>
                  </a:schemeClr>
                </a:solidFill>
                <a:latin typeface="Cambria" panose="02040503050406030204" pitchFamily="18" charset="0"/>
                <a:ea typeface="Cambria" panose="02040503050406030204" pitchFamily="18" charset="0"/>
              </a:rPr>
              <a:t>data= pd.read_csv("../input/bs140513_032310.csv")</a:t>
            </a:r>
          </a:p>
          <a:p>
            <a:r>
              <a:rPr lang="en-IN" sz="2400" dirty="0">
                <a:solidFill>
                  <a:schemeClr val="accent3">
                    <a:lumMod val="50000"/>
                  </a:schemeClr>
                </a:solidFill>
                <a:latin typeface="Cambria" panose="02040503050406030204" pitchFamily="18" charset="0"/>
                <a:ea typeface="Cambria" panose="02040503050406030204" pitchFamily="18" charset="0"/>
              </a:rPr>
              <a:t>data.head(5)</a:t>
            </a:r>
          </a:p>
        </p:txBody>
      </p:sp>
    </p:spTree>
    <p:extLst>
      <p:ext uri="{BB962C8B-B14F-4D97-AF65-F5344CB8AC3E}">
        <p14:creationId xmlns:p14="http://schemas.microsoft.com/office/powerpoint/2010/main" val="334832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5647-6CAF-3A0E-193D-CDFAAC61CD29}"/>
              </a:ext>
            </a:extLst>
          </p:cNvPr>
          <p:cNvSpPr>
            <a:spLocks noGrp="1"/>
          </p:cNvSpPr>
          <p:nvPr>
            <p:ph type="title"/>
          </p:nvPr>
        </p:nvSpPr>
        <p:spPr>
          <a:xfrm>
            <a:off x="262128" y="1331495"/>
            <a:ext cx="3170883" cy="2310063"/>
          </a:xfrm>
        </p:spPr>
        <p:txBody>
          <a:bodyPr/>
          <a:lstStyle/>
          <a:p>
            <a:r>
              <a:rPr lang="en-IN" sz="6600" dirty="0">
                <a:latin typeface="Cambria" panose="02040503050406030204" pitchFamily="18" charset="0"/>
                <a:ea typeface="Cambria" panose="02040503050406030204" pitchFamily="18" charset="0"/>
              </a:rPr>
              <a:t>DATA FRAME</a:t>
            </a:r>
          </a:p>
        </p:txBody>
      </p:sp>
      <p:sp>
        <p:nvSpPr>
          <p:cNvPr id="5" name="Slide Number Placeholder 4">
            <a:extLst>
              <a:ext uri="{FF2B5EF4-FFF2-40B4-BE49-F238E27FC236}">
                <a16:creationId xmlns:a16="http://schemas.microsoft.com/office/drawing/2014/main" id="{71A2D1EF-C6E8-8135-8045-42C3FC8D2FDA}"/>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026" name="Picture 2">
            <a:extLst>
              <a:ext uri="{FF2B5EF4-FFF2-40B4-BE49-F238E27FC236}">
                <a16:creationId xmlns:a16="http://schemas.microsoft.com/office/drawing/2014/main" id="{4830F7F0-0FE8-5B13-17D1-9963DFEAF0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97103" y="3222625"/>
            <a:ext cx="4021982" cy="27003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1D5AF6-0F3B-0581-C53F-C874388E155F}"/>
              </a:ext>
            </a:extLst>
          </p:cNvPr>
          <p:cNvSpPr txBox="1"/>
          <p:nvPr/>
        </p:nvSpPr>
        <p:spPr>
          <a:xfrm>
            <a:off x="3441035" y="163795"/>
            <a:ext cx="8750965" cy="1477328"/>
          </a:xfrm>
          <a:prstGeom prst="rect">
            <a:avLst/>
          </a:prstGeom>
          <a:noFill/>
        </p:spPr>
        <p:txBody>
          <a:bodyPr wrap="square">
            <a:spAutoFit/>
          </a:bodyPr>
          <a:lstStyle/>
          <a:p>
            <a:r>
              <a:rPr lang="en-IN" dirty="0">
                <a:latin typeface="Cambria" panose="02040503050406030204" pitchFamily="18" charset="0"/>
                <a:ea typeface="Cambria" panose="02040503050406030204" pitchFamily="18" charset="0"/>
              </a:rPr>
              <a:t>sns.countplot(x="fraud",data=data)</a:t>
            </a:r>
          </a:p>
          <a:p>
            <a:r>
              <a:rPr lang="en-IN" dirty="0">
                <a:latin typeface="Cambria" panose="02040503050406030204" pitchFamily="18" charset="0"/>
                <a:ea typeface="Cambria" panose="02040503050406030204" pitchFamily="18" charset="0"/>
              </a:rPr>
              <a:t>plt.title("Count of Fraudulent Payments")</a:t>
            </a:r>
          </a:p>
          <a:p>
            <a:r>
              <a:rPr lang="en-IN" dirty="0">
                <a:latin typeface="Cambria" panose="02040503050406030204" pitchFamily="18" charset="0"/>
                <a:ea typeface="Cambria" panose="02040503050406030204" pitchFamily="18" charset="0"/>
              </a:rPr>
              <a:t>plt.show()</a:t>
            </a:r>
          </a:p>
          <a:p>
            <a:r>
              <a:rPr lang="en-IN" dirty="0">
                <a:latin typeface="Cambria" panose="02040503050406030204" pitchFamily="18" charset="0"/>
                <a:ea typeface="Cambria" panose="02040503050406030204" pitchFamily="18" charset="0"/>
              </a:rPr>
              <a:t>print("Number of normal examples: ",df_non_fraud.fraud.count())</a:t>
            </a:r>
          </a:p>
          <a:p>
            <a:r>
              <a:rPr lang="en-IN" dirty="0">
                <a:latin typeface="Cambria" panose="02040503050406030204" pitchFamily="18" charset="0"/>
                <a:ea typeface="Cambria" panose="02040503050406030204" pitchFamily="18" charset="0"/>
              </a:rPr>
              <a:t>print("Number of fradulent examples: ",df_fraud.fraud.count())</a:t>
            </a:r>
          </a:p>
        </p:txBody>
      </p:sp>
      <p:sp>
        <p:nvSpPr>
          <p:cNvPr id="9" name="TextBox 8">
            <a:extLst>
              <a:ext uri="{FF2B5EF4-FFF2-40B4-BE49-F238E27FC236}">
                <a16:creationId xmlns:a16="http://schemas.microsoft.com/office/drawing/2014/main" id="{976893AE-2AFA-EA6E-7495-44323ED47CF5}"/>
              </a:ext>
            </a:extLst>
          </p:cNvPr>
          <p:cNvSpPr txBox="1"/>
          <p:nvPr/>
        </p:nvSpPr>
        <p:spPr>
          <a:xfrm>
            <a:off x="4539916" y="6047874"/>
            <a:ext cx="7393003" cy="646331"/>
          </a:xfrm>
          <a:prstGeom prst="rect">
            <a:avLst/>
          </a:prstGeom>
          <a:noFill/>
        </p:spPr>
        <p:txBody>
          <a:bodyPr wrap="square" rtlCol="0">
            <a:spAutoFit/>
          </a:bodyPr>
          <a:lstStyle/>
          <a:p>
            <a:r>
              <a:rPr lang="en-IN" dirty="0">
                <a:latin typeface="Arial Black" panose="020B0A04020102020204" pitchFamily="34" charset="0"/>
              </a:rPr>
              <a:t>Number of normal examples: 587443</a:t>
            </a:r>
          </a:p>
          <a:p>
            <a:r>
              <a:rPr lang="en-IN" dirty="0">
                <a:latin typeface="Arial Black" panose="020B0A04020102020204" pitchFamily="34" charset="0"/>
              </a:rPr>
              <a:t>Number of fraudulent examples: 7200</a:t>
            </a:r>
          </a:p>
        </p:txBody>
      </p:sp>
    </p:spTree>
    <p:extLst>
      <p:ext uri="{BB962C8B-B14F-4D97-AF65-F5344CB8AC3E}">
        <p14:creationId xmlns:p14="http://schemas.microsoft.com/office/powerpoint/2010/main" val="62589642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3.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{51A67D13-0624-4420-8EDC-81DD482A0BBA}tf78438558_win32</Template>
  <TotalTime>219</TotalTime>
  <Words>1428</Words>
  <Application>Microsoft Office PowerPoint</Application>
  <PresentationFormat>Widescreen</PresentationFormat>
  <Paragraphs>309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FRAUD DETECTION</vt:lpstr>
      <vt:lpstr>CONTENT</vt:lpstr>
      <vt:lpstr>Software required</vt:lpstr>
      <vt:lpstr>IMPORTING THE LIBRARIES</vt:lpstr>
      <vt:lpstr>Introduction</vt:lpstr>
      <vt:lpstr>FRAUD DATA</vt:lpstr>
      <vt:lpstr>PowerPoint Presentation</vt:lpstr>
      <vt:lpstr>Data analysis</vt:lpstr>
      <vt:lpstr>DATA FRAME</vt:lpstr>
      <vt:lpstr>Choosing category</vt:lpstr>
      <vt:lpstr>BOXPLOT FOR AMOUNT SPEND IN CATEGORY</vt:lpstr>
      <vt:lpstr>HISTOGRAM FOR FRAUDULENT AND NON FRAUDULENT PAYMENT</vt:lpstr>
      <vt:lpstr>DATA PREPROCESSING</vt:lpstr>
      <vt:lpstr>TRANSFORMATION INTO CATEGORICAL COLUMNS</vt:lpstr>
      <vt:lpstr>Oversampling with SMOTE </vt:lpstr>
      <vt:lpstr>K-Neighbours Classifier</vt:lpstr>
      <vt:lpstr>Random Forest Classifier </vt:lpstr>
      <vt:lpstr>XGBoost Classifier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dc:title>
  <dc:subject/>
  <dc:creator>Goutam Pasricha</dc:creator>
  <cp:lastModifiedBy>Goutam Pasricha</cp:lastModifiedBy>
  <cp:revision>3</cp:revision>
  <dcterms:created xsi:type="dcterms:W3CDTF">2023-08-24T18:14:02Z</dcterms:created>
  <dcterms:modified xsi:type="dcterms:W3CDTF">2023-08-25T03:42:55Z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