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 id="2147483744" r:id="rId5"/>
  </p:sldMasterIdLst>
  <p:sldIdLst>
    <p:sldId id="257" r:id="rId6"/>
    <p:sldId id="258" r:id="rId7"/>
    <p:sldId id="259" r:id="rId8"/>
    <p:sldId id="260" r:id="rId9"/>
    <p:sldId id="272" r:id="rId10"/>
    <p:sldId id="261" r:id="rId11"/>
    <p:sldId id="267" r:id="rId12"/>
    <p:sldId id="275" r:id="rId13"/>
    <p:sldId id="262" r:id="rId14"/>
    <p:sldId id="268" r:id="rId15"/>
    <p:sldId id="276" r:id="rId16"/>
    <p:sldId id="264" r:id="rId17"/>
    <p:sldId id="269" r:id="rId18"/>
    <p:sldId id="277" r:id="rId19"/>
    <p:sldId id="263" r:id="rId20"/>
    <p:sldId id="270" r:id="rId21"/>
    <p:sldId id="278" r:id="rId22"/>
    <p:sldId id="265" r:id="rId23"/>
    <p:sldId id="271"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233"/>
    <a:srgbClr val="344529"/>
    <a:srgbClr val="2B3922"/>
    <a:srgbClr val="2E3722"/>
    <a:srgbClr val="FCF7F1"/>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5867E-0661-488C-B0F9-9A5ECCA70DB2}" v="129" dt="2021-08-30T01:12:17.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njan Sood" userId="b00c67527b72256e" providerId="LiveId" clId="{2B65867E-0661-488C-B0F9-9A5ECCA70DB2}"/>
    <pc:docChg chg="undo redo custSel addSld delSld modSld sldOrd">
      <pc:chgData name="Gunjan Sood" userId="b00c67527b72256e" providerId="LiveId" clId="{2B65867E-0661-488C-B0F9-9A5ECCA70DB2}" dt="2021-12-07T03:05:54.770" v="10115"/>
      <pc:docMkLst>
        <pc:docMk/>
      </pc:docMkLst>
      <pc:sldChg chg="addSp delSp modSp mod modClrScheme chgLayout">
        <pc:chgData name="Gunjan Sood" userId="b00c67527b72256e" providerId="LiveId" clId="{2B65867E-0661-488C-B0F9-9A5ECCA70DB2}" dt="2021-09-08T19:59:24.688" v="10113" actId="13926"/>
        <pc:sldMkLst>
          <pc:docMk/>
          <pc:sldMk cId="2532589068" sldId="258"/>
        </pc:sldMkLst>
        <pc:spChg chg="mod">
          <ac:chgData name="Gunjan Sood" userId="b00c67527b72256e" providerId="LiveId" clId="{2B65867E-0661-488C-B0F9-9A5ECCA70DB2}" dt="2021-08-29T20:52:13.984" v="6258" actId="1036"/>
          <ac:spMkLst>
            <pc:docMk/>
            <pc:sldMk cId="2532589068" sldId="258"/>
            <ac:spMk id="4" creationId="{FF4E7E24-E107-4D84-8387-31710A221377}"/>
          </ac:spMkLst>
        </pc:spChg>
        <pc:spChg chg="add mod">
          <ac:chgData name="Gunjan Sood" userId="b00c67527b72256e" providerId="LiveId" clId="{2B65867E-0661-488C-B0F9-9A5ECCA70DB2}" dt="2021-09-08T19:59:24.688" v="10113" actId="13926"/>
          <ac:spMkLst>
            <pc:docMk/>
            <pc:sldMk cId="2532589068" sldId="258"/>
            <ac:spMk id="9" creationId="{B371DC71-31A1-4EA9-8E50-107D88D5D12C}"/>
          </ac:spMkLst>
        </pc:spChg>
        <pc:spChg chg="add del mod ord">
          <ac:chgData name="Gunjan Sood" userId="b00c67527b72256e" providerId="LiveId" clId="{2B65867E-0661-488C-B0F9-9A5ECCA70DB2}" dt="2021-08-29T08:25:07.414" v="4923" actId="700"/>
          <ac:spMkLst>
            <pc:docMk/>
            <pc:sldMk cId="2532589068" sldId="258"/>
            <ac:spMk id="13" creationId="{F5895EDF-4831-455C-A998-370AC4EE8E12}"/>
          </ac:spMkLst>
        </pc:spChg>
        <pc:spChg chg="add del mod ord">
          <ac:chgData name="Gunjan Sood" userId="b00c67527b72256e" providerId="LiveId" clId="{2B65867E-0661-488C-B0F9-9A5ECCA70DB2}" dt="2021-08-29T20:57:38.527" v="6399" actId="700"/>
          <ac:spMkLst>
            <pc:docMk/>
            <pc:sldMk cId="2532589068" sldId="258"/>
            <ac:spMk id="15" creationId="{4AE0E8E5-3672-4B2E-9AF9-CDC698EB2FD3}"/>
          </ac:spMkLst>
        </pc:spChg>
        <pc:spChg chg="add del mod ord">
          <ac:chgData name="Gunjan Sood" userId="b00c67527b72256e" providerId="LiveId" clId="{2B65867E-0661-488C-B0F9-9A5ECCA70DB2}" dt="2021-08-29T20:57:38.527" v="6399" actId="700"/>
          <ac:spMkLst>
            <pc:docMk/>
            <pc:sldMk cId="2532589068" sldId="258"/>
            <ac:spMk id="16" creationId="{E8CBD0B4-DCAB-4287-B393-EDE4A90F0A44}"/>
          </ac:spMkLst>
        </pc:spChg>
      </pc:sldChg>
      <pc:sldChg chg="modSp mod modClrScheme chgLayout">
        <pc:chgData name="Gunjan Sood" userId="b00c67527b72256e" providerId="LiveId" clId="{2B65867E-0661-488C-B0F9-9A5ECCA70DB2}" dt="2021-08-29T20:53:52.253" v="6322" actId="1036"/>
        <pc:sldMkLst>
          <pc:docMk/>
          <pc:sldMk cId="3378748613" sldId="259"/>
        </pc:sldMkLst>
        <pc:spChg chg="mod ord">
          <ac:chgData name="Gunjan Sood" userId="b00c67527b72256e" providerId="LiveId" clId="{2B65867E-0661-488C-B0F9-9A5ECCA70DB2}" dt="2021-08-29T20:53:52.253" v="6322" actId="1036"/>
          <ac:spMkLst>
            <pc:docMk/>
            <pc:sldMk cId="3378748613" sldId="259"/>
            <ac:spMk id="2" creationId="{6A500AD8-EB44-41ED-ACDF-6D9595EA1087}"/>
          </ac:spMkLst>
        </pc:spChg>
        <pc:spChg chg="mod ord">
          <ac:chgData name="Gunjan Sood" userId="b00c67527b72256e" providerId="LiveId" clId="{2B65867E-0661-488C-B0F9-9A5ECCA70DB2}" dt="2021-08-29T20:53:02.615" v="6281" actId="1038"/>
          <ac:spMkLst>
            <pc:docMk/>
            <pc:sldMk cId="3378748613" sldId="259"/>
            <ac:spMk id="3" creationId="{DFEA7DDC-BAF8-4796-A278-772DD71265F0}"/>
          </ac:spMkLst>
        </pc:spChg>
      </pc:sldChg>
      <pc:sldChg chg="addSp delSp modSp mod ord modClrScheme chgLayout">
        <pc:chgData name="Gunjan Sood" userId="b00c67527b72256e" providerId="LiveId" clId="{2B65867E-0661-488C-B0F9-9A5ECCA70DB2}" dt="2021-09-04T16:24:37.575" v="9877" actId="20577"/>
        <pc:sldMkLst>
          <pc:docMk/>
          <pc:sldMk cId="1703024319" sldId="260"/>
        </pc:sldMkLst>
        <pc:spChg chg="mod ord">
          <ac:chgData name="Gunjan Sood" userId="b00c67527b72256e" providerId="LiveId" clId="{2B65867E-0661-488C-B0F9-9A5ECCA70DB2}" dt="2021-08-29T21:05:07.097" v="6550" actId="14100"/>
          <ac:spMkLst>
            <pc:docMk/>
            <pc:sldMk cId="1703024319" sldId="260"/>
            <ac:spMk id="2" creationId="{2928FA50-494C-429E-89A8-90D3A5A92BC8}"/>
          </ac:spMkLst>
        </pc:spChg>
        <pc:spChg chg="mod ord">
          <ac:chgData name="Gunjan Sood" userId="b00c67527b72256e" providerId="LiveId" clId="{2B65867E-0661-488C-B0F9-9A5ECCA70DB2}" dt="2021-08-29T21:02:03.777" v="6528" actId="1037"/>
          <ac:spMkLst>
            <pc:docMk/>
            <pc:sldMk cId="1703024319" sldId="260"/>
            <ac:spMk id="3" creationId="{EC72B6AB-03B0-4A87-865E-B77CFE261682}"/>
          </ac:spMkLst>
        </pc:spChg>
        <pc:spChg chg="add mod">
          <ac:chgData name="Gunjan Sood" userId="b00c67527b72256e" providerId="LiveId" clId="{2B65867E-0661-488C-B0F9-9A5ECCA70DB2}" dt="2021-09-04T16:24:37.575" v="9877" actId="20577"/>
          <ac:spMkLst>
            <pc:docMk/>
            <pc:sldMk cId="1703024319" sldId="260"/>
            <ac:spMk id="5" creationId="{4421962D-E50C-4711-AFCA-DEFCDFDC0B2D}"/>
          </ac:spMkLst>
        </pc:spChg>
        <pc:spChg chg="add del mod">
          <ac:chgData name="Gunjan Sood" userId="b00c67527b72256e" providerId="LiveId" clId="{2B65867E-0661-488C-B0F9-9A5ECCA70DB2}" dt="2021-08-29T21:05:38.468" v="6562" actId="1035"/>
          <ac:spMkLst>
            <pc:docMk/>
            <pc:sldMk cId="1703024319" sldId="260"/>
            <ac:spMk id="6" creationId="{F65B4C8D-2955-4C55-B936-34B02C0CAD6C}"/>
          </ac:spMkLst>
        </pc:spChg>
        <pc:graphicFrameChg chg="mod">
          <ac:chgData name="Gunjan Sood" userId="b00c67527b72256e" providerId="LiveId" clId="{2B65867E-0661-488C-B0F9-9A5ECCA70DB2}" dt="2021-08-29T21:02:03.777" v="6528" actId="1037"/>
          <ac:graphicFrameMkLst>
            <pc:docMk/>
            <pc:sldMk cId="1703024319" sldId="260"/>
            <ac:graphicFrameMk id="4" creationId="{E3165A6B-2EF5-4811-BD56-123624101DF1}"/>
          </ac:graphicFrameMkLst>
        </pc:graphicFrameChg>
      </pc:sldChg>
      <pc:sldChg chg="addSp delSp modSp mod modClrScheme chgLayout">
        <pc:chgData name="Gunjan Sood" userId="b00c67527b72256e" providerId="LiveId" clId="{2B65867E-0661-488C-B0F9-9A5ECCA70DB2}" dt="2021-09-04T16:37:31.437" v="9908" actId="20577"/>
        <pc:sldMkLst>
          <pc:docMk/>
          <pc:sldMk cId="3081793144" sldId="261"/>
        </pc:sldMkLst>
        <pc:spChg chg="mod ord">
          <ac:chgData name="Gunjan Sood" userId="b00c67527b72256e" providerId="LiveId" clId="{2B65867E-0661-488C-B0F9-9A5ECCA70DB2}" dt="2021-08-29T20:57:45.458" v="6400" actId="700"/>
          <ac:spMkLst>
            <pc:docMk/>
            <pc:sldMk cId="3081793144" sldId="261"/>
            <ac:spMk id="2" creationId="{359DC01B-75C5-4EE5-BA10-474D094483FF}"/>
          </ac:spMkLst>
        </pc:spChg>
        <pc:spChg chg="mod ord">
          <ac:chgData name="Gunjan Sood" userId="b00c67527b72256e" providerId="LiveId" clId="{2B65867E-0661-488C-B0F9-9A5ECCA70DB2}" dt="2021-09-04T16:37:31.437" v="9908" actId="20577"/>
          <ac:spMkLst>
            <pc:docMk/>
            <pc:sldMk cId="3081793144" sldId="261"/>
            <ac:spMk id="14" creationId="{8D37DEC8-C045-4878-8717-9F26D4367BFC}"/>
          </ac:spMkLst>
        </pc:spChg>
        <pc:spChg chg="add del mod">
          <ac:chgData name="Gunjan Sood" userId="b00c67527b72256e" providerId="LiveId" clId="{2B65867E-0661-488C-B0F9-9A5ECCA70DB2}" dt="2021-08-29T00:00:34.682" v="1871" actId="478"/>
          <ac:spMkLst>
            <pc:docMk/>
            <pc:sldMk cId="3081793144" sldId="261"/>
            <ac:spMk id="19" creationId="{27328549-0886-4161-B2BF-23AA27F4351A}"/>
          </ac:spMkLst>
        </pc:spChg>
        <pc:spChg chg="add mod">
          <ac:chgData name="Gunjan Sood" userId="b00c67527b72256e" providerId="LiveId" clId="{2B65867E-0661-488C-B0F9-9A5ECCA70DB2}" dt="2021-08-29T21:04:05.110" v="6534" actId="1076"/>
          <ac:spMkLst>
            <pc:docMk/>
            <pc:sldMk cId="3081793144" sldId="261"/>
            <ac:spMk id="22" creationId="{74FAC821-EF86-49B5-849D-BE334E995A76}"/>
          </ac:spMkLst>
        </pc:spChg>
        <pc:spChg chg="add del mod">
          <ac:chgData name="Gunjan Sood" userId="b00c67527b72256e" providerId="LiveId" clId="{2B65867E-0661-488C-B0F9-9A5ECCA70DB2}" dt="2021-08-29T08:18:36.146" v="4688" actId="478"/>
          <ac:spMkLst>
            <pc:docMk/>
            <pc:sldMk cId="3081793144" sldId="261"/>
            <ac:spMk id="24" creationId="{F72792EB-6850-4625-B23F-C0A26D1F6EFC}"/>
          </ac:spMkLst>
        </pc:spChg>
        <pc:spChg chg="add del mod ord">
          <ac:chgData name="Gunjan Sood" userId="b00c67527b72256e" providerId="LiveId" clId="{2B65867E-0661-488C-B0F9-9A5ECCA70DB2}" dt="2021-08-29T20:58:06.138" v="6402" actId="478"/>
          <ac:spMkLst>
            <pc:docMk/>
            <pc:sldMk cId="3081793144" sldId="261"/>
            <ac:spMk id="25" creationId="{977BFCD9-2944-4387-BE18-A41FDABC817A}"/>
          </ac:spMkLst>
        </pc:spChg>
        <pc:graphicFrameChg chg="del mod modGraphic">
          <ac:chgData name="Gunjan Sood" userId="b00c67527b72256e" providerId="LiveId" clId="{2B65867E-0661-488C-B0F9-9A5ECCA70DB2}" dt="2021-08-29T00:00:25.519" v="1869" actId="21"/>
          <ac:graphicFrameMkLst>
            <pc:docMk/>
            <pc:sldMk cId="3081793144" sldId="261"/>
            <ac:graphicFrameMk id="12" creationId="{E6B0D84B-6950-4FBB-87D4-09AB6CC55C60}"/>
          </ac:graphicFrameMkLst>
        </pc:graphicFrameChg>
        <pc:graphicFrameChg chg="add del mod modGraphic">
          <ac:chgData name="Gunjan Sood" userId="b00c67527b72256e" providerId="LiveId" clId="{2B65867E-0661-488C-B0F9-9A5ECCA70DB2}" dt="2021-08-29T08:18:27.351" v="4687" actId="478"/>
          <ac:graphicFrameMkLst>
            <pc:docMk/>
            <pc:sldMk cId="3081793144" sldId="261"/>
            <ac:graphicFrameMk id="21" creationId="{1929BA31-35BC-449E-99E6-BA2F23016BC5}"/>
          </ac:graphicFrameMkLst>
        </pc:graphicFrameChg>
        <pc:picChg chg="del mod">
          <ac:chgData name="Gunjan Sood" userId="b00c67527b72256e" providerId="LiveId" clId="{2B65867E-0661-488C-B0F9-9A5ECCA70DB2}" dt="2021-08-29T00:00:12.084" v="1867" actId="21"/>
          <ac:picMkLst>
            <pc:docMk/>
            <pc:sldMk cId="3081793144" sldId="261"/>
            <ac:picMk id="13" creationId="{D93455B8-F790-421F-9D98-6CEBAE10453A}"/>
          </ac:picMkLst>
        </pc:picChg>
        <pc:picChg chg="add del mod">
          <ac:chgData name="Gunjan Sood" userId="b00c67527b72256e" providerId="LiveId" clId="{2B65867E-0661-488C-B0F9-9A5ECCA70DB2}" dt="2021-08-29T08:18:38.721" v="4689" actId="478"/>
          <ac:picMkLst>
            <pc:docMk/>
            <pc:sldMk cId="3081793144" sldId="261"/>
            <ac:picMk id="20" creationId="{68089482-93DC-40EB-9C02-8E0B249DA3F1}"/>
          </ac:picMkLst>
        </pc:picChg>
      </pc:sldChg>
      <pc:sldChg chg="addSp delSp modSp mod modClrScheme chgLayout">
        <pc:chgData name="Gunjan Sood" userId="b00c67527b72256e" providerId="LiveId" clId="{2B65867E-0661-488C-B0F9-9A5ECCA70DB2}" dt="2021-08-30T00:34:52.224" v="8475" actId="14100"/>
        <pc:sldMkLst>
          <pc:docMk/>
          <pc:sldMk cId="887940498" sldId="262"/>
        </pc:sldMkLst>
        <pc:spChg chg="del mod ord">
          <ac:chgData name="Gunjan Sood" userId="b00c67527b72256e" providerId="LiveId" clId="{2B65867E-0661-488C-B0F9-9A5ECCA70DB2}" dt="2021-08-29T23:50:44.483" v="7824" actId="478"/>
          <ac:spMkLst>
            <pc:docMk/>
            <pc:sldMk cId="887940498" sldId="262"/>
            <ac:spMk id="2" creationId="{A4C9B70E-3461-47F4-9D50-7F21777923EF}"/>
          </ac:spMkLst>
        </pc:spChg>
        <pc:spChg chg="add mod">
          <ac:chgData name="Gunjan Sood" userId="b00c67527b72256e" providerId="LiveId" clId="{2B65867E-0661-488C-B0F9-9A5ECCA70DB2}" dt="2021-08-30T00:34:52.224" v="8475" actId="14100"/>
          <ac:spMkLst>
            <pc:docMk/>
            <pc:sldMk cId="887940498" sldId="262"/>
            <ac:spMk id="10" creationId="{DBE96225-8F7C-43D6-BB56-303968955BA5}"/>
          </ac:spMkLst>
        </pc:spChg>
        <pc:spChg chg="add del mod">
          <ac:chgData name="Gunjan Sood" userId="b00c67527b72256e" providerId="LiveId" clId="{2B65867E-0661-488C-B0F9-9A5ECCA70DB2}" dt="2021-08-29T21:45:26.367" v="7446" actId="478"/>
          <ac:spMkLst>
            <pc:docMk/>
            <pc:sldMk cId="887940498" sldId="262"/>
            <ac:spMk id="12" creationId="{30D94564-5C30-4E74-AEEC-7D684E6498E4}"/>
          </ac:spMkLst>
        </pc:spChg>
        <pc:spChg chg="add del mod">
          <ac:chgData name="Gunjan Sood" userId="b00c67527b72256e" providerId="LiveId" clId="{2B65867E-0661-488C-B0F9-9A5ECCA70DB2}" dt="2021-08-29T21:45:39.307" v="7448" actId="478"/>
          <ac:spMkLst>
            <pc:docMk/>
            <pc:sldMk cId="887940498" sldId="262"/>
            <ac:spMk id="14" creationId="{629AFBC1-633B-4120-906B-5BDFC21CF1A8}"/>
          </ac:spMkLst>
        </pc:spChg>
        <pc:spChg chg="add del mod ord">
          <ac:chgData name="Gunjan Sood" userId="b00c67527b72256e" providerId="LiveId" clId="{2B65867E-0661-488C-B0F9-9A5ECCA70DB2}" dt="2021-08-29T23:50:28.913" v="7823" actId="478"/>
          <ac:spMkLst>
            <pc:docMk/>
            <pc:sldMk cId="887940498" sldId="262"/>
            <ac:spMk id="15" creationId="{06087B93-0E31-4D3D-9DDC-20CC1194788A}"/>
          </ac:spMkLst>
        </pc:spChg>
        <pc:spChg chg="add del mod">
          <ac:chgData name="Gunjan Sood" userId="b00c67527b72256e" providerId="LiveId" clId="{2B65867E-0661-488C-B0F9-9A5ECCA70DB2}" dt="2021-08-29T23:50:48.940" v="7825" actId="478"/>
          <ac:spMkLst>
            <pc:docMk/>
            <pc:sldMk cId="887940498" sldId="262"/>
            <ac:spMk id="17" creationId="{45BFB3FA-B5C5-4868-8EBB-CF11A93CF260}"/>
          </ac:spMkLst>
        </pc:spChg>
        <pc:spChg chg="add mod">
          <ac:chgData name="Gunjan Sood" userId="b00c67527b72256e" providerId="LiveId" clId="{2B65867E-0661-488C-B0F9-9A5ECCA70DB2}" dt="2021-08-29T23:51:13.330" v="7838" actId="14100"/>
          <ac:spMkLst>
            <pc:docMk/>
            <pc:sldMk cId="887940498" sldId="262"/>
            <ac:spMk id="18" creationId="{1C3B2518-7AE3-4C6C-B1C3-5F5894708300}"/>
          </ac:spMkLst>
        </pc:spChg>
        <pc:graphicFrameChg chg="del mod ord modGraphic">
          <ac:chgData name="Gunjan Sood" userId="b00c67527b72256e" providerId="LiveId" clId="{2B65867E-0661-488C-B0F9-9A5ECCA70DB2}" dt="2021-08-29T21:45:20.307" v="7445" actId="478"/>
          <ac:graphicFrameMkLst>
            <pc:docMk/>
            <pc:sldMk cId="887940498" sldId="262"/>
            <ac:graphicFrameMk id="9" creationId="{C53E8DDA-E27C-42F2-9CC4-BC7D2248FDC4}"/>
          </ac:graphicFrameMkLst>
        </pc:graphicFrameChg>
        <pc:picChg chg="del mod ord">
          <ac:chgData name="Gunjan Sood" userId="b00c67527b72256e" providerId="LiveId" clId="{2B65867E-0661-488C-B0F9-9A5ECCA70DB2}" dt="2021-08-29T21:45:28.957" v="7447" actId="478"/>
          <ac:picMkLst>
            <pc:docMk/>
            <pc:sldMk cId="887940498" sldId="262"/>
            <ac:picMk id="5" creationId="{DB00B9B9-3A83-49F5-A000-873D42A09801}"/>
          </ac:picMkLst>
        </pc:picChg>
      </pc:sldChg>
      <pc:sldChg chg="addSp delSp modSp mod modClrScheme chgLayout">
        <pc:chgData name="Gunjan Sood" userId="b00c67527b72256e" providerId="LiveId" clId="{2B65867E-0661-488C-B0F9-9A5ECCA70DB2}" dt="2021-08-30T00:37:29.615" v="8500" actId="14100"/>
        <pc:sldMkLst>
          <pc:docMk/>
          <pc:sldMk cId="4260819373" sldId="263"/>
        </pc:sldMkLst>
        <pc:spChg chg="del mod ord">
          <ac:chgData name="Gunjan Sood" userId="b00c67527b72256e" providerId="LiveId" clId="{2B65867E-0661-488C-B0F9-9A5ECCA70DB2}" dt="2021-08-30T00:33:49.845" v="8372" actId="478"/>
          <ac:spMkLst>
            <pc:docMk/>
            <pc:sldMk cId="4260819373" sldId="263"/>
            <ac:spMk id="2" creationId="{726189E5-CA39-42FC-A9B1-C55DA59D1A72}"/>
          </ac:spMkLst>
        </pc:spChg>
        <pc:spChg chg="add mod">
          <ac:chgData name="Gunjan Sood" userId="b00c67527b72256e" providerId="LiveId" clId="{2B65867E-0661-488C-B0F9-9A5ECCA70DB2}" dt="2021-08-30T00:35:46.905" v="8484" actId="114"/>
          <ac:spMkLst>
            <pc:docMk/>
            <pc:sldMk cId="4260819373" sldId="263"/>
            <ac:spMk id="7" creationId="{BEED2089-0C5D-40F2-B78C-135175A92D15}"/>
          </ac:spMkLst>
        </pc:spChg>
        <pc:spChg chg="add del mod">
          <ac:chgData name="Gunjan Sood" userId="b00c67527b72256e" providerId="LiveId" clId="{2B65867E-0661-488C-B0F9-9A5ECCA70DB2}" dt="2021-08-29T21:52:15.871" v="7523" actId="478"/>
          <ac:spMkLst>
            <pc:docMk/>
            <pc:sldMk cId="4260819373" sldId="263"/>
            <ac:spMk id="9" creationId="{4F3670C7-B383-4D98-AE1B-0561C3F242D3}"/>
          </ac:spMkLst>
        </pc:spChg>
        <pc:spChg chg="add del mod">
          <ac:chgData name="Gunjan Sood" userId="b00c67527b72256e" providerId="LiveId" clId="{2B65867E-0661-488C-B0F9-9A5ECCA70DB2}" dt="2021-08-29T21:52:12.419" v="7522" actId="478"/>
          <ac:spMkLst>
            <pc:docMk/>
            <pc:sldMk cId="4260819373" sldId="263"/>
            <ac:spMk id="11" creationId="{C8339A52-94EC-4E2F-BB79-2729A3C80EC5}"/>
          </ac:spMkLst>
        </pc:spChg>
        <pc:spChg chg="add del mod ord">
          <ac:chgData name="Gunjan Sood" userId="b00c67527b72256e" providerId="LiveId" clId="{2B65867E-0661-488C-B0F9-9A5ECCA70DB2}" dt="2021-08-30T00:33:46.708" v="8371" actId="478"/>
          <ac:spMkLst>
            <pc:docMk/>
            <pc:sldMk cId="4260819373" sldId="263"/>
            <ac:spMk id="12" creationId="{B6AD9704-B910-47B0-997A-9AC4A7939BA8}"/>
          </ac:spMkLst>
        </pc:spChg>
        <pc:spChg chg="add del mod">
          <ac:chgData name="Gunjan Sood" userId="b00c67527b72256e" providerId="LiveId" clId="{2B65867E-0661-488C-B0F9-9A5ECCA70DB2}" dt="2021-08-30T00:33:52.836" v="8373" actId="478"/>
          <ac:spMkLst>
            <pc:docMk/>
            <pc:sldMk cId="4260819373" sldId="263"/>
            <ac:spMk id="14" creationId="{C2CF1127-6908-4893-9EB9-6B53B4D4302F}"/>
          </ac:spMkLst>
        </pc:spChg>
        <pc:spChg chg="add mod">
          <ac:chgData name="Gunjan Sood" userId="b00c67527b72256e" providerId="LiveId" clId="{2B65867E-0661-488C-B0F9-9A5ECCA70DB2}" dt="2021-08-30T00:37:29.615" v="8500" actId="14100"/>
          <ac:spMkLst>
            <pc:docMk/>
            <pc:sldMk cId="4260819373" sldId="263"/>
            <ac:spMk id="15" creationId="{20415CBE-6757-4440-975B-AB711D357452}"/>
          </ac:spMkLst>
        </pc:spChg>
        <pc:graphicFrameChg chg="del mod ord modGraphic">
          <ac:chgData name="Gunjan Sood" userId="b00c67527b72256e" providerId="LiveId" clId="{2B65867E-0661-488C-B0F9-9A5ECCA70DB2}" dt="2021-08-29T21:52:06.999" v="7520" actId="478"/>
          <ac:graphicFrameMkLst>
            <pc:docMk/>
            <pc:sldMk cId="4260819373" sldId="263"/>
            <ac:graphicFrameMk id="5" creationId="{9D99FD6C-F2E9-4D35-B19E-ED2BA6B9A344}"/>
          </ac:graphicFrameMkLst>
        </pc:graphicFrameChg>
        <pc:picChg chg="del mod ord">
          <ac:chgData name="Gunjan Sood" userId="b00c67527b72256e" providerId="LiveId" clId="{2B65867E-0661-488C-B0F9-9A5ECCA70DB2}" dt="2021-08-29T21:52:09.752" v="7521" actId="478"/>
          <ac:picMkLst>
            <pc:docMk/>
            <pc:sldMk cId="4260819373" sldId="263"/>
            <ac:picMk id="6" creationId="{255F236D-8C6C-4149-861C-AB2D11328090}"/>
          </ac:picMkLst>
        </pc:picChg>
      </pc:sldChg>
      <pc:sldChg chg="addSp delSp modSp mod modClrScheme chgLayout">
        <pc:chgData name="Gunjan Sood" userId="b00c67527b72256e" providerId="LiveId" clId="{2B65867E-0661-488C-B0F9-9A5ECCA70DB2}" dt="2021-08-30T00:34:39.661" v="8474" actId="14100"/>
        <pc:sldMkLst>
          <pc:docMk/>
          <pc:sldMk cId="1892832199" sldId="264"/>
        </pc:sldMkLst>
        <pc:spChg chg="del mod ord">
          <ac:chgData name="Gunjan Sood" userId="b00c67527b72256e" providerId="LiveId" clId="{2B65867E-0661-488C-B0F9-9A5ECCA70DB2}" dt="2021-08-30T00:16:20.778" v="8069" actId="478"/>
          <ac:spMkLst>
            <pc:docMk/>
            <pc:sldMk cId="1892832199" sldId="264"/>
            <ac:spMk id="2" creationId="{A6065B92-FA92-4BB5-8A51-F8CCA3865118}"/>
          </ac:spMkLst>
        </pc:spChg>
        <pc:spChg chg="add del mod">
          <ac:chgData name="Gunjan Sood" userId="b00c67527b72256e" providerId="LiveId" clId="{2B65867E-0661-488C-B0F9-9A5ECCA70DB2}" dt="2021-08-29T01:26:58.956" v="3172" actId="767"/>
          <ac:spMkLst>
            <pc:docMk/>
            <pc:sldMk cId="1892832199" sldId="264"/>
            <ac:spMk id="7" creationId="{243D9945-ED61-4B44-8607-FD0E2D8435C0}"/>
          </ac:spMkLst>
        </pc:spChg>
        <pc:spChg chg="add mod">
          <ac:chgData name="Gunjan Sood" userId="b00c67527b72256e" providerId="LiveId" clId="{2B65867E-0661-488C-B0F9-9A5ECCA70DB2}" dt="2021-08-30T00:34:39.661" v="8474" actId="14100"/>
          <ac:spMkLst>
            <pc:docMk/>
            <pc:sldMk cId="1892832199" sldId="264"/>
            <ac:spMk id="8" creationId="{21F89E31-4B83-4F81-9E57-DBAD280EF8FE}"/>
          </ac:spMkLst>
        </pc:spChg>
        <pc:spChg chg="add del mod">
          <ac:chgData name="Gunjan Sood" userId="b00c67527b72256e" providerId="LiveId" clId="{2B65867E-0661-488C-B0F9-9A5ECCA70DB2}" dt="2021-08-29T21:47:33.444" v="7461" actId="478"/>
          <ac:spMkLst>
            <pc:docMk/>
            <pc:sldMk cId="1892832199" sldId="264"/>
            <ac:spMk id="10" creationId="{07988F4F-6A2D-4B68-B7B1-0F48EDCE1B11}"/>
          </ac:spMkLst>
        </pc:spChg>
        <pc:spChg chg="add del mod">
          <ac:chgData name="Gunjan Sood" userId="b00c67527b72256e" providerId="LiveId" clId="{2B65867E-0661-488C-B0F9-9A5ECCA70DB2}" dt="2021-08-29T21:47:29.613" v="7460" actId="478"/>
          <ac:spMkLst>
            <pc:docMk/>
            <pc:sldMk cId="1892832199" sldId="264"/>
            <ac:spMk id="12" creationId="{68814F2E-80D7-4A7F-AA57-4CC2D50EB16E}"/>
          </ac:spMkLst>
        </pc:spChg>
        <pc:spChg chg="add del mod ord">
          <ac:chgData name="Gunjan Sood" userId="b00c67527b72256e" providerId="LiveId" clId="{2B65867E-0661-488C-B0F9-9A5ECCA70DB2}" dt="2021-08-30T00:13:45.996" v="8068" actId="478"/>
          <ac:spMkLst>
            <pc:docMk/>
            <pc:sldMk cId="1892832199" sldId="264"/>
            <ac:spMk id="13" creationId="{DE433A21-C60E-41E5-9A3B-DE82E639D33F}"/>
          </ac:spMkLst>
        </pc:spChg>
        <pc:spChg chg="add del mod">
          <ac:chgData name="Gunjan Sood" userId="b00c67527b72256e" providerId="LiveId" clId="{2B65867E-0661-488C-B0F9-9A5ECCA70DB2}" dt="2021-08-30T00:16:22.700" v="8070" actId="478"/>
          <ac:spMkLst>
            <pc:docMk/>
            <pc:sldMk cId="1892832199" sldId="264"/>
            <ac:spMk id="15" creationId="{DCCD56EE-D8AA-424A-ACAF-AD4E5F53EE33}"/>
          </ac:spMkLst>
        </pc:spChg>
        <pc:spChg chg="add mod">
          <ac:chgData name="Gunjan Sood" userId="b00c67527b72256e" providerId="LiveId" clId="{2B65867E-0661-488C-B0F9-9A5ECCA70DB2}" dt="2021-08-30T00:16:50.493" v="8085" actId="14100"/>
          <ac:spMkLst>
            <pc:docMk/>
            <pc:sldMk cId="1892832199" sldId="264"/>
            <ac:spMk id="16" creationId="{68ABFD72-D34B-4FCF-AE2C-86CFBD30CB9D}"/>
          </ac:spMkLst>
        </pc:spChg>
        <pc:graphicFrameChg chg="del mod ord modGraphic">
          <ac:chgData name="Gunjan Sood" userId="b00c67527b72256e" providerId="LiveId" clId="{2B65867E-0661-488C-B0F9-9A5ECCA70DB2}" dt="2021-08-29T21:47:24.051" v="7458" actId="478"/>
          <ac:graphicFrameMkLst>
            <pc:docMk/>
            <pc:sldMk cId="1892832199" sldId="264"/>
            <ac:graphicFrameMk id="6" creationId="{8CA18C3B-3342-4BA8-B187-F619B8C9F10F}"/>
          </ac:graphicFrameMkLst>
        </pc:graphicFrameChg>
        <pc:picChg chg="del mod ord">
          <ac:chgData name="Gunjan Sood" userId="b00c67527b72256e" providerId="LiveId" clId="{2B65867E-0661-488C-B0F9-9A5ECCA70DB2}" dt="2021-08-29T21:47:26.566" v="7459" actId="478"/>
          <ac:picMkLst>
            <pc:docMk/>
            <pc:sldMk cId="1892832199" sldId="264"/>
            <ac:picMk id="5" creationId="{5B212137-E0F3-4615-9AAA-D2423D6EA4AE}"/>
          </ac:picMkLst>
        </pc:picChg>
      </pc:sldChg>
      <pc:sldChg chg="addSp delSp modSp mod modClrScheme chgLayout">
        <pc:chgData name="Gunjan Sood" userId="b00c67527b72256e" providerId="LiveId" clId="{2B65867E-0661-488C-B0F9-9A5ECCA70DB2}" dt="2021-08-30T00:54:18.888" v="8798" actId="14100"/>
        <pc:sldMkLst>
          <pc:docMk/>
          <pc:sldMk cId="1244595142" sldId="265"/>
        </pc:sldMkLst>
        <pc:spChg chg="del mod ord">
          <ac:chgData name="Gunjan Sood" userId="b00c67527b72256e" providerId="LiveId" clId="{2B65867E-0661-488C-B0F9-9A5ECCA70DB2}" dt="2021-08-30T00:52:24.547" v="8708" actId="478"/>
          <ac:spMkLst>
            <pc:docMk/>
            <pc:sldMk cId="1244595142" sldId="265"/>
            <ac:spMk id="2" creationId="{4601BD31-5EA3-47A9-B7DF-0A5E1742766E}"/>
          </ac:spMkLst>
        </pc:spChg>
        <pc:spChg chg="add mod">
          <ac:chgData name="Gunjan Sood" userId="b00c67527b72256e" providerId="LiveId" clId="{2B65867E-0661-488C-B0F9-9A5ECCA70DB2}" dt="2021-08-30T00:53:26.377" v="8785" actId="14100"/>
          <ac:spMkLst>
            <pc:docMk/>
            <pc:sldMk cId="1244595142" sldId="265"/>
            <ac:spMk id="7" creationId="{4F9E63ED-CD06-4758-8F94-049D4F6E9E86}"/>
          </ac:spMkLst>
        </pc:spChg>
        <pc:spChg chg="add del mod">
          <ac:chgData name="Gunjan Sood" userId="b00c67527b72256e" providerId="LiveId" clId="{2B65867E-0661-488C-B0F9-9A5ECCA70DB2}" dt="2021-08-29T21:56:54.671" v="7568" actId="478"/>
          <ac:spMkLst>
            <pc:docMk/>
            <pc:sldMk cId="1244595142" sldId="265"/>
            <ac:spMk id="9" creationId="{61BB723F-8248-4FC6-B93B-612A9E782A42}"/>
          </ac:spMkLst>
        </pc:spChg>
        <pc:spChg chg="add del mod">
          <ac:chgData name="Gunjan Sood" userId="b00c67527b72256e" providerId="LiveId" clId="{2B65867E-0661-488C-B0F9-9A5ECCA70DB2}" dt="2021-08-29T21:56:49.846" v="7567" actId="478"/>
          <ac:spMkLst>
            <pc:docMk/>
            <pc:sldMk cId="1244595142" sldId="265"/>
            <ac:spMk id="11" creationId="{00315D99-5972-4B99-8523-E5A1B093ED18}"/>
          </ac:spMkLst>
        </pc:spChg>
        <pc:spChg chg="add del mod ord">
          <ac:chgData name="Gunjan Sood" userId="b00c67527b72256e" providerId="LiveId" clId="{2B65867E-0661-488C-B0F9-9A5ECCA70DB2}" dt="2021-08-30T00:52:24.547" v="8708" actId="478"/>
          <ac:spMkLst>
            <pc:docMk/>
            <pc:sldMk cId="1244595142" sldId="265"/>
            <ac:spMk id="12" creationId="{C4A9A8B9-7204-41EB-9C78-2BF451B2EF36}"/>
          </ac:spMkLst>
        </pc:spChg>
        <pc:spChg chg="add del mod">
          <ac:chgData name="Gunjan Sood" userId="b00c67527b72256e" providerId="LiveId" clId="{2B65867E-0661-488C-B0F9-9A5ECCA70DB2}" dt="2021-08-30T00:52:27.818" v="8709" actId="478"/>
          <ac:spMkLst>
            <pc:docMk/>
            <pc:sldMk cId="1244595142" sldId="265"/>
            <ac:spMk id="14" creationId="{F4BD5877-BA83-4752-8EED-F399318387DD}"/>
          </ac:spMkLst>
        </pc:spChg>
        <pc:spChg chg="add mod">
          <ac:chgData name="Gunjan Sood" userId="b00c67527b72256e" providerId="LiveId" clId="{2B65867E-0661-488C-B0F9-9A5ECCA70DB2}" dt="2021-08-30T00:54:18.888" v="8798" actId="14100"/>
          <ac:spMkLst>
            <pc:docMk/>
            <pc:sldMk cId="1244595142" sldId="265"/>
            <ac:spMk id="15" creationId="{9A4598BD-9D8C-4EC9-9651-7970A73A970F}"/>
          </ac:spMkLst>
        </pc:spChg>
        <pc:graphicFrameChg chg="del mod ord modGraphic">
          <ac:chgData name="Gunjan Sood" userId="b00c67527b72256e" providerId="LiveId" clId="{2B65867E-0661-488C-B0F9-9A5ECCA70DB2}" dt="2021-08-29T21:56:43.587" v="7565" actId="478"/>
          <ac:graphicFrameMkLst>
            <pc:docMk/>
            <pc:sldMk cId="1244595142" sldId="265"/>
            <ac:graphicFrameMk id="5" creationId="{AFE10C5B-5496-4A6B-A3E0-ACCBB592E71C}"/>
          </ac:graphicFrameMkLst>
        </pc:graphicFrameChg>
        <pc:picChg chg="del mod ord">
          <ac:chgData name="Gunjan Sood" userId="b00c67527b72256e" providerId="LiveId" clId="{2B65867E-0661-488C-B0F9-9A5ECCA70DB2}" dt="2021-08-29T21:56:47.081" v="7566" actId="478"/>
          <ac:picMkLst>
            <pc:docMk/>
            <pc:sldMk cId="1244595142" sldId="265"/>
            <ac:picMk id="6" creationId="{2B530AE7-C275-45A2-BB8F-20E74ECE2424}"/>
          </ac:picMkLst>
        </pc:picChg>
      </pc:sldChg>
      <pc:sldChg chg="addSp delSp modSp mod ord modClrScheme chgLayout">
        <pc:chgData name="Gunjan Sood" userId="b00c67527b72256e" providerId="LiveId" clId="{2B65867E-0661-488C-B0F9-9A5ECCA70DB2}" dt="2021-12-07T03:05:54.770" v="10115"/>
        <pc:sldMkLst>
          <pc:docMk/>
          <pc:sldMk cId="137240639" sldId="266"/>
        </pc:sldMkLst>
        <pc:spChg chg="del mod ord">
          <ac:chgData name="Gunjan Sood" userId="b00c67527b72256e" providerId="LiveId" clId="{2B65867E-0661-488C-B0F9-9A5ECCA70DB2}" dt="2021-08-30T01:09:48.754" v="9017" actId="478"/>
          <ac:spMkLst>
            <pc:docMk/>
            <pc:sldMk cId="137240639" sldId="266"/>
            <ac:spMk id="2" creationId="{87C6EC5E-6B85-4CD3-9B15-F4DCEB24ED71}"/>
          </ac:spMkLst>
        </pc:spChg>
        <pc:spChg chg="add del mod ord">
          <ac:chgData name="Gunjan Sood" userId="b00c67527b72256e" providerId="LiveId" clId="{2B65867E-0661-488C-B0F9-9A5ECCA70DB2}" dt="2021-08-30T01:09:46.083" v="9016" actId="478"/>
          <ac:spMkLst>
            <pc:docMk/>
            <pc:sldMk cId="137240639" sldId="266"/>
            <ac:spMk id="5" creationId="{E77498D5-76F6-4E6B-BD92-53C7F05D2327}"/>
          </ac:spMkLst>
        </pc:spChg>
        <pc:spChg chg="add del mod">
          <ac:chgData name="Gunjan Sood" userId="b00c67527b72256e" providerId="LiveId" clId="{2B65867E-0661-488C-B0F9-9A5ECCA70DB2}" dt="2021-08-30T01:09:59.720" v="9020" actId="478"/>
          <ac:spMkLst>
            <pc:docMk/>
            <pc:sldMk cId="137240639" sldId="266"/>
            <ac:spMk id="7" creationId="{EB177DA7-DECE-4561-BE27-42CF9A153EB9}"/>
          </ac:spMkLst>
        </pc:spChg>
        <pc:spChg chg="add mod">
          <ac:chgData name="Gunjan Sood" userId="b00c67527b72256e" providerId="LiveId" clId="{2B65867E-0661-488C-B0F9-9A5ECCA70DB2}" dt="2021-08-30T01:16:35.760" v="9145" actId="20577"/>
          <ac:spMkLst>
            <pc:docMk/>
            <pc:sldMk cId="137240639" sldId="266"/>
            <ac:spMk id="8" creationId="{52AE46EC-6A74-42B8-ABAF-448F40484CE9}"/>
          </ac:spMkLst>
        </pc:spChg>
        <pc:spChg chg="add mod">
          <ac:chgData name="Gunjan Sood" userId="b00c67527b72256e" providerId="LiveId" clId="{2B65867E-0661-488C-B0F9-9A5ECCA70DB2}" dt="2021-09-08T19:57:08.242" v="10102" actId="13926"/>
          <ac:spMkLst>
            <pc:docMk/>
            <pc:sldMk cId="137240639" sldId="266"/>
            <ac:spMk id="9" creationId="{292D280A-6017-498A-A830-A14B23B71A52}"/>
          </ac:spMkLst>
        </pc:spChg>
      </pc:sldChg>
      <pc:sldChg chg="addSp delSp modSp new mod modClrScheme chgLayout">
        <pc:chgData name="Gunjan Sood" userId="b00c67527b72256e" providerId="LiveId" clId="{2B65867E-0661-488C-B0F9-9A5ECCA70DB2}" dt="2021-09-08T19:59:09.299" v="10112" actId="13926"/>
        <pc:sldMkLst>
          <pc:docMk/>
          <pc:sldMk cId="3485860060" sldId="267"/>
        </pc:sldMkLst>
        <pc:spChg chg="del mod">
          <ac:chgData name="Gunjan Sood" userId="b00c67527b72256e" providerId="LiveId" clId="{2B65867E-0661-488C-B0F9-9A5ECCA70DB2}" dt="2021-08-29T00:41:57.904" v="2816" actId="478"/>
          <ac:spMkLst>
            <pc:docMk/>
            <pc:sldMk cId="3485860060" sldId="267"/>
            <ac:spMk id="2" creationId="{6847AAE7-D06A-4F48-BA94-8EA0EC345D5A}"/>
          </ac:spMkLst>
        </pc:spChg>
        <pc:spChg chg="del">
          <ac:chgData name="Gunjan Sood" userId="b00c67527b72256e" providerId="LiveId" clId="{2B65867E-0661-488C-B0F9-9A5ECCA70DB2}" dt="2021-08-28T23:59:56.574" v="1863" actId="478"/>
          <ac:spMkLst>
            <pc:docMk/>
            <pc:sldMk cId="3485860060" sldId="267"/>
            <ac:spMk id="3" creationId="{745EE16C-3AB8-4E66-B72E-F6B38B1005FB}"/>
          </ac:spMkLst>
        </pc:spChg>
        <pc:spChg chg="del">
          <ac:chgData name="Gunjan Sood" userId="b00c67527b72256e" providerId="LiveId" clId="{2B65867E-0661-488C-B0F9-9A5ECCA70DB2}" dt="2021-08-29T00:00:00.342" v="1864" actId="478"/>
          <ac:spMkLst>
            <pc:docMk/>
            <pc:sldMk cId="3485860060" sldId="267"/>
            <ac:spMk id="4" creationId="{2EBD2CFA-2078-42F9-8F4B-B17394D9F425}"/>
          </ac:spMkLst>
        </pc:spChg>
        <pc:spChg chg="add del">
          <ac:chgData name="Gunjan Sood" userId="b00c67527b72256e" providerId="LiveId" clId="{2B65867E-0661-488C-B0F9-9A5ECCA70DB2}" dt="2021-08-29T00:00:05.314" v="1866" actId="22"/>
          <ac:spMkLst>
            <pc:docMk/>
            <pc:sldMk cId="3485860060" sldId="267"/>
            <ac:spMk id="6" creationId="{132385EC-B2EB-4366-BC7A-7FC1FEC35FF4}"/>
          </ac:spMkLst>
        </pc:spChg>
        <pc:spChg chg="add del mod">
          <ac:chgData name="Gunjan Sood" userId="b00c67527b72256e" providerId="LiveId" clId="{2B65867E-0661-488C-B0F9-9A5ECCA70DB2}" dt="2021-08-29T00:30:10.693" v="2638" actId="478"/>
          <ac:spMkLst>
            <pc:docMk/>
            <pc:sldMk cId="3485860060" sldId="267"/>
            <ac:spMk id="11" creationId="{1B47364B-8B0D-4770-8D86-6B46D1420D6C}"/>
          </ac:spMkLst>
        </pc:spChg>
        <pc:spChg chg="add del mod">
          <ac:chgData name="Gunjan Sood" userId="b00c67527b72256e" providerId="LiveId" clId="{2B65867E-0661-488C-B0F9-9A5ECCA70DB2}" dt="2021-08-29T00:39:30.971" v="2787"/>
          <ac:spMkLst>
            <pc:docMk/>
            <pc:sldMk cId="3485860060" sldId="267"/>
            <ac:spMk id="12" creationId="{194C5996-164A-4FF3-B060-6BCA87B99743}"/>
          </ac:spMkLst>
        </pc:spChg>
        <pc:spChg chg="add del mod">
          <ac:chgData name="Gunjan Sood" userId="b00c67527b72256e" providerId="LiveId" clId="{2B65867E-0661-488C-B0F9-9A5ECCA70DB2}" dt="2021-08-29T00:39:30.956" v="2785" actId="478"/>
          <ac:spMkLst>
            <pc:docMk/>
            <pc:sldMk cId="3485860060" sldId="267"/>
            <ac:spMk id="13" creationId="{9C5C9E9D-3BF4-4BC4-A3B6-04FA869765D4}"/>
          </ac:spMkLst>
        </pc:spChg>
        <pc:spChg chg="add del mod">
          <ac:chgData name="Gunjan Sood" userId="b00c67527b72256e" providerId="LiveId" clId="{2B65867E-0661-488C-B0F9-9A5ECCA70DB2}" dt="2021-08-29T00:39:55" v="2791"/>
          <ac:spMkLst>
            <pc:docMk/>
            <pc:sldMk cId="3485860060" sldId="267"/>
            <ac:spMk id="14" creationId="{6FE85021-5271-40EE-B6A1-D39ABE70EDEC}"/>
          </ac:spMkLst>
        </pc:spChg>
        <pc:spChg chg="add mod">
          <ac:chgData name="Gunjan Sood" userId="b00c67527b72256e" providerId="LiveId" clId="{2B65867E-0661-488C-B0F9-9A5ECCA70DB2}" dt="2021-09-08T19:59:09.299" v="10112" actId="13926"/>
          <ac:spMkLst>
            <pc:docMk/>
            <pc:sldMk cId="3485860060" sldId="267"/>
            <ac:spMk id="15" creationId="{E2798B53-646B-4C16-ADEC-33F1DA44052C}"/>
          </ac:spMkLst>
        </pc:spChg>
        <pc:spChg chg="add del mod">
          <ac:chgData name="Gunjan Sood" userId="b00c67527b72256e" providerId="LiveId" clId="{2B65867E-0661-488C-B0F9-9A5ECCA70DB2}" dt="2021-08-29T00:42:08.365" v="2817" actId="478"/>
          <ac:spMkLst>
            <pc:docMk/>
            <pc:sldMk cId="3485860060" sldId="267"/>
            <ac:spMk id="17" creationId="{A23CB25D-C973-4E3E-9F6E-6A333634E18A}"/>
          </ac:spMkLst>
        </pc:spChg>
        <pc:spChg chg="add del mod">
          <ac:chgData name="Gunjan Sood" userId="b00c67527b72256e" providerId="LiveId" clId="{2B65867E-0661-488C-B0F9-9A5ECCA70DB2}" dt="2021-08-29T08:54:02.876" v="5589" actId="478"/>
          <ac:spMkLst>
            <pc:docMk/>
            <pc:sldMk cId="3485860060" sldId="267"/>
            <ac:spMk id="18" creationId="{AE86371F-9148-4C40-933E-049EECF3820D}"/>
          </ac:spMkLst>
        </pc:spChg>
        <pc:spChg chg="add del mod ord">
          <ac:chgData name="Gunjan Sood" userId="b00c67527b72256e" providerId="LiveId" clId="{2B65867E-0661-488C-B0F9-9A5ECCA70DB2}" dt="2021-08-29T08:25:07.414" v="4923" actId="700"/>
          <ac:spMkLst>
            <pc:docMk/>
            <pc:sldMk cId="3485860060" sldId="267"/>
            <ac:spMk id="19" creationId="{E74EE823-1CF6-4F3B-8D6C-43EB4CF52509}"/>
          </ac:spMkLst>
        </pc:spChg>
        <pc:spChg chg="add del mod">
          <ac:chgData name="Gunjan Sood" userId="b00c67527b72256e" providerId="LiveId" clId="{2B65867E-0661-488C-B0F9-9A5ECCA70DB2}" dt="2021-08-29T22:15:02.426" v="7741" actId="478"/>
          <ac:spMkLst>
            <pc:docMk/>
            <pc:sldMk cId="3485860060" sldId="267"/>
            <ac:spMk id="20" creationId="{87569A93-AA2D-4A8B-80DE-3E3694AEFF25}"/>
          </ac:spMkLst>
        </pc:spChg>
        <pc:spChg chg="add del mod">
          <ac:chgData name="Gunjan Sood" userId="b00c67527b72256e" providerId="LiveId" clId="{2B65867E-0661-488C-B0F9-9A5ECCA70DB2}" dt="2021-08-29T22:15:02.426" v="7741" actId="478"/>
          <ac:spMkLst>
            <pc:docMk/>
            <pc:sldMk cId="3485860060" sldId="267"/>
            <ac:spMk id="21" creationId="{F4E5AB69-6813-47BA-BECE-3FFD38E7DDEF}"/>
          </ac:spMkLst>
        </pc:spChg>
        <pc:spChg chg="add del mod">
          <ac:chgData name="Gunjan Sood" userId="b00c67527b72256e" providerId="LiveId" clId="{2B65867E-0661-488C-B0F9-9A5ECCA70DB2}" dt="2021-08-29T22:15:05.798" v="7742" actId="478"/>
          <ac:spMkLst>
            <pc:docMk/>
            <pc:sldMk cId="3485860060" sldId="267"/>
            <ac:spMk id="24" creationId="{F1861831-B503-4253-BB58-1A5459B0E178}"/>
          </ac:spMkLst>
        </pc:spChg>
        <pc:spChg chg="add del mod ord">
          <ac:chgData name="Gunjan Sood" userId="b00c67527b72256e" providerId="LiveId" clId="{2B65867E-0661-488C-B0F9-9A5ECCA70DB2}" dt="2021-08-29T22:15:14.696" v="7744" actId="478"/>
          <ac:spMkLst>
            <pc:docMk/>
            <pc:sldMk cId="3485860060" sldId="267"/>
            <ac:spMk id="25" creationId="{ED7ACDC7-2E5E-41C4-8B60-6A6A33D3FDBD}"/>
          </ac:spMkLst>
        </pc:spChg>
        <pc:spChg chg="add del mod ord">
          <ac:chgData name="Gunjan Sood" userId="b00c67527b72256e" providerId="LiveId" clId="{2B65867E-0661-488C-B0F9-9A5ECCA70DB2}" dt="2021-08-29T22:15:19.128" v="7745" actId="478"/>
          <ac:spMkLst>
            <pc:docMk/>
            <pc:sldMk cId="3485860060" sldId="267"/>
            <ac:spMk id="26" creationId="{89143220-BE64-42CE-87FA-46A4ACBE6044}"/>
          </ac:spMkLst>
        </pc:spChg>
        <pc:spChg chg="add mod">
          <ac:chgData name="Gunjan Sood" userId="b00c67527b72256e" providerId="LiveId" clId="{2B65867E-0661-488C-B0F9-9A5ECCA70DB2}" dt="2021-08-29T22:16:05.756" v="7768" actId="14100"/>
          <ac:spMkLst>
            <pc:docMk/>
            <pc:sldMk cId="3485860060" sldId="267"/>
            <ac:spMk id="27" creationId="{71EEC1AF-A59C-4889-98F7-16EB1D60380B}"/>
          </ac:spMkLst>
        </pc:spChg>
        <pc:spChg chg="add mod">
          <ac:chgData name="Gunjan Sood" userId="b00c67527b72256e" providerId="LiveId" clId="{2B65867E-0661-488C-B0F9-9A5ECCA70DB2}" dt="2021-08-29T22:16:38.563" v="7778" actId="122"/>
          <ac:spMkLst>
            <pc:docMk/>
            <pc:sldMk cId="3485860060" sldId="267"/>
            <ac:spMk id="28" creationId="{67198FB2-B474-4CF5-8E1F-B91C7EE2A627}"/>
          </ac:spMkLst>
        </pc:spChg>
        <pc:graphicFrameChg chg="add del mod modGraphic">
          <ac:chgData name="Gunjan Sood" userId="b00c67527b72256e" providerId="LiveId" clId="{2B65867E-0661-488C-B0F9-9A5ECCA70DB2}" dt="2021-08-29T00:29:53.494" v="2635" actId="21"/>
          <ac:graphicFrameMkLst>
            <pc:docMk/>
            <pc:sldMk cId="3485860060" sldId="267"/>
            <ac:graphicFrameMk id="8" creationId="{494B421D-B5B7-4BFF-941C-32EDD7202599}"/>
          </ac:graphicFrameMkLst>
        </pc:graphicFrameChg>
        <pc:graphicFrameChg chg="add del mod modGraphic">
          <ac:chgData name="Gunjan Sood" userId="b00c67527b72256e" providerId="LiveId" clId="{2B65867E-0661-488C-B0F9-9A5ECCA70DB2}" dt="2021-08-29T09:00:32.243" v="5837" actId="478"/>
          <ac:graphicFrameMkLst>
            <pc:docMk/>
            <pc:sldMk cId="3485860060" sldId="267"/>
            <ac:graphicFrameMk id="9" creationId="{C92886E4-15DF-4F20-B85C-4CB66369DEF5}"/>
          </ac:graphicFrameMkLst>
        </pc:graphicFrameChg>
        <pc:graphicFrameChg chg="add mod modGraphic">
          <ac:chgData name="Gunjan Sood" userId="b00c67527b72256e" providerId="LiveId" clId="{2B65867E-0661-488C-B0F9-9A5ECCA70DB2}" dt="2021-08-30T00:07:29.928" v="8067"/>
          <ac:graphicFrameMkLst>
            <pc:docMk/>
            <pc:sldMk cId="3485860060" sldId="267"/>
            <ac:graphicFrameMk id="22" creationId="{315964DB-818E-4857-AA03-EB3C6DE269BB}"/>
          </ac:graphicFrameMkLst>
        </pc:graphicFrameChg>
        <pc:picChg chg="add del mod">
          <ac:chgData name="Gunjan Sood" userId="b00c67527b72256e" providerId="LiveId" clId="{2B65867E-0661-488C-B0F9-9A5ECCA70DB2}" dt="2021-08-29T00:29:41.009" v="2633" actId="21"/>
          <ac:picMkLst>
            <pc:docMk/>
            <pc:sldMk cId="3485860060" sldId="267"/>
            <ac:picMk id="7" creationId="{FF2D9B14-42FB-443D-81AD-0D1D033FA4F3}"/>
          </ac:picMkLst>
        </pc:picChg>
      </pc:sldChg>
      <pc:sldChg chg="addSp delSp modSp new mod modClrScheme chgLayout">
        <pc:chgData name="Gunjan Sood" userId="b00c67527b72256e" providerId="LiveId" clId="{2B65867E-0661-488C-B0F9-9A5ECCA70DB2}" dt="2021-09-08T19:58:52.110" v="10110" actId="13926"/>
        <pc:sldMkLst>
          <pc:docMk/>
          <pc:sldMk cId="4042797111" sldId="268"/>
        </pc:sldMkLst>
        <pc:spChg chg="add del mod ord">
          <ac:chgData name="Gunjan Sood" userId="b00c67527b72256e" providerId="LiveId" clId="{2B65867E-0661-488C-B0F9-9A5ECCA70DB2}" dt="2021-08-30T00:04:47.147" v="8016" actId="478"/>
          <ac:spMkLst>
            <pc:docMk/>
            <pc:sldMk cId="4042797111" sldId="268"/>
            <ac:spMk id="2" creationId="{06D51BC4-4022-44F4-A893-3A2E939A7791}"/>
          </ac:spMkLst>
        </pc:spChg>
        <pc:spChg chg="del">
          <ac:chgData name="Gunjan Sood" userId="b00c67527b72256e" providerId="LiveId" clId="{2B65867E-0661-488C-B0F9-9A5ECCA70DB2}" dt="2021-08-29T00:51:51.224" v="3009" actId="478"/>
          <ac:spMkLst>
            <pc:docMk/>
            <pc:sldMk cId="4042797111" sldId="268"/>
            <ac:spMk id="3" creationId="{BBB610C5-3A78-4556-BABB-1D38A5C8A242}"/>
          </ac:spMkLst>
        </pc:spChg>
        <pc:spChg chg="del">
          <ac:chgData name="Gunjan Sood" userId="b00c67527b72256e" providerId="LiveId" clId="{2B65867E-0661-488C-B0F9-9A5ECCA70DB2}" dt="2021-08-29T00:51:56.713" v="3010" actId="478"/>
          <ac:spMkLst>
            <pc:docMk/>
            <pc:sldMk cId="4042797111" sldId="268"/>
            <ac:spMk id="4" creationId="{9DB7F5C7-9C0E-4635-AC2C-101EB8ADDF76}"/>
          </ac:spMkLst>
        </pc:spChg>
        <pc:spChg chg="add mod">
          <ac:chgData name="Gunjan Sood" userId="b00c67527b72256e" providerId="LiveId" clId="{2B65867E-0661-488C-B0F9-9A5ECCA70DB2}" dt="2021-09-08T19:58:52.110" v="10110" actId="13926"/>
          <ac:spMkLst>
            <pc:docMk/>
            <pc:sldMk cId="4042797111" sldId="268"/>
            <ac:spMk id="6" creationId="{5937720C-CE1B-466B-B8F0-34CBC6379DE2}"/>
          </ac:spMkLst>
        </pc:spChg>
        <pc:spChg chg="add del mod ord">
          <ac:chgData name="Gunjan Sood" userId="b00c67527b72256e" providerId="LiveId" clId="{2B65867E-0661-488C-B0F9-9A5ECCA70DB2}" dt="2021-08-30T00:02:11.827" v="7979" actId="478"/>
          <ac:spMkLst>
            <pc:docMk/>
            <pc:sldMk cId="4042797111" sldId="268"/>
            <ac:spMk id="7" creationId="{5E0C2704-1EF8-42FE-ACA2-387C0B880D9C}"/>
          </ac:spMkLst>
        </pc:spChg>
        <pc:spChg chg="add del mod">
          <ac:chgData name="Gunjan Sood" userId="b00c67527b72256e" providerId="LiveId" clId="{2B65867E-0661-488C-B0F9-9A5ECCA70DB2}" dt="2021-08-30T00:04:47.645" v="8017" actId="478"/>
          <ac:spMkLst>
            <pc:docMk/>
            <pc:sldMk cId="4042797111" sldId="268"/>
            <ac:spMk id="9" creationId="{BEA37930-DC42-4E22-A186-A90F5B9CCC2B}"/>
          </ac:spMkLst>
        </pc:spChg>
        <pc:spChg chg="add del mod">
          <ac:chgData name="Gunjan Sood" userId="b00c67527b72256e" providerId="LiveId" clId="{2B65867E-0661-488C-B0F9-9A5ECCA70DB2}" dt="2021-08-30T00:04:53.521" v="8024"/>
          <ac:spMkLst>
            <pc:docMk/>
            <pc:sldMk cId="4042797111" sldId="268"/>
            <ac:spMk id="10" creationId="{68AEF7EF-5058-4A2B-B8EA-684384C4ACC1}"/>
          </ac:spMkLst>
        </pc:spChg>
        <pc:spChg chg="add del mod">
          <ac:chgData name="Gunjan Sood" userId="b00c67527b72256e" providerId="LiveId" clId="{2B65867E-0661-488C-B0F9-9A5ECCA70DB2}" dt="2021-08-30T00:05:01.928" v="8031" actId="20577"/>
          <ac:spMkLst>
            <pc:docMk/>
            <pc:sldMk cId="4042797111" sldId="268"/>
            <ac:spMk id="11" creationId="{4105E5C1-69C4-45DE-9CF9-040105F3E860}"/>
          </ac:spMkLst>
        </pc:spChg>
        <pc:graphicFrameChg chg="add mod modGraphic">
          <ac:chgData name="Gunjan Sood" userId="b00c67527b72256e" providerId="LiveId" clId="{2B65867E-0661-488C-B0F9-9A5ECCA70DB2}" dt="2021-09-04T16:42:43.817" v="9955" actId="20577"/>
          <ac:graphicFrameMkLst>
            <pc:docMk/>
            <pc:sldMk cId="4042797111" sldId="268"/>
            <ac:graphicFrameMk id="5" creationId="{8C45B3D6-2915-4155-B175-DB6EE6683729}"/>
          </ac:graphicFrameMkLst>
        </pc:graphicFrameChg>
      </pc:sldChg>
      <pc:sldChg chg="addSp delSp modSp new mod modClrScheme chgLayout">
        <pc:chgData name="Gunjan Sood" userId="b00c67527b72256e" providerId="LiveId" clId="{2B65867E-0661-488C-B0F9-9A5ECCA70DB2}" dt="2021-09-08T19:58:36.626" v="10108" actId="13926"/>
        <pc:sldMkLst>
          <pc:docMk/>
          <pc:sldMk cId="431529509" sldId="269"/>
        </pc:sldMkLst>
        <pc:spChg chg="del mod ord">
          <ac:chgData name="Gunjan Sood" userId="b00c67527b72256e" providerId="LiveId" clId="{2B65867E-0661-488C-B0F9-9A5ECCA70DB2}" dt="2021-08-30T00:28:20.959" v="8283" actId="478"/>
          <ac:spMkLst>
            <pc:docMk/>
            <pc:sldMk cId="431529509" sldId="269"/>
            <ac:spMk id="2" creationId="{FDC87896-8123-466C-86EF-95DF71285CCB}"/>
          </ac:spMkLst>
        </pc:spChg>
        <pc:spChg chg="del">
          <ac:chgData name="Gunjan Sood" userId="b00c67527b72256e" providerId="LiveId" clId="{2B65867E-0661-488C-B0F9-9A5ECCA70DB2}" dt="2021-08-29T01:34:39.914" v="3305" actId="478"/>
          <ac:spMkLst>
            <pc:docMk/>
            <pc:sldMk cId="431529509" sldId="269"/>
            <ac:spMk id="3" creationId="{D09A6DCD-683C-4D56-B3CF-11CB5347C48B}"/>
          </ac:spMkLst>
        </pc:spChg>
        <pc:spChg chg="del">
          <ac:chgData name="Gunjan Sood" userId="b00c67527b72256e" providerId="LiveId" clId="{2B65867E-0661-488C-B0F9-9A5ECCA70DB2}" dt="2021-08-29T01:34:44.393" v="3306" actId="478"/>
          <ac:spMkLst>
            <pc:docMk/>
            <pc:sldMk cId="431529509" sldId="269"/>
            <ac:spMk id="4" creationId="{84E24663-217F-4B42-BFDA-9EBD0ADF9072}"/>
          </ac:spMkLst>
        </pc:spChg>
        <pc:spChg chg="add mod">
          <ac:chgData name="Gunjan Sood" userId="b00c67527b72256e" providerId="LiveId" clId="{2B65867E-0661-488C-B0F9-9A5ECCA70DB2}" dt="2021-09-08T19:58:36.626" v="10108" actId="13926"/>
          <ac:spMkLst>
            <pc:docMk/>
            <pc:sldMk cId="431529509" sldId="269"/>
            <ac:spMk id="5" creationId="{0CCD1F96-A179-40A0-973E-A8C1B6C8C2EC}"/>
          </ac:spMkLst>
        </pc:spChg>
        <pc:spChg chg="add del mod ord">
          <ac:chgData name="Gunjan Sood" userId="b00c67527b72256e" providerId="LiveId" clId="{2B65867E-0661-488C-B0F9-9A5ECCA70DB2}" dt="2021-08-30T00:28:13.792" v="8282" actId="478"/>
          <ac:spMkLst>
            <pc:docMk/>
            <pc:sldMk cId="431529509" sldId="269"/>
            <ac:spMk id="7" creationId="{C689CC15-417A-402C-87AB-FE4A9A95F8DC}"/>
          </ac:spMkLst>
        </pc:spChg>
        <pc:spChg chg="add del mod">
          <ac:chgData name="Gunjan Sood" userId="b00c67527b72256e" providerId="LiveId" clId="{2B65867E-0661-488C-B0F9-9A5ECCA70DB2}" dt="2021-08-30T00:28:24.538" v="8284" actId="478"/>
          <ac:spMkLst>
            <pc:docMk/>
            <pc:sldMk cId="431529509" sldId="269"/>
            <ac:spMk id="9" creationId="{ECEE2359-6FE4-4874-A074-320448311469}"/>
          </ac:spMkLst>
        </pc:spChg>
        <pc:spChg chg="add mod">
          <ac:chgData name="Gunjan Sood" userId="b00c67527b72256e" providerId="LiveId" clId="{2B65867E-0661-488C-B0F9-9A5ECCA70DB2}" dt="2021-08-30T00:28:37.816" v="8285"/>
          <ac:spMkLst>
            <pc:docMk/>
            <pc:sldMk cId="431529509" sldId="269"/>
            <ac:spMk id="10" creationId="{8610687F-FA7D-4D9D-B539-67D88F5ACF8D}"/>
          </ac:spMkLst>
        </pc:spChg>
        <pc:spChg chg="add mod">
          <ac:chgData name="Gunjan Sood" userId="b00c67527b72256e" providerId="LiveId" clId="{2B65867E-0661-488C-B0F9-9A5ECCA70DB2}" dt="2021-08-30T00:28:49.144" v="8293" actId="20577"/>
          <ac:spMkLst>
            <pc:docMk/>
            <pc:sldMk cId="431529509" sldId="269"/>
            <ac:spMk id="11" creationId="{4442D414-A1DB-47FD-82EE-5980D526B94F}"/>
          </ac:spMkLst>
        </pc:spChg>
        <pc:graphicFrameChg chg="add mod modGraphic">
          <ac:chgData name="Gunjan Sood" userId="b00c67527b72256e" providerId="LiveId" clId="{2B65867E-0661-488C-B0F9-9A5ECCA70DB2}" dt="2021-09-04T16:45:23.972" v="9993" actId="14734"/>
          <ac:graphicFrameMkLst>
            <pc:docMk/>
            <pc:sldMk cId="431529509" sldId="269"/>
            <ac:graphicFrameMk id="6" creationId="{267D2D1F-EA0E-4603-B7B1-B183A5D5F375}"/>
          </ac:graphicFrameMkLst>
        </pc:graphicFrameChg>
      </pc:sldChg>
      <pc:sldChg chg="addSp delSp modSp new mod modClrScheme chgLayout">
        <pc:chgData name="Gunjan Sood" userId="b00c67527b72256e" providerId="LiveId" clId="{2B65867E-0661-488C-B0F9-9A5ECCA70DB2}" dt="2021-09-08T19:58:13.107" v="10106" actId="13926"/>
        <pc:sldMkLst>
          <pc:docMk/>
          <pc:sldMk cId="2051041820" sldId="270"/>
        </pc:sldMkLst>
        <pc:spChg chg="del mod ord">
          <ac:chgData name="Gunjan Sood" userId="b00c67527b72256e" providerId="LiveId" clId="{2B65867E-0661-488C-B0F9-9A5ECCA70DB2}" dt="2021-08-30T00:44:31.779" v="8588" actId="478"/>
          <ac:spMkLst>
            <pc:docMk/>
            <pc:sldMk cId="2051041820" sldId="270"/>
            <ac:spMk id="2" creationId="{00E96576-C8C9-422C-A6C7-DBD5F1D88DE2}"/>
          </ac:spMkLst>
        </pc:spChg>
        <pc:spChg chg="del">
          <ac:chgData name="Gunjan Sood" userId="b00c67527b72256e" providerId="LiveId" clId="{2B65867E-0661-488C-B0F9-9A5ECCA70DB2}" dt="2021-08-29T03:25:05.357" v="3451" actId="478"/>
          <ac:spMkLst>
            <pc:docMk/>
            <pc:sldMk cId="2051041820" sldId="270"/>
            <ac:spMk id="3" creationId="{80244695-40D9-44C3-BDB2-EC1535F6D54C}"/>
          </ac:spMkLst>
        </pc:spChg>
        <pc:spChg chg="del">
          <ac:chgData name="Gunjan Sood" userId="b00c67527b72256e" providerId="LiveId" clId="{2B65867E-0661-488C-B0F9-9A5ECCA70DB2}" dt="2021-08-29T03:25:09.155" v="3452" actId="478"/>
          <ac:spMkLst>
            <pc:docMk/>
            <pc:sldMk cId="2051041820" sldId="270"/>
            <ac:spMk id="4" creationId="{DA20457D-76A5-4C65-A64F-FB822898F77D}"/>
          </ac:spMkLst>
        </pc:spChg>
        <pc:spChg chg="add mod">
          <ac:chgData name="Gunjan Sood" userId="b00c67527b72256e" providerId="LiveId" clId="{2B65867E-0661-488C-B0F9-9A5ECCA70DB2}" dt="2021-09-08T19:58:13.107" v="10106" actId="13926"/>
          <ac:spMkLst>
            <pc:docMk/>
            <pc:sldMk cId="2051041820" sldId="270"/>
            <ac:spMk id="6" creationId="{DF1F19B4-BC51-485B-8FBF-2EC2B88CE66F}"/>
          </ac:spMkLst>
        </pc:spChg>
        <pc:spChg chg="add del mod ord">
          <ac:chgData name="Gunjan Sood" userId="b00c67527b72256e" providerId="LiveId" clId="{2B65867E-0661-488C-B0F9-9A5ECCA70DB2}" dt="2021-08-30T00:44:27.212" v="8587" actId="478"/>
          <ac:spMkLst>
            <pc:docMk/>
            <pc:sldMk cId="2051041820" sldId="270"/>
            <ac:spMk id="8" creationId="{98ED27C2-E227-43F6-B452-425B58DEA73C}"/>
          </ac:spMkLst>
        </pc:spChg>
        <pc:spChg chg="add del mod">
          <ac:chgData name="Gunjan Sood" userId="b00c67527b72256e" providerId="LiveId" clId="{2B65867E-0661-488C-B0F9-9A5ECCA70DB2}" dt="2021-08-30T00:44:35.537" v="8589" actId="478"/>
          <ac:spMkLst>
            <pc:docMk/>
            <pc:sldMk cId="2051041820" sldId="270"/>
            <ac:spMk id="10" creationId="{8F497B81-7FF1-487D-98AB-B23CF2876636}"/>
          </ac:spMkLst>
        </pc:spChg>
        <pc:spChg chg="add mod">
          <ac:chgData name="Gunjan Sood" userId="b00c67527b72256e" providerId="LiveId" clId="{2B65867E-0661-488C-B0F9-9A5ECCA70DB2}" dt="2021-08-30T00:44:57.105" v="8590"/>
          <ac:spMkLst>
            <pc:docMk/>
            <pc:sldMk cId="2051041820" sldId="270"/>
            <ac:spMk id="11" creationId="{2EFD1E32-39E0-4B99-8E5B-AEBBCADDE655}"/>
          </ac:spMkLst>
        </pc:spChg>
        <pc:spChg chg="add mod">
          <ac:chgData name="Gunjan Sood" userId="b00c67527b72256e" providerId="LiveId" clId="{2B65867E-0661-488C-B0F9-9A5ECCA70DB2}" dt="2021-08-30T00:45:12.923" v="8611" actId="20577"/>
          <ac:spMkLst>
            <pc:docMk/>
            <pc:sldMk cId="2051041820" sldId="270"/>
            <ac:spMk id="12" creationId="{CC4B7DBA-3365-4C31-B3D5-DB7BD29145A8}"/>
          </ac:spMkLst>
        </pc:spChg>
        <pc:graphicFrameChg chg="add mod modGraphic">
          <ac:chgData name="Gunjan Sood" userId="b00c67527b72256e" providerId="LiveId" clId="{2B65867E-0661-488C-B0F9-9A5ECCA70DB2}" dt="2021-09-04T16:46:57.659" v="10027" actId="14734"/>
          <ac:graphicFrameMkLst>
            <pc:docMk/>
            <pc:sldMk cId="2051041820" sldId="270"/>
            <ac:graphicFrameMk id="7" creationId="{2B8ECC43-C082-44DA-86BA-3B3E78D2B8D1}"/>
          </ac:graphicFrameMkLst>
        </pc:graphicFrameChg>
      </pc:sldChg>
      <pc:sldChg chg="addSp delSp modSp new mod modClrScheme chgLayout">
        <pc:chgData name="Gunjan Sood" userId="b00c67527b72256e" providerId="LiveId" clId="{2B65867E-0661-488C-B0F9-9A5ECCA70DB2}" dt="2021-09-08T19:57:42.733" v="10104" actId="13926"/>
        <pc:sldMkLst>
          <pc:docMk/>
          <pc:sldMk cId="684609749" sldId="271"/>
        </pc:sldMkLst>
        <pc:spChg chg="del">
          <ac:chgData name="Gunjan Sood" userId="b00c67527b72256e" providerId="LiveId" clId="{2B65867E-0661-488C-B0F9-9A5ECCA70DB2}" dt="2021-08-29T04:22:32.670" v="3620"/>
          <ac:spMkLst>
            <pc:docMk/>
            <pc:sldMk cId="684609749" sldId="271"/>
            <ac:spMk id="2" creationId="{3CAD87DC-7F4E-43F2-9416-5EB605669CB8}"/>
          </ac:spMkLst>
        </pc:spChg>
        <pc:spChg chg="del">
          <ac:chgData name="Gunjan Sood" userId="b00c67527b72256e" providerId="LiveId" clId="{2B65867E-0661-488C-B0F9-9A5ECCA70DB2}" dt="2021-08-29T03:56:34.452" v="3616" actId="478"/>
          <ac:spMkLst>
            <pc:docMk/>
            <pc:sldMk cId="684609749" sldId="271"/>
            <ac:spMk id="3" creationId="{BAB07B17-02A6-46B6-AB10-336397D678A8}"/>
          </ac:spMkLst>
        </pc:spChg>
        <pc:spChg chg="del mod">
          <ac:chgData name="Gunjan Sood" userId="b00c67527b72256e" providerId="LiveId" clId="{2B65867E-0661-488C-B0F9-9A5ECCA70DB2}" dt="2021-08-29T03:56:38.364" v="3618" actId="478"/>
          <ac:spMkLst>
            <pc:docMk/>
            <pc:sldMk cId="684609749" sldId="271"/>
            <ac:spMk id="4" creationId="{451145D9-9451-4900-8A13-20A7E0EF9CED}"/>
          </ac:spMkLst>
        </pc:spChg>
        <pc:spChg chg="add del mod ord">
          <ac:chgData name="Gunjan Sood" userId="b00c67527b72256e" providerId="LiveId" clId="{2B65867E-0661-488C-B0F9-9A5ECCA70DB2}" dt="2021-08-30T01:05:29.696" v="8921" actId="478"/>
          <ac:spMkLst>
            <pc:docMk/>
            <pc:sldMk cId="684609749" sldId="271"/>
            <ac:spMk id="5" creationId="{6BFB4852-4E3E-4FF8-B608-0D4F8ACF9DFC}"/>
          </ac:spMkLst>
        </pc:spChg>
        <pc:spChg chg="add del mod">
          <ac:chgData name="Gunjan Sood" userId="b00c67527b72256e" providerId="LiveId" clId="{2B65867E-0661-488C-B0F9-9A5ECCA70DB2}" dt="2021-08-29T04:27:43.420" v="3626"/>
          <ac:spMkLst>
            <pc:docMk/>
            <pc:sldMk cId="684609749" sldId="271"/>
            <ac:spMk id="6" creationId="{439EF3B0-C47D-4B59-9B63-98B2B806FDC2}"/>
          </ac:spMkLst>
        </pc:spChg>
        <pc:spChg chg="add del mod">
          <ac:chgData name="Gunjan Sood" userId="b00c67527b72256e" providerId="LiveId" clId="{2B65867E-0661-488C-B0F9-9A5ECCA70DB2}" dt="2021-08-29T04:27:43.420" v="3628"/>
          <ac:spMkLst>
            <pc:docMk/>
            <pc:sldMk cId="684609749" sldId="271"/>
            <ac:spMk id="7" creationId="{7D1FEA0F-9467-4415-96F5-646705DC47A6}"/>
          </ac:spMkLst>
        </pc:spChg>
        <pc:spChg chg="add mod">
          <ac:chgData name="Gunjan Sood" userId="b00c67527b72256e" providerId="LiveId" clId="{2B65867E-0661-488C-B0F9-9A5ECCA70DB2}" dt="2021-09-08T19:57:42.733" v="10104" actId="13926"/>
          <ac:spMkLst>
            <pc:docMk/>
            <pc:sldMk cId="684609749" sldId="271"/>
            <ac:spMk id="8" creationId="{9BE77E6D-9111-474D-B7B1-58947F509397}"/>
          </ac:spMkLst>
        </pc:spChg>
        <pc:spChg chg="add del mod ord">
          <ac:chgData name="Gunjan Sood" userId="b00c67527b72256e" providerId="LiveId" clId="{2B65867E-0661-488C-B0F9-9A5ECCA70DB2}" dt="2021-08-30T01:05:29.696" v="8921" actId="478"/>
          <ac:spMkLst>
            <pc:docMk/>
            <pc:sldMk cId="684609749" sldId="271"/>
            <ac:spMk id="10" creationId="{2768FA97-E11C-4DF7-BC1F-168574D2C9C1}"/>
          </ac:spMkLst>
        </pc:spChg>
        <pc:spChg chg="add del mod">
          <ac:chgData name="Gunjan Sood" userId="b00c67527b72256e" providerId="LiveId" clId="{2B65867E-0661-488C-B0F9-9A5ECCA70DB2}" dt="2021-08-30T01:05:32.467" v="8922" actId="478"/>
          <ac:spMkLst>
            <pc:docMk/>
            <pc:sldMk cId="684609749" sldId="271"/>
            <ac:spMk id="12" creationId="{347C8F49-BCF8-46DB-9461-015A791C0EBA}"/>
          </ac:spMkLst>
        </pc:spChg>
        <pc:spChg chg="add mod">
          <ac:chgData name="Gunjan Sood" userId="b00c67527b72256e" providerId="LiveId" clId="{2B65867E-0661-488C-B0F9-9A5ECCA70DB2}" dt="2021-08-30T01:07:02.917" v="8982"/>
          <ac:spMkLst>
            <pc:docMk/>
            <pc:sldMk cId="684609749" sldId="271"/>
            <ac:spMk id="13" creationId="{A9CDC24D-30FA-4586-88BD-8FBACC1864BD}"/>
          </ac:spMkLst>
        </pc:spChg>
        <pc:spChg chg="add mod">
          <ac:chgData name="Gunjan Sood" userId="b00c67527b72256e" providerId="LiveId" clId="{2B65867E-0661-488C-B0F9-9A5ECCA70DB2}" dt="2021-08-30T01:07:12.617" v="8995" actId="20577"/>
          <ac:spMkLst>
            <pc:docMk/>
            <pc:sldMk cId="684609749" sldId="271"/>
            <ac:spMk id="14" creationId="{EF687450-B1FE-4CB6-8B6D-5F8163377C36}"/>
          </ac:spMkLst>
        </pc:spChg>
        <pc:graphicFrameChg chg="add mod modGraphic">
          <ac:chgData name="Gunjan Sood" userId="b00c67527b72256e" providerId="LiveId" clId="{2B65867E-0661-488C-B0F9-9A5ECCA70DB2}" dt="2021-09-04T16:48:00.596" v="10056" actId="20577"/>
          <ac:graphicFrameMkLst>
            <pc:docMk/>
            <pc:sldMk cId="684609749" sldId="271"/>
            <ac:graphicFrameMk id="9" creationId="{9EA4CF1F-99D0-4C0A-B9BC-FFAFA8BEA69B}"/>
          </ac:graphicFrameMkLst>
        </pc:graphicFrameChg>
      </pc:sldChg>
      <pc:sldChg chg="addSp delSp modSp add mod ord modClrScheme chgLayout">
        <pc:chgData name="Gunjan Sood" userId="b00c67527b72256e" providerId="LiveId" clId="{2B65867E-0661-488C-B0F9-9A5ECCA70DB2}" dt="2021-09-08T19:42:02.223" v="10078" actId="20577"/>
        <pc:sldMkLst>
          <pc:docMk/>
          <pc:sldMk cId="3222399471" sldId="272"/>
        </pc:sldMkLst>
        <pc:spChg chg="mod ord">
          <ac:chgData name="Gunjan Sood" userId="b00c67527b72256e" providerId="LiveId" clId="{2B65867E-0661-488C-B0F9-9A5ECCA70DB2}" dt="2021-08-29T21:06:57.471" v="6563" actId="700"/>
          <ac:spMkLst>
            <pc:docMk/>
            <pc:sldMk cId="3222399471" sldId="272"/>
            <ac:spMk id="2" creationId="{359DC01B-75C5-4EE5-BA10-474D094483FF}"/>
          </ac:spMkLst>
        </pc:spChg>
        <pc:spChg chg="add del mod ord">
          <ac:chgData name="Gunjan Sood" userId="b00c67527b72256e" providerId="LiveId" clId="{2B65867E-0661-488C-B0F9-9A5ECCA70DB2}" dt="2021-08-29T21:07:05.677" v="6564" actId="478"/>
          <ac:spMkLst>
            <pc:docMk/>
            <pc:sldMk cId="3222399471" sldId="272"/>
            <ac:spMk id="3" creationId="{34EF8247-5BAB-46A0-B7A4-487EC251C845}"/>
          </ac:spMkLst>
        </pc:spChg>
        <pc:spChg chg="add mod">
          <ac:chgData name="Gunjan Sood" userId="b00c67527b72256e" providerId="LiveId" clId="{2B65867E-0661-488C-B0F9-9A5ECCA70DB2}" dt="2021-08-29T21:12:04.795" v="6574"/>
          <ac:spMkLst>
            <pc:docMk/>
            <pc:sldMk cId="3222399471" sldId="272"/>
            <ac:spMk id="8" creationId="{60B02C88-B9CF-4CFE-B99F-480C3481D27D}"/>
          </ac:spMkLst>
        </pc:spChg>
        <pc:spChg chg="del">
          <ac:chgData name="Gunjan Sood" userId="b00c67527b72256e" providerId="LiveId" clId="{2B65867E-0661-488C-B0F9-9A5ECCA70DB2}" dt="2021-08-29T08:18:44.871" v="4690" actId="478"/>
          <ac:spMkLst>
            <pc:docMk/>
            <pc:sldMk cId="3222399471" sldId="272"/>
            <ac:spMk id="14" creationId="{8D37DEC8-C045-4878-8717-9F26D4367BFC}"/>
          </ac:spMkLst>
        </pc:spChg>
        <pc:spChg chg="del mod">
          <ac:chgData name="Gunjan Sood" userId="b00c67527b72256e" providerId="LiveId" clId="{2B65867E-0661-488C-B0F9-9A5ECCA70DB2}" dt="2021-08-29T21:11:55.358" v="6573" actId="478"/>
          <ac:spMkLst>
            <pc:docMk/>
            <pc:sldMk cId="3222399471" sldId="272"/>
            <ac:spMk id="22" creationId="{74FAC821-EF86-49B5-849D-BE334E995A76}"/>
          </ac:spMkLst>
        </pc:spChg>
        <pc:graphicFrameChg chg="mod ord modGraphic">
          <ac:chgData name="Gunjan Sood" userId="b00c67527b72256e" providerId="LiveId" clId="{2B65867E-0661-488C-B0F9-9A5ECCA70DB2}" dt="2021-09-08T19:42:02.223" v="10078" actId="20577"/>
          <ac:graphicFrameMkLst>
            <pc:docMk/>
            <pc:sldMk cId="3222399471" sldId="272"/>
            <ac:graphicFrameMk id="21" creationId="{1929BA31-35BC-449E-99E6-BA2F23016BC5}"/>
          </ac:graphicFrameMkLst>
        </pc:graphicFrameChg>
        <pc:picChg chg="add mod">
          <ac:chgData name="Gunjan Sood" userId="b00c67527b72256e" providerId="LiveId" clId="{2B65867E-0661-488C-B0F9-9A5ECCA70DB2}" dt="2021-08-29T23:57:26.526" v="7913" actId="1038"/>
          <ac:picMkLst>
            <pc:docMk/>
            <pc:sldMk cId="3222399471" sldId="272"/>
            <ac:picMk id="9" creationId="{69EC702C-C9F8-4594-AD2F-9D4A18BAB6C8}"/>
          </ac:picMkLst>
        </pc:picChg>
        <pc:picChg chg="del mod">
          <ac:chgData name="Gunjan Sood" userId="b00c67527b72256e" providerId="LiveId" clId="{2B65867E-0661-488C-B0F9-9A5ECCA70DB2}" dt="2021-08-29T08:42:13.398" v="4930" actId="478"/>
          <ac:picMkLst>
            <pc:docMk/>
            <pc:sldMk cId="3222399471" sldId="272"/>
            <ac:picMk id="20" creationId="{68089482-93DC-40EB-9C02-8E0B249DA3F1}"/>
          </ac:picMkLst>
        </pc:picChg>
      </pc:sldChg>
      <pc:sldChg chg="addSp delSp modSp add del mod">
        <pc:chgData name="Gunjan Sood" userId="b00c67527b72256e" providerId="LiveId" clId="{2B65867E-0661-488C-B0F9-9A5ECCA70DB2}" dt="2021-08-29T21:27:49.121" v="7166" actId="2696"/>
        <pc:sldMkLst>
          <pc:docMk/>
          <pc:sldMk cId="195306734" sldId="273"/>
        </pc:sldMkLst>
        <pc:spChg chg="add del mod">
          <ac:chgData name="Gunjan Sood" userId="b00c67527b72256e" providerId="LiveId" clId="{2B65867E-0661-488C-B0F9-9A5ECCA70DB2}" dt="2021-08-29T08:42:24.391" v="4932" actId="478"/>
          <ac:spMkLst>
            <pc:docMk/>
            <pc:sldMk cId="195306734" sldId="273"/>
            <ac:spMk id="4" creationId="{4910F527-A4BB-4F5D-A6AC-570C5860FB2D}"/>
          </ac:spMkLst>
        </pc:spChg>
        <pc:graphicFrameChg chg="del">
          <ac:chgData name="Gunjan Sood" userId="b00c67527b72256e" providerId="LiveId" clId="{2B65867E-0661-488C-B0F9-9A5ECCA70DB2}" dt="2021-08-29T08:42:19.675" v="4931" actId="478"/>
          <ac:graphicFrameMkLst>
            <pc:docMk/>
            <pc:sldMk cId="195306734" sldId="273"/>
            <ac:graphicFrameMk id="21" creationId="{1929BA31-35BC-449E-99E6-BA2F23016BC5}"/>
          </ac:graphicFrameMkLst>
        </pc:graphicFrameChg>
      </pc:sldChg>
      <pc:sldChg chg="new del">
        <pc:chgData name="Gunjan Sood" userId="b00c67527b72256e" providerId="LiveId" clId="{2B65867E-0661-488C-B0F9-9A5ECCA70DB2}" dt="2021-08-29T08:26:49.289" v="4928" actId="47"/>
        <pc:sldMkLst>
          <pc:docMk/>
          <pc:sldMk cId="3955112572" sldId="273"/>
        </pc:sldMkLst>
      </pc:sldChg>
      <pc:sldChg chg="delSp modSp add del mod">
        <pc:chgData name="Gunjan Sood" userId="b00c67527b72256e" providerId="LiveId" clId="{2B65867E-0661-488C-B0F9-9A5ECCA70DB2}" dt="2021-08-29T23:49:34.740" v="7818" actId="47"/>
        <pc:sldMkLst>
          <pc:docMk/>
          <pc:sldMk cId="186031048" sldId="274"/>
        </pc:sldMkLst>
        <pc:spChg chg="del">
          <ac:chgData name="Gunjan Sood" userId="b00c67527b72256e" providerId="LiveId" clId="{2B65867E-0661-488C-B0F9-9A5ECCA70DB2}" dt="2021-08-29T09:00:56.360" v="5838" actId="478"/>
          <ac:spMkLst>
            <pc:docMk/>
            <pc:sldMk cId="186031048" sldId="274"/>
            <ac:spMk id="15" creationId="{E2798B53-646B-4C16-ADEC-33F1DA44052C}"/>
          </ac:spMkLst>
        </pc:spChg>
        <pc:spChg chg="mod">
          <ac:chgData name="Gunjan Sood" userId="b00c67527b72256e" providerId="LiveId" clId="{2B65867E-0661-488C-B0F9-9A5ECCA70DB2}" dt="2021-08-29T22:05:00.301" v="7622" actId="14100"/>
          <ac:spMkLst>
            <pc:docMk/>
            <pc:sldMk cId="186031048" sldId="274"/>
            <ac:spMk id="20" creationId="{87569A93-AA2D-4A8B-80DE-3E3694AEFF25}"/>
          </ac:spMkLst>
        </pc:spChg>
        <pc:graphicFrameChg chg="mod">
          <ac:chgData name="Gunjan Sood" userId="b00c67527b72256e" providerId="LiveId" clId="{2B65867E-0661-488C-B0F9-9A5ECCA70DB2}" dt="2021-08-29T09:01:09.714" v="5839" actId="12789"/>
          <ac:graphicFrameMkLst>
            <pc:docMk/>
            <pc:sldMk cId="186031048" sldId="274"/>
            <ac:graphicFrameMk id="9" creationId="{C92886E4-15DF-4F20-B85C-4CB66369DEF5}"/>
          </ac:graphicFrameMkLst>
        </pc:graphicFrameChg>
      </pc:sldChg>
      <pc:sldChg chg="addSp delSp modSp new mod ord modClrScheme chgLayout">
        <pc:chgData name="Gunjan Sood" userId="b00c67527b72256e" providerId="LiveId" clId="{2B65867E-0661-488C-B0F9-9A5ECCA70DB2}" dt="2021-09-04T16:22:10.681" v="9866"/>
        <pc:sldMkLst>
          <pc:docMk/>
          <pc:sldMk cId="492817969" sldId="275"/>
        </pc:sldMkLst>
        <pc:spChg chg="del mod ord">
          <ac:chgData name="Gunjan Sood" userId="b00c67527b72256e" providerId="LiveId" clId="{2B65867E-0661-488C-B0F9-9A5ECCA70DB2}" dt="2021-08-29T23:52:39.727" v="7889" actId="478"/>
          <ac:spMkLst>
            <pc:docMk/>
            <pc:sldMk cId="492817969" sldId="275"/>
            <ac:spMk id="2" creationId="{50B56CAC-00B0-4DAA-8C13-5308AA93D7A7}"/>
          </ac:spMkLst>
        </pc:spChg>
        <pc:spChg chg="del mod">
          <ac:chgData name="Gunjan Sood" userId="b00c67527b72256e" providerId="LiveId" clId="{2B65867E-0661-488C-B0F9-9A5ECCA70DB2}" dt="2021-08-29T21:31:25.423" v="7339" actId="478"/>
          <ac:spMkLst>
            <pc:docMk/>
            <pc:sldMk cId="492817969" sldId="275"/>
            <ac:spMk id="3" creationId="{CA888022-4336-4020-8411-D248A04118FB}"/>
          </ac:spMkLst>
        </pc:spChg>
        <pc:spChg chg="del">
          <ac:chgData name="Gunjan Sood" userId="b00c67527b72256e" providerId="LiveId" clId="{2B65867E-0661-488C-B0F9-9A5ECCA70DB2}" dt="2021-08-29T21:31:28.818" v="7340" actId="478"/>
          <ac:spMkLst>
            <pc:docMk/>
            <pc:sldMk cId="492817969" sldId="275"/>
            <ac:spMk id="4" creationId="{660A6698-E8DA-4402-9E99-14900A1D32A3}"/>
          </ac:spMkLst>
        </pc:spChg>
        <pc:spChg chg="add del">
          <ac:chgData name="Gunjan Sood" userId="b00c67527b72256e" providerId="LiveId" clId="{2B65867E-0661-488C-B0F9-9A5ECCA70DB2}" dt="2021-08-29T21:31:32.568" v="7342" actId="22"/>
          <ac:spMkLst>
            <pc:docMk/>
            <pc:sldMk cId="492817969" sldId="275"/>
            <ac:spMk id="6" creationId="{9F856D33-56DE-4974-8A24-368F52BFC248}"/>
          </ac:spMkLst>
        </pc:spChg>
        <pc:spChg chg="add del mod ord">
          <ac:chgData name="Gunjan Sood" userId="b00c67527b72256e" providerId="LiveId" clId="{2B65867E-0661-488C-B0F9-9A5ECCA70DB2}" dt="2021-08-29T23:52:24.454" v="7887" actId="478"/>
          <ac:spMkLst>
            <pc:docMk/>
            <pc:sldMk cId="492817969" sldId="275"/>
            <ac:spMk id="9" creationId="{863D5BCE-095D-4EBD-9880-944C7F1826A9}"/>
          </ac:spMkLst>
        </pc:spChg>
        <pc:spChg chg="add del mod">
          <ac:chgData name="Gunjan Sood" userId="b00c67527b72256e" providerId="LiveId" clId="{2B65867E-0661-488C-B0F9-9A5ECCA70DB2}" dt="2021-08-29T23:52:43.385" v="7890" actId="478"/>
          <ac:spMkLst>
            <pc:docMk/>
            <pc:sldMk cId="492817969" sldId="275"/>
            <ac:spMk id="11" creationId="{E929BA15-7EB0-4503-B231-A45F6C51E845}"/>
          </ac:spMkLst>
        </pc:spChg>
        <pc:spChg chg="add mod">
          <ac:chgData name="Gunjan Sood" userId="b00c67527b72256e" providerId="LiveId" clId="{2B65867E-0661-488C-B0F9-9A5ECCA70DB2}" dt="2021-08-29T23:55:17.068" v="7891"/>
          <ac:spMkLst>
            <pc:docMk/>
            <pc:sldMk cId="492817969" sldId="275"/>
            <ac:spMk id="12" creationId="{7F550A30-D70F-45B8-ABD4-B47CE2CFDBD8}"/>
          </ac:spMkLst>
        </pc:spChg>
        <pc:graphicFrameChg chg="add mod ord modGraphic">
          <ac:chgData name="Gunjan Sood" userId="b00c67527b72256e" providerId="LiveId" clId="{2B65867E-0661-488C-B0F9-9A5ECCA70DB2}" dt="2021-08-30T00:01:46.481" v="7977" actId="1036"/>
          <ac:graphicFrameMkLst>
            <pc:docMk/>
            <pc:sldMk cId="492817969" sldId="275"/>
            <ac:graphicFrameMk id="8" creationId="{12B3F144-2D13-42A9-A302-BD79816A3001}"/>
          </ac:graphicFrameMkLst>
        </pc:graphicFrameChg>
        <pc:picChg chg="add mod">
          <ac:chgData name="Gunjan Sood" userId="b00c67527b72256e" providerId="LiveId" clId="{2B65867E-0661-488C-B0F9-9A5ECCA70DB2}" dt="2021-08-29T23:57:51.734" v="7918" actId="1035"/>
          <ac:picMkLst>
            <pc:docMk/>
            <pc:sldMk cId="492817969" sldId="275"/>
            <ac:picMk id="7" creationId="{5A14C24A-7FF1-4D25-B04A-61A3BD4846DB}"/>
          </ac:picMkLst>
        </pc:picChg>
      </pc:sldChg>
      <pc:sldChg chg="addSp delSp modSp new mod ord modClrScheme chgLayout">
        <pc:chgData name="Gunjan Sood" userId="b00c67527b72256e" providerId="LiveId" clId="{2B65867E-0661-488C-B0F9-9A5ECCA70DB2}" dt="2021-09-04T16:44:16.944" v="9959" actId="20577"/>
        <pc:sldMkLst>
          <pc:docMk/>
          <pc:sldMk cId="2835253250" sldId="276"/>
        </pc:sldMkLst>
        <pc:spChg chg="del mod ord">
          <ac:chgData name="Gunjan Sood" userId="b00c67527b72256e" providerId="LiveId" clId="{2B65867E-0661-488C-B0F9-9A5ECCA70DB2}" dt="2021-08-30T00:17:48.268" v="8116" actId="478"/>
          <ac:spMkLst>
            <pc:docMk/>
            <pc:sldMk cId="2835253250" sldId="276"/>
            <ac:spMk id="2" creationId="{6909F83B-BDBB-4B45-9699-C9A261BF01C1}"/>
          </ac:spMkLst>
        </pc:spChg>
        <pc:spChg chg="del mod">
          <ac:chgData name="Gunjan Sood" userId="b00c67527b72256e" providerId="LiveId" clId="{2B65867E-0661-488C-B0F9-9A5ECCA70DB2}" dt="2021-08-29T21:39:15.993" v="7404" actId="478"/>
          <ac:spMkLst>
            <pc:docMk/>
            <pc:sldMk cId="2835253250" sldId="276"/>
            <ac:spMk id="3" creationId="{A1C28C67-9F37-49D2-9577-BA3889480D76}"/>
          </ac:spMkLst>
        </pc:spChg>
        <pc:spChg chg="del">
          <ac:chgData name="Gunjan Sood" userId="b00c67527b72256e" providerId="LiveId" clId="{2B65867E-0661-488C-B0F9-9A5ECCA70DB2}" dt="2021-08-29T21:39:19.952" v="7405" actId="478"/>
          <ac:spMkLst>
            <pc:docMk/>
            <pc:sldMk cId="2835253250" sldId="276"/>
            <ac:spMk id="4" creationId="{4E2E936C-90D1-447B-AA84-9A817F761242}"/>
          </ac:spMkLst>
        </pc:spChg>
        <pc:spChg chg="add del mod ord">
          <ac:chgData name="Gunjan Sood" userId="b00c67527b72256e" providerId="LiveId" clId="{2B65867E-0661-488C-B0F9-9A5ECCA70DB2}" dt="2021-08-30T00:17:52.386" v="8118" actId="478"/>
          <ac:spMkLst>
            <pc:docMk/>
            <pc:sldMk cId="2835253250" sldId="276"/>
            <ac:spMk id="7" creationId="{9664500D-E740-4ADE-9988-1C00D4FD38DD}"/>
          </ac:spMkLst>
        </pc:spChg>
        <pc:spChg chg="add del mod">
          <ac:chgData name="Gunjan Sood" userId="b00c67527b72256e" providerId="LiveId" clId="{2B65867E-0661-488C-B0F9-9A5ECCA70DB2}" dt="2021-08-30T00:17:49.895" v="8117" actId="478"/>
          <ac:spMkLst>
            <pc:docMk/>
            <pc:sldMk cId="2835253250" sldId="276"/>
            <ac:spMk id="9" creationId="{809719E4-A35E-4BF6-8B1B-8E43B70A329F}"/>
          </ac:spMkLst>
        </pc:spChg>
        <pc:spChg chg="add mod">
          <ac:chgData name="Gunjan Sood" userId="b00c67527b72256e" providerId="LiveId" clId="{2B65867E-0661-488C-B0F9-9A5ECCA70DB2}" dt="2021-08-30T00:27:59.067" v="8280"/>
          <ac:spMkLst>
            <pc:docMk/>
            <pc:sldMk cId="2835253250" sldId="276"/>
            <ac:spMk id="10" creationId="{3165096B-C690-4A1E-B3CD-497BE2482001}"/>
          </ac:spMkLst>
        </pc:spChg>
        <pc:graphicFrameChg chg="add mod ord modGraphic">
          <ac:chgData name="Gunjan Sood" userId="b00c67527b72256e" providerId="LiveId" clId="{2B65867E-0661-488C-B0F9-9A5ECCA70DB2}" dt="2021-09-04T16:44:16.944" v="9959" actId="20577"/>
          <ac:graphicFrameMkLst>
            <pc:docMk/>
            <pc:sldMk cId="2835253250" sldId="276"/>
            <ac:graphicFrameMk id="5" creationId="{7C615F1B-DD43-4ED3-B0EB-6828E8EDF5F5}"/>
          </ac:graphicFrameMkLst>
        </pc:graphicFrameChg>
        <pc:picChg chg="add mod ord">
          <ac:chgData name="Gunjan Sood" userId="b00c67527b72256e" providerId="LiveId" clId="{2B65867E-0661-488C-B0F9-9A5ECCA70DB2}" dt="2021-08-30T00:21:17.031" v="8169" actId="1035"/>
          <ac:picMkLst>
            <pc:docMk/>
            <pc:sldMk cId="2835253250" sldId="276"/>
            <ac:picMk id="6" creationId="{AE3FB603-B215-4F9A-B14B-2F1C0FFAE59E}"/>
          </ac:picMkLst>
        </pc:picChg>
      </pc:sldChg>
      <pc:sldChg chg="addSp delSp modSp new mod ord modClrScheme chgLayout">
        <pc:chgData name="Gunjan Sood" userId="b00c67527b72256e" providerId="LiveId" clId="{2B65867E-0661-488C-B0F9-9A5ECCA70DB2}" dt="2021-09-04T16:22:18.495" v="9870"/>
        <pc:sldMkLst>
          <pc:docMk/>
          <pc:sldMk cId="3482153217" sldId="277"/>
        </pc:sldMkLst>
        <pc:spChg chg="add del mod ord">
          <ac:chgData name="Gunjan Sood" userId="b00c67527b72256e" providerId="LiveId" clId="{2B65867E-0661-488C-B0F9-9A5ECCA70DB2}" dt="2021-08-30T00:39:01.783" v="8506" actId="478"/>
          <ac:spMkLst>
            <pc:docMk/>
            <pc:sldMk cId="3482153217" sldId="277"/>
            <ac:spMk id="2" creationId="{051C0A3A-4698-465B-996E-35AF734160A0}"/>
          </ac:spMkLst>
        </pc:spChg>
        <pc:spChg chg="del">
          <ac:chgData name="Gunjan Sood" userId="b00c67527b72256e" providerId="LiveId" clId="{2B65867E-0661-488C-B0F9-9A5ECCA70DB2}" dt="2021-08-29T21:49:48.100" v="7486" actId="478"/>
          <ac:spMkLst>
            <pc:docMk/>
            <pc:sldMk cId="3482153217" sldId="277"/>
            <ac:spMk id="3" creationId="{C3954896-47EF-45F9-9DBF-B2E0194F80B1}"/>
          </ac:spMkLst>
        </pc:spChg>
        <pc:spChg chg="del">
          <ac:chgData name="Gunjan Sood" userId="b00c67527b72256e" providerId="LiveId" clId="{2B65867E-0661-488C-B0F9-9A5ECCA70DB2}" dt="2021-08-29T21:50:48.044" v="7511" actId="478"/>
          <ac:spMkLst>
            <pc:docMk/>
            <pc:sldMk cId="3482153217" sldId="277"/>
            <ac:spMk id="4" creationId="{1B050C4D-07F7-40A2-887C-E83C62349CA8}"/>
          </ac:spMkLst>
        </pc:spChg>
        <pc:spChg chg="add del mod ord">
          <ac:chgData name="Gunjan Sood" userId="b00c67527b72256e" providerId="LiveId" clId="{2B65867E-0661-488C-B0F9-9A5ECCA70DB2}" dt="2021-08-30T00:38:52.937" v="8503" actId="478"/>
          <ac:spMkLst>
            <pc:docMk/>
            <pc:sldMk cId="3482153217" sldId="277"/>
            <ac:spMk id="7" creationId="{7A268941-BEE7-4B5A-900F-5A53F2A85352}"/>
          </ac:spMkLst>
        </pc:spChg>
        <pc:spChg chg="add del mod">
          <ac:chgData name="Gunjan Sood" userId="b00c67527b72256e" providerId="LiveId" clId="{2B65867E-0661-488C-B0F9-9A5ECCA70DB2}" dt="2021-08-30T00:38:58.081" v="8505" actId="478"/>
          <ac:spMkLst>
            <pc:docMk/>
            <pc:sldMk cId="3482153217" sldId="277"/>
            <ac:spMk id="8" creationId="{4FF29A0A-5740-4880-BD39-C3A229170BAE}"/>
          </ac:spMkLst>
        </pc:spChg>
        <pc:spChg chg="add del mod">
          <ac:chgData name="Gunjan Sood" userId="b00c67527b72256e" providerId="LiveId" clId="{2B65867E-0661-488C-B0F9-9A5ECCA70DB2}" dt="2021-08-30T00:38:58.081" v="8505" actId="478"/>
          <ac:spMkLst>
            <pc:docMk/>
            <pc:sldMk cId="3482153217" sldId="277"/>
            <ac:spMk id="10" creationId="{4392F244-F4C9-491E-956B-0AE3E30B384B}"/>
          </ac:spMkLst>
        </pc:spChg>
        <pc:spChg chg="add del mod">
          <ac:chgData name="Gunjan Sood" userId="b00c67527b72256e" providerId="LiveId" clId="{2B65867E-0661-488C-B0F9-9A5ECCA70DB2}" dt="2021-08-30T00:39:03.766" v="8507" actId="478"/>
          <ac:spMkLst>
            <pc:docMk/>
            <pc:sldMk cId="3482153217" sldId="277"/>
            <ac:spMk id="12" creationId="{BA38AA25-379D-4610-AD98-8C6AE2EDE34F}"/>
          </ac:spMkLst>
        </pc:spChg>
        <pc:graphicFrameChg chg="add del mod ord modGraphic">
          <ac:chgData name="Gunjan Sood" userId="b00c67527b72256e" providerId="LiveId" clId="{2B65867E-0661-488C-B0F9-9A5ECCA70DB2}" dt="2021-08-30T00:43:59.123" v="8586" actId="203"/>
          <ac:graphicFrameMkLst>
            <pc:docMk/>
            <pc:sldMk cId="3482153217" sldId="277"/>
            <ac:graphicFrameMk id="6" creationId="{B2EC2D2B-0AC3-4E62-9636-E7C3B6EE6B4C}"/>
          </ac:graphicFrameMkLst>
        </pc:graphicFrameChg>
        <pc:picChg chg="add del mod">
          <ac:chgData name="Gunjan Sood" userId="b00c67527b72256e" providerId="LiveId" clId="{2B65867E-0661-488C-B0F9-9A5ECCA70DB2}" dt="2021-08-30T00:40:49.290" v="8525" actId="1035"/>
          <ac:picMkLst>
            <pc:docMk/>
            <pc:sldMk cId="3482153217" sldId="277"/>
            <ac:picMk id="5" creationId="{EC5DD6CB-D9DB-4C9C-B36D-EC1887E7EC7A}"/>
          </ac:picMkLst>
        </pc:picChg>
      </pc:sldChg>
      <pc:sldChg chg="addSp delSp modSp new mod ord modClrScheme chgLayout">
        <pc:chgData name="Gunjan Sood" userId="b00c67527b72256e" providerId="LiveId" clId="{2B65867E-0661-488C-B0F9-9A5ECCA70DB2}" dt="2021-09-08T19:51:06.004" v="10096" actId="20577"/>
        <pc:sldMkLst>
          <pc:docMk/>
          <pc:sldMk cId="2047002067" sldId="278"/>
        </pc:sldMkLst>
        <pc:spChg chg="del mod ord">
          <ac:chgData name="Gunjan Sood" userId="b00c67527b72256e" providerId="LiveId" clId="{2B65867E-0661-488C-B0F9-9A5ECCA70DB2}" dt="2021-08-30T00:55:39.065" v="8799" actId="478"/>
          <ac:spMkLst>
            <pc:docMk/>
            <pc:sldMk cId="2047002067" sldId="278"/>
            <ac:spMk id="2" creationId="{95AE5C0C-D63B-46AE-B9E0-E004D6E398D2}"/>
          </ac:spMkLst>
        </pc:spChg>
        <pc:spChg chg="del">
          <ac:chgData name="Gunjan Sood" userId="b00c67527b72256e" providerId="LiveId" clId="{2B65867E-0661-488C-B0F9-9A5ECCA70DB2}" dt="2021-08-29T21:54:36.279" v="7539" actId="478"/>
          <ac:spMkLst>
            <pc:docMk/>
            <pc:sldMk cId="2047002067" sldId="278"/>
            <ac:spMk id="3" creationId="{F45741D4-7270-45A9-AB1D-E6B10E3C78AE}"/>
          </ac:spMkLst>
        </pc:spChg>
        <pc:spChg chg="del">
          <ac:chgData name="Gunjan Sood" userId="b00c67527b72256e" providerId="LiveId" clId="{2B65867E-0661-488C-B0F9-9A5ECCA70DB2}" dt="2021-08-29T21:54:41.550" v="7540" actId="478"/>
          <ac:spMkLst>
            <pc:docMk/>
            <pc:sldMk cId="2047002067" sldId="278"/>
            <ac:spMk id="4" creationId="{A6E75337-0E44-460D-A462-6D49AA7203D9}"/>
          </ac:spMkLst>
        </pc:spChg>
        <pc:spChg chg="add del mod ord">
          <ac:chgData name="Gunjan Sood" userId="b00c67527b72256e" providerId="LiveId" clId="{2B65867E-0661-488C-B0F9-9A5ECCA70DB2}" dt="2021-08-30T00:55:43.344" v="8801" actId="478"/>
          <ac:spMkLst>
            <pc:docMk/>
            <pc:sldMk cId="2047002067" sldId="278"/>
            <ac:spMk id="7" creationId="{FA957120-8FD0-4588-A2D3-9214199BA42A}"/>
          </ac:spMkLst>
        </pc:spChg>
        <pc:spChg chg="add del mod">
          <ac:chgData name="Gunjan Sood" userId="b00c67527b72256e" providerId="LiveId" clId="{2B65867E-0661-488C-B0F9-9A5ECCA70DB2}" dt="2021-08-30T00:55:40.623" v="8800" actId="478"/>
          <ac:spMkLst>
            <pc:docMk/>
            <pc:sldMk cId="2047002067" sldId="278"/>
            <ac:spMk id="9" creationId="{9048FE08-0A53-41BD-A5D1-01F5DABCE4FE}"/>
          </ac:spMkLst>
        </pc:spChg>
        <pc:spChg chg="add mod">
          <ac:chgData name="Gunjan Sood" userId="b00c67527b72256e" providerId="LiveId" clId="{2B65867E-0661-488C-B0F9-9A5ECCA70DB2}" dt="2021-08-30T00:55:57.659" v="8802"/>
          <ac:spMkLst>
            <pc:docMk/>
            <pc:sldMk cId="2047002067" sldId="278"/>
            <ac:spMk id="10" creationId="{B96DC07D-5228-43C4-837F-6BADA2B0FE87}"/>
          </ac:spMkLst>
        </pc:spChg>
        <pc:graphicFrameChg chg="add mod ord modGraphic">
          <ac:chgData name="Gunjan Sood" userId="b00c67527b72256e" providerId="LiveId" clId="{2B65867E-0661-488C-B0F9-9A5ECCA70DB2}" dt="2021-09-08T19:51:06.004" v="10096" actId="20577"/>
          <ac:graphicFrameMkLst>
            <pc:docMk/>
            <pc:sldMk cId="2047002067" sldId="278"/>
            <ac:graphicFrameMk id="5" creationId="{F166450C-A748-476A-9ABC-62A8F1FFE0B1}"/>
          </ac:graphicFrameMkLst>
        </pc:graphicFrameChg>
        <pc:picChg chg="add mod ord">
          <ac:chgData name="Gunjan Sood" userId="b00c67527b72256e" providerId="LiveId" clId="{2B65867E-0661-488C-B0F9-9A5ECCA70DB2}" dt="2021-08-30T00:56:53.316" v="8842" actId="1037"/>
          <ac:picMkLst>
            <pc:docMk/>
            <pc:sldMk cId="2047002067" sldId="278"/>
            <ac:picMk id="6" creationId="{D167CCF3-9329-4A37-B0BB-005D90C246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0591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040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7222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50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2851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57608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5195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91383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12/6/2021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7462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230375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B7E4EF-A1BD-40F4-AB7B-04F084DD991D}"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2185865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5533446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48057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4970359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2384905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67896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12/6/2021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3033816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95066" y="1616513"/>
            <a:ext cx="5269458" cy="3624974"/>
          </a:xfrm>
        </p:spPr>
        <p:txBody>
          <a:bodyPr>
            <a:normAutofit/>
          </a:bodyPr>
          <a:lstStyle/>
          <a:p>
            <a:r>
              <a:rPr lang="en-US" sz="4400" dirty="0">
                <a:solidFill>
                  <a:schemeClr val="tx1"/>
                </a:solidFill>
              </a:rPr>
              <a:t>Home Prices </a:t>
            </a:r>
            <a:br>
              <a:rPr lang="en-US" sz="4400" dirty="0">
                <a:solidFill>
                  <a:schemeClr val="tx1"/>
                </a:solidFill>
              </a:rPr>
            </a:br>
            <a:r>
              <a:rPr lang="en-US" sz="4400" dirty="0">
                <a:solidFill>
                  <a:schemeClr val="tx1"/>
                </a:solidFill>
              </a:rPr>
              <a:t>Research Project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9">
            <a:extLst>
              <a:ext uri="{FF2B5EF4-FFF2-40B4-BE49-F238E27FC236}">
                <a16:creationId xmlns:a16="http://schemas.microsoft.com/office/drawing/2014/main" id="{8C45B3D6-2915-4155-B175-DB6EE6683729}"/>
              </a:ext>
            </a:extLst>
          </p:cNvPr>
          <p:cNvGraphicFramePr>
            <a:graphicFrameLocks noGrp="1"/>
          </p:cNvGraphicFramePr>
          <p:nvPr>
            <p:extLst>
              <p:ext uri="{D42A27DB-BD31-4B8C-83A1-F6EECF244321}">
                <p14:modId xmlns:p14="http://schemas.microsoft.com/office/powerpoint/2010/main" val="422549178"/>
              </p:ext>
            </p:extLst>
          </p:nvPr>
        </p:nvGraphicFramePr>
        <p:xfrm>
          <a:off x="5193751" y="4347682"/>
          <a:ext cx="6385810" cy="2369821"/>
        </p:xfrm>
        <a:graphic>
          <a:graphicData uri="http://schemas.openxmlformats.org/drawingml/2006/table">
            <a:tbl>
              <a:tblPr firstRow="1" bandRow="1">
                <a:tableStyleId>{5C22544A-7EE6-4342-B048-85BDC9FD1C3A}</a:tableStyleId>
              </a:tblPr>
              <a:tblGrid>
                <a:gridCol w="3192905">
                  <a:extLst>
                    <a:ext uri="{9D8B030D-6E8A-4147-A177-3AD203B41FA5}">
                      <a16:colId xmlns:a16="http://schemas.microsoft.com/office/drawing/2014/main" val="2155549780"/>
                    </a:ext>
                  </a:extLst>
                </a:gridCol>
                <a:gridCol w="3192905">
                  <a:extLst>
                    <a:ext uri="{9D8B030D-6E8A-4147-A177-3AD203B41FA5}">
                      <a16:colId xmlns:a16="http://schemas.microsoft.com/office/drawing/2014/main" val="2366970448"/>
                    </a:ext>
                  </a:extLst>
                </a:gridCol>
              </a:tblGrid>
              <a:tr h="637453">
                <a:tc gridSpan="2">
                  <a:txBody>
                    <a:bodyPr/>
                    <a:lstStyle/>
                    <a:p>
                      <a:r>
                        <a:rPr lang="en-US" sz="2800" dirty="0">
                          <a:latin typeface="Times New Roman" panose="02020603050405020304" pitchFamily="18" charset="0"/>
                          <a:cs typeface="Times New Roman" panose="02020603050405020304" pitchFamily="18" charset="0"/>
                        </a:rPr>
                        <a:t>Regression Statistics</a:t>
                      </a:r>
                    </a:p>
                  </a:txBody>
                  <a:tcPr/>
                </a:tc>
                <a:tc hMerge="1">
                  <a:txBody>
                    <a:bodyPr/>
                    <a:lstStyle/>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2644055"/>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R Square</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0.625651892</a:t>
                      </a:r>
                    </a:p>
                  </a:txBody>
                  <a:tcPr marL="9525" marT="9525" marB="0" anchor="b"/>
                </a:tc>
                <a:extLst>
                  <a:ext uri="{0D108BD9-81ED-4DB2-BD59-A6C34878D82A}">
                    <a16:rowId xmlns:a16="http://schemas.microsoft.com/office/drawing/2014/main" val="2849749539"/>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Intercept</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-96206.07951</a:t>
                      </a:r>
                    </a:p>
                  </a:txBody>
                  <a:tcPr marL="9525" marT="9525" marB="0" anchor="b"/>
                </a:tc>
                <a:extLst>
                  <a:ext uri="{0D108BD9-81ED-4DB2-BD59-A6C34878D82A}">
                    <a16:rowId xmlns:a16="http://schemas.microsoft.com/office/drawing/2014/main" val="3319830758"/>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Coefficient of Quality</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45435.80259</a:t>
                      </a:r>
                    </a:p>
                  </a:txBody>
                  <a:tcPr marL="9525" marT="9525" marB="0" anchor="b"/>
                </a:tc>
                <a:extLst>
                  <a:ext uri="{0D108BD9-81ED-4DB2-BD59-A6C34878D82A}">
                    <a16:rowId xmlns:a16="http://schemas.microsoft.com/office/drawing/2014/main" val="1035374903"/>
                  </a:ext>
                </a:extLst>
              </a:tr>
            </a:tbl>
          </a:graphicData>
        </a:graphic>
      </p:graphicFrame>
      <p:sp>
        <p:nvSpPr>
          <p:cNvPr id="6" name="TextBox 5">
            <a:extLst>
              <a:ext uri="{FF2B5EF4-FFF2-40B4-BE49-F238E27FC236}">
                <a16:creationId xmlns:a16="http://schemas.microsoft.com/office/drawing/2014/main" id="{5937720C-CE1B-466B-B8F0-34CBC6379DE2}"/>
              </a:ext>
            </a:extLst>
          </p:cNvPr>
          <p:cNvSpPr txBox="1"/>
          <p:nvPr/>
        </p:nvSpPr>
        <p:spPr>
          <a:xfrm>
            <a:off x="1543985" y="1618264"/>
            <a:ext cx="9728618" cy="2400657"/>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According to the regression analysis, </a:t>
            </a:r>
            <a:r>
              <a:rPr lang="en-US" sz="2500" dirty="0">
                <a:highlight>
                  <a:srgbClr val="B8D233"/>
                </a:highlight>
                <a:latin typeface="Times New Roman" panose="02020603050405020304" pitchFamily="18" charset="0"/>
                <a:cs typeface="Times New Roman" panose="02020603050405020304" pitchFamily="18" charset="0"/>
              </a:rPr>
              <a:t>almost 63% of movement in sale price is explained</a:t>
            </a:r>
            <a:r>
              <a:rPr lang="en-US" sz="2500" dirty="0">
                <a:latin typeface="Times New Roman" panose="02020603050405020304" pitchFamily="18" charset="0"/>
                <a:cs typeface="Times New Roman" panose="02020603050405020304" pitchFamily="18" charset="0"/>
              </a:rPr>
              <a:t> by changes in quality rating of the house, other factors being constant.</a:t>
            </a:r>
          </a:p>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Since coefficient of Quality is positive, this explains </a:t>
            </a:r>
            <a:r>
              <a:rPr lang="en-US" sz="2500" dirty="0">
                <a:highlight>
                  <a:srgbClr val="B8D233"/>
                </a:highlight>
                <a:latin typeface="Times New Roman" panose="02020603050405020304" pitchFamily="18" charset="0"/>
                <a:cs typeface="Times New Roman" panose="02020603050405020304" pitchFamily="18" charset="0"/>
              </a:rPr>
              <a:t>direct relationship</a:t>
            </a:r>
            <a:r>
              <a:rPr lang="en-US" sz="2500" dirty="0">
                <a:latin typeface="Times New Roman" panose="02020603050405020304" pitchFamily="18" charset="0"/>
                <a:cs typeface="Times New Roman" panose="02020603050405020304" pitchFamily="18" charset="0"/>
              </a:rPr>
              <a:t>. Higher the quality,  Higher the price.</a:t>
            </a:r>
          </a:p>
        </p:txBody>
      </p:sp>
      <p:sp>
        <p:nvSpPr>
          <p:cNvPr id="10" name="Title 1">
            <a:extLst>
              <a:ext uri="{FF2B5EF4-FFF2-40B4-BE49-F238E27FC236}">
                <a16:creationId xmlns:a16="http://schemas.microsoft.com/office/drawing/2014/main" id="{68AEF7EF-5058-4A2B-B8EA-684384C4ACC1}"/>
              </a:ext>
            </a:extLst>
          </p:cNvPr>
          <p:cNvSpPr>
            <a:spLocks noGrp="1"/>
          </p:cNvSpPr>
          <p:nvPr>
            <p:ph type="title"/>
          </p:nvPr>
        </p:nvSpPr>
        <p:spPr>
          <a:xfrm>
            <a:off x="629582" y="149900"/>
            <a:ext cx="6415795" cy="933538"/>
          </a:xfrm>
        </p:spPr>
        <p:txBody>
          <a:bodyPr>
            <a:normAutofit/>
          </a:bodyPr>
          <a:lstStyle/>
          <a:p>
            <a:pPr algn="ctr"/>
            <a:r>
              <a:rPr lang="en-US" sz="5400" dirty="0">
                <a:solidFill>
                  <a:schemeClr val="tx1"/>
                </a:solidFill>
                <a:latin typeface="Century Gothic" panose="020B0502020202020204" pitchFamily="34" charset="0"/>
                <a:ea typeface="+mn-ea"/>
                <a:cs typeface="+mn-cs"/>
              </a:rPr>
              <a:t>Regression analysis</a:t>
            </a:r>
          </a:p>
        </p:txBody>
      </p:sp>
      <p:sp>
        <p:nvSpPr>
          <p:cNvPr id="11" name="Title 1">
            <a:extLst>
              <a:ext uri="{FF2B5EF4-FFF2-40B4-BE49-F238E27FC236}">
                <a16:creationId xmlns:a16="http://schemas.microsoft.com/office/drawing/2014/main" id="{4105E5C1-69C4-45DE-9CF9-040105F3E860}"/>
              </a:ext>
            </a:extLst>
          </p:cNvPr>
          <p:cNvSpPr txBox="1">
            <a:spLocks/>
          </p:cNvSpPr>
          <p:nvPr/>
        </p:nvSpPr>
        <p:spPr>
          <a:xfrm>
            <a:off x="630248" y="497178"/>
            <a:ext cx="6415129" cy="103847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tx1"/>
                </a:solidFill>
                <a:latin typeface="Century Gothic" panose="020B0502020202020204" pitchFamily="34" charset="0"/>
                <a:ea typeface="+mn-ea"/>
                <a:cs typeface="+mn-cs"/>
              </a:rPr>
              <a:t>(for Quality)</a:t>
            </a:r>
          </a:p>
        </p:txBody>
      </p:sp>
    </p:spTree>
    <p:extLst>
      <p:ext uri="{BB962C8B-B14F-4D97-AF65-F5344CB8AC3E}">
        <p14:creationId xmlns:p14="http://schemas.microsoft.com/office/powerpoint/2010/main" val="404279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9">
            <a:extLst>
              <a:ext uri="{FF2B5EF4-FFF2-40B4-BE49-F238E27FC236}">
                <a16:creationId xmlns:a16="http://schemas.microsoft.com/office/drawing/2014/main" id="{7C615F1B-DD43-4ED3-B0EB-6828E8EDF5F5}"/>
              </a:ext>
            </a:extLst>
          </p:cNvPr>
          <p:cNvGraphicFramePr>
            <a:graphicFrameLocks noGrp="1"/>
          </p:cNvGraphicFramePr>
          <p:nvPr>
            <p:ph sz="half" idx="4294967295"/>
            <p:extLst>
              <p:ext uri="{D42A27DB-BD31-4B8C-83A1-F6EECF244321}">
                <p14:modId xmlns:p14="http://schemas.microsoft.com/office/powerpoint/2010/main" val="523997603"/>
              </p:ext>
            </p:extLst>
          </p:nvPr>
        </p:nvGraphicFramePr>
        <p:xfrm>
          <a:off x="7488388" y="3387777"/>
          <a:ext cx="4553712" cy="3143142"/>
        </p:xfrm>
        <a:graphic>
          <a:graphicData uri="http://schemas.openxmlformats.org/drawingml/2006/table">
            <a:tbl>
              <a:tblPr firstRow="1" bandRow="1">
                <a:tableStyleId>{5C22544A-7EE6-4342-B048-85BDC9FD1C3A}</a:tableStyleId>
              </a:tblPr>
              <a:tblGrid>
                <a:gridCol w="1517904">
                  <a:extLst>
                    <a:ext uri="{9D8B030D-6E8A-4147-A177-3AD203B41FA5}">
                      <a16:colId xmlns:a16="http://schemas.microsoft.com/office/drawing/2014/main" val="2732894498"/>
                    </a:ext>
                  </a:extLst>
                </a:gridCol>
                <a:gridCol w="1517904">
                  <a:extLst>
                    <a:ext uri="{9D8B030D-6E8A-4147-A177-3AD203B41FA5}">
                      <a16:colId xmlns:a16="http://schemas.microsoft.com/office/drawing/2014/main" val="2735034804"/>
                    </a:ext>
                  </a:extLst>
                </a:gridCol>
                <a:gridCol w="1517904">
                  <a:extLst>
                    <a:ext uri="{9D8B030D-6E8A-4147-A177-3AD203B41FA5}">
                      <a16:colId xmlns:a16="http://schemas.microsoft.com/office/drawing/2014/main" val="330702861"/>
                    </a:ext>
                  </a:extLst>
                </a:gridCol>
              </a:tblGrid>
              <a:tr h="432384">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&gt;10,000 sq feet</a:t>
                      </a:r>
                    </a:p>
                  </a:txBody>
                  <a:tcPr/>
                </a:tc>
                <a:tc>
                  <a:txBody>
                    <a:bodyPr/>
                    <a:lstStyle/>
                    <a:p>
                      <a:pPr algn="ctr"/>
                      <a:r>
                        <a:rPr lang="en-US" sz="1600" dirty="0">
                          <a:latin typeface="Times New Roman" panose="02020603050405020304" pitchFamily="18" charset="0"/>
                          <a:cs typeface="Times New Roman" panose="02020603050405020304" pitchFamily="18" charset="0"/>
                        </a:rPr>
                        <a:t>&lt;= 10,000 sq feet</a:t>
                      </a:r>
                    </a:p>
                  </a:txBody>
                  <a:tcPr/>
                </a:tc>
                <a:extLst>
                  <a:ext uri="{0D108BD9-81ED-4DB2-BD59-A6C34878D82A}">
                    <a16:rowId xmlns:a16="http://schemas.microsoft.com/office/drawing/2014/main" val="2516132237"/>
                  </a:ext>
                </a:extLst>
              </a:tr>
              <a:tr h="427337">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Mean</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217323.6893</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154202.9762</a:t>
                      </a:r>
                    </a:p>
                  </a:txBody>
                  <a:tcPr marL="9525" marT="9525" marB="0" anchor="b"/>
                </a:tc>
                <a:extLst>
                  <a:ext uri="{0D108BD9-81ED-4DB2-BD59-A6C34878D82A}">
                    <a16:rowId xmlns:a16="http://schemas.microsoft.com/office/drawing/2014/main" val="3105580369"/>
                  </a:ext>
                </a:extLst>
              </a:tr>
              <a:tr h="427337">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Variance</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8605733408</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2946686673</a:t>
                      </a:r>
                    </a:p>
                  </a:txBody>
                  <a:tcPr marL="9525" marT="9525" marB="0" anchor="b"/>
                </a:tc>
                <a:extLst>
                  <a:ext uri="{0D108BD9-81ED-4DB2-BD59-A6C34878D82A}">
                    <a16:rowId xmlns:a16="http://schemas.microsoft.com/office/drawing/2014/main" val="2261908844"/>
                  </a:ext>
                </a:extLst>
              </a:tr>
              <a:tr h="427337">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Observations</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618</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842</a:t>
                      </a:r>
                    </a:p>
                  </a:txBody>
                  <a:tcPr marL="9525" marT="9525" marB="0" anchor="b"/>
                </a:tc>
                <a:extLst>
                  <a:ext uri="{0D108BD9-81ED-4DB2-BD59-A6C34878D82A}">
                    <a16:rowId xmlns:a16="http://schemas.microsoft.com/office/drawing/2014/main" val="4060515936"/>
                  </a:ext>
                </a:extLst>
              </a:tr>
              <a:tr h="427337">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Standard error</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3731.639715</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1870.729237</a:t>
                      </a:r>
                    </a:p>
                  </a:txBody>
                  <a:tcPr marL="9525" marT="9525" marB="0" anchor="b"/>
                </a:tc>
                <a:extLst>
                  <a:ext uri="{0D108BD9-81ED-4DB2-BD59-A6C34878D82A}">
                    <a16:rowId xmlns:a16="http://schemas.microsoft.com/office/drawing/2014/main" val="763153253"/>
                  </a:ext>
                </a:extLst>
              </a:tr>
              <a:tr h="427337">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7323.482787</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3671.376234</a:t>
                      </a:r>
                    </a:p>
                  </a:txBody>
                  <a:tcPr marL="9525" marT="9525" marB="0" anchor="b"/>
                </a:tc>
                <a:extLst>
                  <a:ext uri="{0D108BD9-81ED-4DB2-BD59-A6C34878D82A}">
                    <a16:rowId xmlns:a16="http://schemas.microsoft.com/office/drawing/2014/main" val="3305753714"/>
                  </a:ext>
                </a:extLst>
              </a:tr>
              <a:tr h="427337">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7323.482787</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3671.376234</a:t>
                      </a:r>
                    </a:p>
                  </a:txBody>
                  <a:tcPr marL="9525" marT="9525" marB="0" anchor="b"/>
                </a:tc>
                <a:extLst>
                  <a:ext uri="{0D108BD9-81ED-4DB2-BD59-A6C34878D82A}">
                    <a16:rowId xmlns:a16="http://schemas.microsoft.com/office/drawing/2014/main" val="3115725307"/>
                  </a:ext>
                </a:extLst>
              </a:tr>
            </a:tbl>
          </a:graphicData>
        </a:graphic>
      </p:graphicFrame>
      <p:pic>
        <p:nvPicPr>
          <p:cNvPr id="6" name="Content Placeholder 4">
            <a:extLst>
              <a:ext uri="{FF2B5EF4-FFF2-40B4-BE49-F238E27FC236}">
                <a16:creationId xmlns:a16="http://schemas.microsoft.com/office/drawing/2014/main" id="{AE3FB603-B215-4F9A-B14B-2F1C0FFAE59E}"/>
              </a:ext>
            </a:extLst>
          </p:cNvPr>
          <p:cNvPicPr>
            <a:picLocks noGrp="1" noChangeAspect="1"/>
          </p:cNvPicPr>
          <p:nvPr>
            <p:ph sz="half" idx="4294967295"/>
          </p:nvPr>
        </p:nvPicPr>
        <p:blipFill>
          <a:blip r:embed="rId2"/>
          <a:stretch>
            <a:fillRect/>
          </a:stretch>
        </p:blipFill>
        <p:spPr>
          <a:xfrm>
            <a:off x="1049307" y="1192185"/>
            <a:ext cx="6057641" cy="3776472"/>
          </a:xfrm>
          <a:prstGeom prst="rect">
            <a:avLst/>
          </a:prstGeom>
        </p:spPr>
      </p:pic>
      <p:sp>
        <p:nvSpPr>
          <p:cNvPr id="10" name="Title 1">
            <a:extLst>
              <a:ext uri="{FF2B5EF4-FFF2-40B4-BE49-F238E27FC236}">
                <a16:creationId xmlns:a16="http://schemas.microsoft.com/office/drawing/2014/main" id="{3165096B-C690-4A1E-B3CD-497BE2482001}"/>
              </a:ext>
            </a:extLst>
          </p:cNvPr>
          <p:cNvSpPr txBox="1">
            <a:spLocks/>
          </p:cNvSpPr>
          <p:nvPr/>
        </p:nvSpPr>
        <p:spPr>
          <a:xfrm>
            <a:off x="629584" y="149900"/>
            <a:ext cx="3028016"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Lot Area</a:t>
            </a:r>
          </a:p>
        </p:txBody>
      </p:sp>
    </p:spTree>
    <p:extLst>
      <p:ext uri="{BB962C8B-B14F-4D97-AF65-F5344CB8AC3E}">
        <p14:creationId xmlns:p14="http://schemas.microsoft.com/office/powerpoint/2010/main" val="283525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F89E31-4B83-4F81-9E57-DBAD280EF8FE}"/>
              </a:ext>
            </a:extLst>
          </p:cNvPr>
          <p:cNvSpPr txBox="1"/>
          <p:nvPr/>
        </p:nvSpPr>
        <p:spPr>
          <a:xfrm>
            <a:off x="1543987" y="1621957"/>
            <a:ext cx="9728616"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bars represent the average sale price of the houses with lot area greater than 10,000 sq feet versus the ones with less than that. The bands around those values represent what we expect, with 95% confidence, would be the mean for houses in those groups.</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Since the bars don’t overlap, that means we can be certain, statistically speaking, that there would be significant difference in the sale price of 2 groups.</a:t>
            </a:r>
          </a:p>
        </p:txBody>
      </p:sp>
      <p:sp>
        <p:nvSpPr>
          <p:cNvPr id="16" name="Title 1">
            <a:extLst>
              <a:ext uri="{FF2B5EF4-FFF2-40B4-BE49-F238E27FC236}">
                <a16:creationId xmlns:a16="http://schemas.microsoft.com/office/drawing/2014/main" id="{68ABFD72-D34B-4FCF-AE2C-86CFBD30CB9D}"/>
              </a:ext>
            </a:extLst>
          </p:cNvPr>
          <p:cNvSpPr txBox="1">
            <a:spLocks/>
          </p:cNvSpPr>
          <p:nvPr/>
        </p:nvSpPr>
        <p:spPr>
          <a:xfrm>
            <a:off x="629584" y="149900"/>
            <a:ext cx="3028016"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Lot Area</a:t>
            </a:r>
          </a:p>
        </p:txBody>
      </p:sp>
    </p:spTree>
    <p:extLst>
      <p:ext uri="{BB962C8B-B14F-4D97-AF65-F5344CB8AC3E}">
        <p14:creationId xmlns:p14="http://schemas.microsoft.com/office/powerpoint/2010/main" val="189283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CD1F96-A179-40A0-973E-A8C1B6C8C2EC}"/>
              </a:ext>
            </a:extLst>
          </p:cNvPr>
          <p:cNvSpPr txBox="1"/>
          <p:nvPr/>
        </p:nvSpPr>
        <p:spPr>
          <a:xfrm>
            <a:off x="1549022" y="1614784"/>
            <a:ext cx="9723581" cy="2400657"/>
          </a:xfrm>
          <a:prstGeom prst="rect">
            <a:avLst/>
          </a:prstGeom>
          <a:noFill/>
        </p:spPr>
        <p:txBody>
          <a:bodyPr wrap="square" rtlCol="0">
            <a:spAutoFit/>
          </a:bodyPr>
          <a:lstStyle/>
          <a:p>
            <a:pPr marL="285750" indent="-285750">
              <a:buFont typeface="Arial" panose="020B0604020202020204" pitchFamily="34" charset="0"/>
              <a:buChar char="•"/>
            </a:pPr>
            <a:r>
              <a:rPr lang="en-US" sz="2500" dirty="0">
                <a:solidFill>
                  <a:srgbClr val="373A36"/>
                </a:solidFill>
                <a:latin typeface="Times New Roman" panose="02020603050405020304" pitchFamily="18" charset="0"/>
                <a:cs typeface="Times New Roman" panose="02020603050405020304" pitchFamily="18" charset="0"/>
              </a:rPr>
              <a:t>According to the regression analysis, </a:t>
            </a:r>
            <a:r>
              <a:rPr lang="en-US" sz="2500" dirty="0">
                <a:solidFill>
                  <a:srgbClr val="373A36"/>
                </a:solidFill>
                <a:highlight>
                  <a:srgbClr val="B8D233"/>
                </a:highlight>
                <a:latin typeface="Times New Roman" panose="02020603050405020304" pitchFamily="18" charset="0"/>
                <a:cs typeface="Times New Roman" panose="02020603050405020304" pitchFamily="18" charset="0"/>
              </a:rPr>
              <a:t>almost 7% of movement in sale price is explained</a:t>
            </a:r>
            <a:r>
              <a:rPr lang="en-US" sz="2500" dirty="0">
                <a:solidFill>
                  <a:srgbClr val="373A36"/>
                </a:solidFill>
                <a:latin typeface="Times New Roman" panose="02020603050405020304" pitchFamily="18" charset="0"/>
                <a:cs typeface="Times New Roman" panose="02020603050405020304" pitchFamily="18" charset="0"/>
              </a:rPr>
              <a:t> by changes in Lot area of the house, other factors being constant.</a:t>
            </a:r>
          </a:p>
          <a:p>
            <a:pPr marL="285750" indent="-285750">
              <a:buFont typeface="Arial" panose="020B0604020202020204" pitchFamily="34" charset="0"/>
              <a:buChar char="•"/>
            </a:pPr>
            <a:endParaRPr lang="en-US" sz="2500" dirty="0">
              <a:solidFill>
                <a:srgbClr val="373A3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solidFill>
                  <a:srgbClr val="373A36"/>
                </a:solidFill>
                <a:latin typeface="Times New Roman" panose="02020603050405020304" pitchFamily="18" charset="0"/>
                <a:cs typeface="Times New Roman" panose="02020603050405020304" pitchFamily="18" charset="0"/>
              </a:rPr>
              <a:t>Since coefficient of lot area is positive, this explains </a:t>
            </a:r>
            <a:r>
              <a:rPr lang="en-US" sz="2500" dirty="0">
                <a:solidFill>
                  <a:srgbClr val="373A36"/>
                </a:solidFill>
                <a:highlight>
                  <a:srgbClr val="B8D233"/>
                </a:highlight>
                <a:latin typeface="Times New Roman" panose="02020603050405020304" pitchFamily="18" charset="0"/>
                <a:cs typeface="Times New Roman" panose="02020603050405020304" pitchFamily="18" charset="0"/>
              </a:rPr>
              <a:t>direct relationship</a:t>
            </a:r>
            <a:r>
              <a:rPr lang="en-US" sz="2500" dirty="0">
                <a:solidFill>
                  <a:srgbClr val="373A36"/>
                </a:solidFill>
                <a:latin typeface="Times New Roman" panose="02020603050405020304" pitchFamily="18" charset="0"/>
                <a:cs typeface="Times New Roman" panose="02020603050405020304" pitchFamily="18" charset="0"/>
              </a:rPr>
              <a:t>. greater the lot area, higher the price.</a:t>
            </a:r>
          </a:p>
        </p:txBody>
      </p:sp>
      <p:graphicFrame>
        <p:nvGraphicFramePr>
          <p:cNvPr id="6" name="Table 9">
            <a:extLst>
              <a:ext uri="{FF2B5EF4-FFF2-40B4-BE49-F238E27FC236}">
                <a16:creationId xmlns:a16="http://schemas.microsoft.com/office/drawing/2014/main" id="{267D2D1F-EA0E-4603-B7B1-B183A5D5F375}"/>
              </a:ext>
            </a:extLst>
          </p:cNvPr>
          <p:cNvGraphicFramePr>
            <a:graphicFrameLocks noGrp="1"/>
          </p:cNvGraphicFramePr>
          <p:nvPr>
            <p:extLst>
              <p:ext uri="{D42A27DB-BD31-4B8C-83A1-F6EECF244321}">
                <p14:modId xmlns:p14="http://schemas.microsoft.com/office/powerpoint/2010/main" val="3299009412"/>
              </p:ext>
            </p:extLst>
          </p:nvPr>
        </p:nvGraphicFramePr>
        <p:xfrm>
          <a:off x="5191635" y="4347614"/>
          <a:ext cx="6385810" cy="2369821"/>
        </p:xfrm>
        <a:graphic>
          <a:graphicData uri="http://schemas.openxmlformats.org/drawingml/2006/table">
            <a:tbl>
              <a:tblPr firstRow="1" bandRow="1">
                <a:tableStyleId>{5C22544A-7EE6-4342-B048-85BDC9FD1C3A}</a:tableStyleId>
              </a:tblPr>
              <a:tblGrid>
                <a:gridCol w="3568052">
                  <a:extLst>
                    <a:ext uri="{9D8B030D-6E8A-4147-A177-3AD203B41FA5}">
                      <a16:colId xmlns:a16="http://schemas.microsoft.com/office/drawing/2014/main" val="2155549780"/>
                    </a:ext>
                  </a:extLst>
                </a:gridCol>
                <a:gridCol w="2817758">
                  <a:extLst>
                    <a:ext uri="{9D8B030D-6E8A-4147-A177-3AD203B41FA5}">
                      <a16:colId xmlns:a16="http://schemas.microsoft.com/office/drawing/2014/main" val="2366970448"/>
                    </a:ext>
                  </a:extLst>
                </a:gridCol>
              </a:tblGrid>
              <a:tr h="637453">
                <a:tc gridSpan="2">
                  <a:txBody>
                    <a:bodyPr/>
                    <a:lstStyle/>
                    <a:p>
                      <a:r>
                        <a:rPr lang="en-US" sz="2800" dirty="0">
                          <a:latin typeface="Times New Roman" panose="02020603050405020304" pitchFamily="18" charset="0"/>
                          <a:cs typeface="Times New Roman" panose="02020603050405020304" pitchFamily="18" charset="0"/>
                        </a:rPr>
                        <a:t>Regression Statistics</a:t>
                      </a:r>
                    </a:p>
                  </a:txBody>
                  <a:tcPr/>
                </a:tc>
                <a:tc hMerge="1">
                  <a:txBody>
                    <a:bodyPr/>
                    <a:lstStyle/>
                    <a:p>
                      <a:endParaRPr lang="en-US" dirty="0"/>
                    </a:p>
                  </a:txBody>
                  <a:tcPr/>
                </a:tc>
                <a:extLst>
                  <a:ext uri="{0D108BD9-81ED-4DB2-BD59-A6C34878D82A}">
                    <a16:rowId xmlns:a16="http://schemas.microsoft.com/office/drawing/2014/main" val="4042644055"/>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R Square</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0.069613315</a:t>
                      </a:r>
                    </a:p>
                  </a:txBody>
                  <a:tcPr marL="9525" marT="9525" marB="0" anchor="b"/>
                </a:tc>
                <a:extLst>
                  <a:ext uri="{0D108BD9-81ED-4DB2-BD59-A6C34878D82A}">
                    <a16:rowId xmlns:a16="http://schemas.microsoft.com/office/drawing/2014/main" val="2849749539"/>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Intercept</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158836.1519</a:t>
                      </a:r>
                    </a:p>
                  </a:txBody>
                  <a:tcPr marL="9525" marT="9525" marB="0" anchor="b"/>
                </a:tc>
                <a:extLst>
                  <a:ext uri="{0D108BD9-81ED-4DB2-BD59-A6C34878D82A}">
                    <a16:rowId xmlns:a16="http://schemas.microsoft.com/office/drawing/2014/main" val="3319830758"/>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Coefficient of Lot Area</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2.099971952</a:t>
                      </a:r>
                    </a:p>
                  </a:txBody>
                  <a:tcPr marL="9525" marT="9525" marB="0" anchor="b"/>
                </a:tc>
                <a:extLst>
                  <a:ext uri="{0D108BD9-81ED-4DB2-BD59-A6C34878D82A}">
                    <a16:rowId xmlns:a16="http://schemas.microsoft.com/office/drawing/2014/main" val="1035374903"/>
                  </a:ext>
                </a:extLst>
              </a:tr>
            </a:tbl>
          </a:graphicData>
        </a:graphic>
      </p:graphicFrame>
      <p:sp>
        <p:nvSpPr>
          <p:cNvPr id="10" name="Title 1">
            <a:extLst>
              <a:ext uri="{FF2B5EF4-FFF2-40B4-BE49-F238E27FC236}">
                <a16:creationId xmlns:a16="http://schemas.microsoft.com/office/drawing/2014/main" id="{8610687F-FA7D-4D9D-B539-67D88F5ACF8D}"/>
              </a:ext>
            </a:extLst>
          </p:cNvPr>
          <p:cNvSpPr>
            <a:spLocks noGrp="1"/>
          </p:cNvSpPr>
          <p:nvPr>
            <p:ph type="title"/>
          </p:nvPr>
        </p:nvSpPr>
        <p:spPr>
          <a:xfrm>
            <a:off x="629582" y="149900"/>
            <a:ext cx="6415795" cy="933538"/>
          </a:xfrm>
        </p:spPr>
        <p:txBody>
          <a:bodyPr>
            <a:normAutofit/>
          </a:bodyPr>
          <a:lstStyle/>
          <a:p>
            <a:pPr algn="ctr"/>
            <a:r>
              <a:rPr lang="en-US" sz="5400" dirty="0">
                <a:solidFill>
                  <a:schemeClr val="tx1"/>
                </a:solidFill>
                <a:latin typeface="Century Gothic" panose="020B0502020202020204" pitchFamily="34" charset="0"/>
                <a:ea typeface="+mn-ea"/>
                <a:cs typeface="+mn-cs"/>
              </a:rPr>
              <a:t>Regression analysis</a:t>
            </a:r>
          </a:p>
        </p:txBody>
      </p:sp>
      <p:sp>
        <p:nvSpPr>
          <p:cNvPr id="11" name="Title 1">
            <a:extLst>
              <a:ext uri="{FF2B5EF4-FFF2-40B4-BE49-F238E27FC236}">
                <a16:creationId xmlns:a16="http://schemas.microsoft.com/office/drawing/2014/main" id="{4442D414-A1DB-47FD-82EE-5980D526B94F}"/>
              </a:ext>
            </a:extLst>
          </p:cNvPr>
          <p:cNvSpPr txBox="1">
            <a:spLocks/>
          </p:cNvSpPr>
          <p:nvPr/>
        </p:nvSpPr>
        <p:spPr>
          <a:xfrm>
            <a:off x="630248" y="497178"/>
            <a:ext cx="6415129" cy="103847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tx1"/>
                </a:solidFill>
                <a:latin typeface="Century Gothic" panose="020B0502020202020204" pitchFamily="34" charset="0"/>
                <a:ea typeface="+mn-ea"/>
                <a:cs typeface="+mn-cs"/>
              </a:rPr>
              <a:t>(for Lot Area)</a:t>
            </a:r>
          </a:p>
        </p:txBody>
      </p:sp>
    </p:spTree>
    <p:extLst>
      <p:ext uri="{BB962C8B-B14F-4D97-AF65-F5344CB8AC3E}">
        <p14:creationId xmlns:p14="http://schemas.microsoft.com/office/powerpoint/2010/main" val="43152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9">
            <a:extLst>
              <a:ext uri="{FF2B5EF4-FFF2-40B4-BE49-F238E27FC236}">
                <a16:creationId xmlns:a16="http://schemas.microsoft.com/office/drawing/2014/main" id="{B2EC2D2B-0AC3-4E62-9636-E7C3B6EE6B4C}"/>
              </a:ext>
            </a:extLst>
          </p:cNvPr>
          <p:cNvGraphicFramePr>
            <a:graphicFrameLocks noGrp="1"/>
          </p:cNvGraphicFramePr>
          <p:nvPr>
            <p:ph sz="half" idx="4294967295"/>
            <p:extLst>
              <p:ext uri="{D42A27DB-BD31-4B8C-83A1-F6EECF244321}">
                <p14:modId xmlns:p14="http://schemas.microsoft.com/office/powerpoint/2010/main" val="2646314873"/>
              </p:ext>
            </p:extLst>
          </p:nvPr>
        </p:nvGraphicFramePr>
        <p:xfrm>
          <a:off x="7488388" y="3403135"/>
          <a:ext cx="4553712" cy="2982252"/>
        </p:xfrm>
        <a:graphic>
          <a:graphicData uri="http://schemas.openxmlformats.org/drawingml/2006/table">
            <a:tbl>
              <a:tblPr firstRow="1" bandRow="1">
                <a:tableStyleId>{5C22544A-7EE6-4342-B048-85BDC9FD1C3A}</a:tableStyleId>
              </a:tblPr>
              <a:tblGrid>
                <a:gridCol w="1517904">
                  <a:extLst>
                    <a:ext uri="{9D8B030D-6E8A-4147-A177-3AD203B41FA5}">
                      <a16:colId xmlns:a16="http://schemas.microsoft.com/office/drawing/2014/main" val="2732894498"/>
                    </a:ext>
                  </a:extLst>
                </a:gridCol>
                <a:gridCol w="1517904">
                  <a:extLst>
                    <a:ext uri="{9D8B030D-6E8A-4147-A177-3AD203B41FA5}">
                      <a16:colId xmlns:a16="http://schemas.microsoft.com/office/drawing/2014/main" val="2735034804"/>
                    </a:ext>
                  </a:extLst>
                </a:gridCol>
                <a:gridCol w="1517904">
                  <a:extLst>
                    <a:ext uri="{9D8B030D-6E8A-4147-A177-3AD203B41FA5}">
                      <a16:colId xmlns:a16="http://schemas.microsoft.com/office/drawing/2014/main" val="330702861"/>
                    </a:ext>
                  </a:extLst>
                </a:gridCol>
              </a:tblGrid>
              <a:tr h="411480">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&gt; 2 rooms</a:t>
                      </a:r>
                    </a:p>
                  </a:txBody>
                  <a:tcPr/>
                </a:tc>
                <a:tc>
                  <a:txBody>
                    <a:bodyPr/>
                    <a:lstStyle/>
                    <a:p>
                      <a:pPr algn="ctr"/>
                      <a:r>
                        <a:rPr lang="en-US" sz="1600" dirty="0">
                          <a:latin typeface="Times New Roman" panose="02020603050405020304" pitchFamily="18" charset="0"/>
                          <a:cs typeface="Times New Roman" panose="02020603050405020304" pitchFamily="18" charset="0"/>
                        </a:rPr>
                        <a:t>&lt;= 2 rooms </a:t>
                      </a:r>
                    </a:p>
                  </a:txBody>
                  <a:tcPr/>
                </a:tc>
                <a:extLst>
                  <a:ext uri="{0D108BD9-81ED-4DB2-BD59-A6C34878D82A}">
                    <a16:rowId xmlns:a16="http://schemas.microsoft.com/office/drawing/2014/main" val="2516132237"/>
                  </a:ext>
                </a:extLst>
              </a:tr>
              <a:tr h="42846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Mean</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188836.6195</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160922.3237</a:t>
                      </a:r>
                    </a:p>
                  </a:txBody>
                  <a:tcPr marL="9525" marT="9525" marB="0" anchor="b"/>
                </a:tc>
                <a:extLst>
                  <a:ext uri="{0D108BD9-81ED-4DB2-BD59-A6C34878D82A}">
                    <a16:rowId xmlns:a16="http://schemas.microsoft.com/office/drawing/2014/main" val="3105580369"/>
                  </a:ext>
                </a:extLst>
              </a:tr>
              <a:tr h="42846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Variance</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5918818296</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6759391958</a:t>
                      </a:r>
                    </a:p>
                  </a:txBody>
                  <a:tcPr marL="9525" marT="9525" marB="0" anchor="b"/>
                </a:tc>
                <a:extLst>
                  <a:ext uri="{0D108BD9-81ED-4DB2-BD59-A6C34878D82A}">
                    <a16:rowId xmlns:a16="http://schemas.microsoft.com/office/drawing/2014/main" val="2261908844"/>
                  </a:ext>
                </a:extLst>
              </a:tr>
              <a:tr h="42846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Observations</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1046</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414</a:t>
                      </a:r>
                    </a:p>
                  </a:txBody>
                  <a:tcPr marL="9525" marT="9525" marB="0" anchor="b"/>
                </a:tc>
                <a:extLst>
                  <a:ext uri="{0D108BD9-81ED-4DB2-BD59-A6C34878D82A}">
                    <a16:rowId xmlns:a16="http://schemas.microsoft.com/office/drawing/2014/main" val="4060515936"/>
                  </a:ext>
                </a:extLst>
              </a:tr>
              <a:tr h="42846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Standard error</a:t>
                      </a:r>
                    </a:p>
                  </a:txBody>
                  <a:tcPr marL="9525" marR="9525" marT="9525" marB="0" anchor="b"/>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2378.765666</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4040.672434</a:t>
                      </a:r>
                    </a:p>
                  </a:txBody>
                  <a:tcPr marL="9525" marT="9525" marB="0" anchor="b"/>
                </a:tc>
                <a:extLst>
                  <a:ext uri="{0D108BD9-81ED-4DB2-BD59-A6C34878D82A}">
                    <a16:rowId xmlns:a16="http://schemas.microsoft.com/office/drawing/2014/main" val="763153253"/>
                  </a:ext>
                </a:extLst>
              </a:tr>
              <a:tr h="42846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4670.2006</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7933.001173</a:t>
                      </a:r>
                    </a:p>
                  </a:txBody>
                  <a:tcPr marL="9525" marT="9525" marB="0" anchor="b"/>
                </a:tc>
                <a:extLst>
                  <a:ext uri="{0D108BD9-81ED-4DB2-BD59-A6C34878D82A}">
                    <a16:rowId xmlns:a16="http://schemas.microsoft.com/office/drawing/2014/main" val="3305753714"/>
                  </a:ext>
                </a:extLst>
              </a:tr>
              <a:tr h="42846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4670.2006</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7933.001173</a:t>
                      </a:r>
                    </a:p>
                  </a:txBody>
                  <a:tcPr marL="9525" marT="9525" marB="0" anchor="b"/>
                </a:tc>
                <a:extLst>
                  <a:ext uri="{0D108BD9-81ED-4DB2-BD59-A6C34878D82A}">
                    <a16:rowId xmlns:a16="http://schemas.microsoft.com/office/drawing/2014/main" val="3115725307"/>
                  </a:ext>
                </a:extLst>
              </a:tr>
            </a:tbl>
          </a:graphicData>
        </a:graphic>
      </p:graphicFrame>
      <p:pic>
        <p:nvPicPr>
          <p:cNvPr id="5" name="Content Placeholder 5">
            <a:extLst>
              <a:ext uri="{FF2B5EF4-FFF2-40B4-BE49-F238E27FC236}">
                <a16:creationId xmlns:a16="http://schemas.microsoft.com/office/drawing/2014/main" id="{EC5DD6CB-D9DB-4C9C-B36D-EC1887E7EC7A}"/>
              </a:ext>
            </a:extLst>
          </p:cNvPr>
          <p:cNvPicPr>
            <a:picLocks noChangeAspect="1"/>
          </p:cNvPicPr>
          <p:nvPr/>
        </p:nvPicPr>
        <p:blipFill>
          <a:blip r:embed="rId2"/>
          <a:stretch>
            <a:fillRect/>
          </a:stretch>
        </p:blipFill>
        <p:spPr>
          <a:xfrm>
            <a:off x="1033807" y="1199094"/>
            <a:ext cx="6284368" cy="3776472"/>
          </a:xfrm>
          <a:prstGeom prst="rect">
            <a:avLst/>
          </a:prstGeom>
        </p:spPr>
      </p:pic>
      <p:sp>
        <p:nvSpPr>
          <p:cNvPr id="8" name="Title 1">
            <a:extLst>
              <a:ext uri="{FF2B5EF4-FFF2-40B4-BE49-F238E27FC236}">
                <a16:creationId xmlns:a16="http://schemas.microsoft.com/office/drawing/2014/main" id="{4FF29A0A-5740-4880-BD39-C3A229170BAE}"/>
              </a:ext>
            </a:extLst>
          </p:cNvPr>
          <p:cNvSpPr txBox="1">
            <a:spLocks/>
          </p:cNvSpPr>
          <p:nvPr/>
        </p:nvSpPr>
        <p:spPr>
          <a:xfrm>
            <a:off x="629583" y="149900"/>
            <a:ext cx="3507701"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Bedrooms</a:t>
            </a:r>
          </a:p>
        </p:txBody>
      </p:sp>
    </p:spTree>
    <p:extLst>
      <p:ext uri="{BB962C8B-B14F-4D97-AF65-F5344CB8AC3E}">
        <p14:creationId xmlns:p14="http://schemas.microsoft.com/office/powerpoint/2010/main" val="348215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ED2089-0C5D-40F2-B78C-135175A92D15}"/>
              </a:ext>
            </a:extLst>
          </p:cNvPr>
          <p:cNvSpPr txBox="1"/>
          <p:nvPr/>
        </p:nvSpPr>
        <p:spPr>
          <a:xfrm>
            <a:off x="1547628" y="1617349"/>
            <a:ext cx="9724975" cy="3539430"/>
          </a:xfrm>
          <a:prstGeom prst="rect">
            <a:avLst/>
          </a:prstGeom>
          <a:noFill/>
        </p:spPr>
        <p:txBody>
          <a:bodyPr wrap="square" rtlCol="0">
            <a:spAutoFit/>
          </a:bodyPr>
          <a:lstStyle/>
          <a:p>
            <a:pPr marL="342900" indent="-342900">
              <a:buFont typeface="Arial" panose="020B0604020202020204" pitchFamily="34" charset="0"/>
              <a:buChar char="•"/>
            </a:pPr>
            <a:r>
              <a:rPr lang="en-US" sz="2800" b="0" dirty="0">
                <a:solidFill>
                  <a:srgbClr val="373A36"/>
                </a:solidFill>
                <a:effectLst/>
                <a:latin typeface="Times New Roman" panose="02020603050405020304" pitchFamily="18" charset="0"/>
                <a:cs typeface="Times New Roman" panose="02020603050405020304" pitchFamily="18" charset="0"/>
              </a:rPr>
              <a:t>The bars represent the average sale price of the houses having more than 2 bedrooms versus the ones having 2 or less. </a:t>
            </a:r>
            <a:r>
              <a:rPr lang="en-US" sz="2800" dirty="0">
                <a:solidFill>
                  <a:srgbClr val="373A36"/>
                </a:solidFill>
                <a:latin typeface="Times New Roman" panose="02020603050405020304" pitchFamily="18" charset="0"/>
                <a:cs typeface="Times New Roman" panose="02020603050405020304" pitchFamily="18" charset="0"/>
              </a:rPr>
              <a:t>The bands around those values represent what we expect, with 95% confidence, would be the mean for houses in those groups.</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b="0" dirty="0">
              <a:solidFill>
                <a:srgbClr val="373A36"/>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0" dirty="0">
                <a:solidFill>
                  <a:srgbClr val="373A36"/>
                </a:solidFill>
                <a:effectLst/>
                <a:latin typeface="Times New Roman" panose="02020603050405020304" pitchFamily="18" charset="0"/>
                <a:cs typeface="Times New Roman" panose="02020603050405020304" pitchFamily="18" charset="0"/>
              </a:rPr>
              <a:t>S</a:t>
            </a:r>
            <a:r>
              <a:rPr lang="en-US" sz="2800" dirty="0">
                <a:solidFill>
                  <a:srgbClr val="373A36"/>
                </a:solidFill>
                <a:latin typeface="Times New Roman" panose="02020603050405020304" pitchFamily="18" charset="0"/>
                <a:cs typeface="Times New Roman" panose="02020603050405020304" pitchFamily="18" charset="0"/>
              </a:rPr>
              <a:t>ince the bars don’t overlap, that means we can be certain, statistically speaking, that there would be significant difference in the sale price of 2 groups.</a:t>
            </a:r>
            <a:endParaRPr lang="en-US" sz="2800" dirty="0">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id="{20415CBE-6757-4440-975B-AB711D357452}"/>
              </a:ext>
            </a:extLst>
          </p:cNvPr>
          <p:cNvSpPr txBox="1">
            <a:spLocks/>
          </p:cNvSpPr>
          <p:nvPr/>
        </p:nvSpPr>
        <p:spPr>
          <a:xfrm>
            <a:off x="629583" y="149900"/>
            <a:ext cx="3507701"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Bedrooms</a:t>
            </a:r>
          </a:p>
        </p:txBody>
      </p:sp>
    </p:spTree>
    <p:extLst>
      <p:ext uri="{BB962C8B-B14F-4D97-AF65-F5344CB8AC3E}">
        <p14:creationId xmlns:p14="http://schemas.microsoft.com/office/powerpoint/2010/main" val="4260819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1F19B4-BC51-485B-8FBF-2EC2B88CE66F}"/>
              </a:ext>
            </a:extLst>
          </p:cNvPr>
          <p:cNvSpPr txBox="1"/>
          <p:nvPr/>
        </p:nvSpPr>
        <p:spPr>
          <a:xfrm>
            <a:off x="1540376" y="1616779"/>
            <a:ext cx="9732227" cy="2492990"/>
          </a:xfrm>
          <a:prstGeom prst="rect">
            <a:avLst/>
          </a:prstGeom>
          <a:noFill/>
        </p:spPr>
        <p:txBody>
          <a:bodyPr wrap="square">
            <a:spAutoFit/>
          </a:bodyPr>
          <a:lstStyle/>
          <a:p>
            <a:pPr marL="285750" indent="-285750">
              <a:buFont typeface="Arial" panose="020B0604020202020204" pitchFamily="34" charset="0"/>
              <a:buChar char="•"/>
            </a:pPr>
            <a:r>
              <a:rPr lang="en-US" sz="2500" dirty="0">
                <a:solidFill>
                  <a:srgbClr val="373A36"/>
                </a:solidFill>
                <a:latin typeface="Times New Roman" panose="02020603050405020304" pitchFamily="18" charset="0"/>
                <a:cs typeface="Times New Roman" panose="02020603050405020304" pitchFamily="18" charset="0"/>
              </a:rPr>
              <a:t>According to the regression analysis, </a:t>
            </a:r>
            <a:r>
              <a:rPr lang="en-US" sz="2500" dirty="0">
                <a:solidFill>
                  <a:srgbClr val="373A36"/>
                </a:solidFill>
                <a:highlight>
                  <a:srgbClr val="B8D233"/>
                </a:highlight>
                <a:latin typeface="Times New Roman" panose="02020603050405020304" pitchFamily="18" charset="0"/>
                <a:cs typeface="Times New Roman" panose="02020603050405020304" pitchFamily="18" charset="0"/>
              </a:rPr>
              <a:t>almost 3% of movement in sale price is explained</a:t>
            </a:r>
            <a:r>
              <a:rPr lang="en-US" sz="2500" dirty="0">
                <a:solidFill>
                  <a:srgbClr val="373A36"/>
                </a:solidFill>
                <a:latin typeface="Times New Roman" panose="02020603050405020304" pitchFamily="18" charset="0"/>
                <a:cs typeface="Times New Roman" panose="02020603050405020304" pitchFamily="18" charset="0"/>
              </a:rPr>
              <a:t> by changes in no. of bedrooms of the house, other factors being constant.</a:t>
            </a:r>
          </a:p>
          <a:p>
            <a:endParaRPr lang="en-US" sz="2500" dirty="0">
              <a:solidFill>
                <a:srgbClr val="373A3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solidFill>
                  <a:srgbClr val="373A36"/>
                </a:solidFill>
                <a:latin typeface="Times New Roman" panose="02020603050405020304" pitchFamily="18" charset="0"/>
                <a:cs typeface="Times New Roman" panose="02020603050405020304" pitchFamily="18" charset="0"/>
              </a:rPr>
              <a:t>Positive coefficient of bedrooms explains the </a:t>
            </a:r>
            <a:r>
              <a:rPr lang="en-US" sz="2500" dirty="0">
                <a:solidFill>
                  <a:srgbClr val="373A36"/>
                </a:solidFill>
                <a:highlight>
                  <a:srgbClr val="B8D233"/>
                </a:highlight>
                <a:latin typeface="Times New Roman" panose="02020603050405020304" pitchFamily="18" charset="0"/>
                <a:cs typeface="Times New Roman" panose="02020603050405020304" pitchFamily="18" charset="0"/>
              </a:rPr>
              <a:t>direct relationship</a:t>
            </a:r>
            <a:r>
              <a:rPr lang="en-US" sz="2500" dirty="0">
                <a:solidFill>
                  <a:srgbClr val="373A36"/>
                </a:solidFill>
                <a:latin typeface="Times New Roman" panose="02020603050405020304" pitchFamily="18" charset="0"/>
                <a:cs typeface="Times New Roman" panose="02020603050405020304" pitchFamily="18" charset="0"/>
              </a:rPr>
              <a:t>. Greater the number of bedrooms, higher the price.</a:t>
            </a:r>
          </a:p>
        </p:txBody>
      </p:sp>
      <p:graphicFrame>
        <p:nvGraphicFramePr>
          <p:cNvPr id="7" name="Table 9">
            <a:extLst>
              <a:ext uri="{FF2B5EF4-FFF2-40B4-BE49-F238E27FC236}">
                <a16:creationId xmlns:a16="http://schemas.microsoft.com/office/drawing/2014/main" id="{2B8ECC43-C082-44DA-86BA-3B3E78D2B8D1}"/>
              </a:ext>
            </a:extLst>
          </p:cNvPr>
          <p:cNvGraphicFramePr>
            <a:graphicFrameLocks noGrp="1"/>
          </p:cNvGraphicFramePr>
          <p:nvPr>
            <p:extLst>
              <p:ext uri="{D42A27DB-BD31-4B8C-83A1-F6EECF244321}">
                <p14:modId xmlns:p14="http://schemas.microsoft.com/office/powerpoint/2010/main" val="1234458255"/>
              </p:ext>
            </p:extLst>
          </p:nvPr>
        </p:nvGraphicFramePr>
        <p:xfrm>
          <a:off x="5201584" y="4347148"/>
          <a:ext cx="6382512" cy="2368296"/>
        </p:xfrm>
        <a:graphic>
          <a:graphicData uri="http://schemas.openxmlformats.org/drawingml/2006/table">
            <a:tbl>
              <a:tblPr firstRow="1" bandRow="1">
                <a:tableStyleId>{5C22544A-7EE6-4342-B048-85BDC9FD1C3A}</a:tableStyleId>
              </a:tblPr>
              <a:tblGrid>
                <a:gridCol w="3915912">
                  <a:extLst>
                    <a:ext uri="{9D8B030D-6E8A-4147-A177-3AD203B41FA5}">
                      <a16:colId xmlns:a16="http://schemas.microsoft.com/office/drawing/2014/main" val="2155549780"/>
                    </a:ext>
                  </a:extLst>
                </a:gridCol>
                <a:gridCol w="2466600">
                  <a:extLst>
                    <a:ext uri="{9D8B030D-6E8A-4147-A177-3AD203B41FA5}">
                      <a16:colId xmlns:a16="http://schemas.microsoft.com/office/drawing/2014/main" val="2366970448"/>
                    </a:ext>
                  </a:extLst>
                </a:gridCol>
              </a:tblGrid>
              <a:tr h="626013">
                <a:tc gridSpan="2">
                  <a:txBody>
                    <a:bodyPr/>
                    <a:lstStyle/>
                    <a:p>
                      <a:r>
                        <a:rPr lang="en-US" sz="2800" dirty="0">
                          <a:latin typeface="Times New Roman" panose="02020603050405020304" pitchFamily="18" charset="0"/>
                          <a:cs typeface="Times New Roman" panose="02020603050405020304" pitchFamily="18" charset="0"/>
                        </a:rPr>
                        <a:t>Regression Statistics</a:t>
                      </a:r>
                    </a:p>
                  </a:txBody>
                  <a:tcPr/>
                </a:tc>
                <a:tc hMerge="1">
                  <a:txBody>
                    <a:bodyPr/>
                    <a:lstStyle/>
                    <a:p>
                      <a:endParaRPr lang="en-US" dirty="0"/>
                    </a:p>
                  </a:txBody>
                  <a:tcPr/>
                </a:tc>
                <a:extLst>
                  <a:ext uri="{0D108BD9-81ED-4DB2-BD59-A6C34878D82A}">
                    <a16:rowId xmlns:a16="http://schemas.microsoft.com/office/drawing/2014/main" val="4042644055"/>
                  </a:ext>
                </a:extLst>
              </a:tr>
              <a:tr h="580761">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R Square</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0.028295665</a:t>
                      </a:r>
                    </a:p>
                  </a:txBody>
                  <a:tcPr marL="9525" marT="9525" marB="0" anchor="b"/>
                </a:tc>
                <a:extLst>
                  <a:ext uri="{0D108BD9-81ED-4DB2-BD59-A6C34878D82A}">
                    <a16:rowId xmlns:a16="http://schemas.microsoft.com/office/drawing/2014/main" val="2849749539"/>
                  </a:ext>
                </a:extLst>
              </a:tr>
              <a:tr h="580761">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Intercept</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133966.0205</a:t>
                      </a:r>
                    </a:p>
                  </a:txBody>
                  <a:tcPr marL="9525" marT="9525" marB="0" anchor="b"/>
                </a:tc>
                <a:extLst>
                  <a:ext uri="{0D108BD9-81ED-4DB2-BD59-A6C34878D82A}">
                    <a16:rowId xmlns:a16="http://schemas.microsoft.com/office/drawing/2014/main" val="3319830758"/>
                  </a:ext>
                </a:extLst>
              </a:tr>
              <a:tr h="580761">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Coefficient of Bedrooms</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16381.01698</a:t>
                      </a:r>
                    </a:p>
                  </a:txBody>
                  <a:tcPr marL="9525" marT="9525" marB="0" anchor="b"/>
                </a:tc>
                <a:extLst>
                  <a:ext uri="{0D108BD9-81ED-4DB2-BD59-A6C34878D82A}">
                    <a16:rowId xmlns:a16="http://schemas.microsoft.com/office/drawing/2014/main" val="1035374903"/>
                  </a:ext>
                </a:extLst>
              </a:tr>
            </a:tbl>
          </a:graphicData>
        </a:graphic>
      </p:graphicFrame>
      <p:sp>
        <p:nvSpPr>
          <p:cNvPr id="11" name="Title 1">
            <a:extLst>
              <a:ext uri="{FF2B5EF4-FFF2-40B4-BE49-F238E27FC236}">
                <a16:creationId xmlns:a16="http://schemas.microsoft.com/office/drawing/2014/main" id="{2EFD1E32-39E0-4B99-8E5B-AEBBCADDE655}"/>
              </a:ext>
            </a:extLst>
          </p:cNvPr>
          <p:cNvSpPr>
            <a:spLocks noGrp="1"/>
          </p:cNvSpPr>
          <p:nvPr>
            <p:ph type="title"/>
          </p:nvPr>
        </p:nvSpPr>
        <p:spPr>
          <a:xfrm>
            <a:off x="629582" y="149900"/>
            <a:ext cx="6415795" cy="933538"/>
          </a:xfrm>
        </p:spPr>
        <p:txBody>
          <a:bodyPr>
            <a:normAutofit/>
          </a:bodyPr>
          <a:lstStyle/>
          <a:p>
            <a:pPr algn="ctr"/>
            <a:r>
              <a:rPr lang="en-US" sz="5400" dirty="0">
                <a:solidFill>
                  <a:schemeClr val="tx1"/>
                </a:solidFill>
                <a:latin typeface="Century Gothic" panose="020B0502020202020204" pitchFamily="34" charset="0"/>
                <a:ea typeface="+mn-ea"/>
                <a:cs typeface="+mn-cs"/>
              </a:rPr>
              <a:t>Regression analysis</a:t>
            </a:r>
          </a:p>
        </p:txBody>
      </p:sp>
      <p:sp>
        <p:nvSpPr>
          <p:cNvPr id="12" name="Title 1">
            <a:extLst>
              <a:ext uri="{FF2B5EF4-FFF2-40B4-BE49-F238E27FC236}">
                <a16:creationId xmlns:a16="http://schemas.microsoft.com/office/drawing/2014/main" id="{CC4B7DBA-3365-4C31-B3D5-DB7BD29145A8}"/>
              </a:ext>
            </a:extLst>
          </p:cNvPr>
          <p:cNvSpPr txBox="1">
            <a:spLocks/>
          </p:cNvSpPr>
          <p:nvPr/>
        </p:nvSpPr>
        <p:spPr>
          <a:xfrm>
            <a:off x="630248" y="497178"/>
            <a:ext cx="6415129" cy="103847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tx1"/>
                </a:solidFill>
                <a:latin typeface="Century Gothic" panose="020B0502020202020204" pitchFamily="34" charset="0"/>
                <a:ea typeface="+mn-ea"/>
                <a:cs typeface="+mn-cs"/>
              </a:rPr>
              <a:t>(for Bedrooms)</a:t>
            </a:r>
          </a:p>
        </p:txBody>
      </p:sp>
    </p:spTree>
    <p:extLst>
      <p:ext uri="{BB962C8B-B14F-4D97-AF65-F5344CB8AC3E}">
        <p14:creationId xmlns:p14="http://schemas.microsoft.com/office/powerpoint/2010/main" val="205104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9">
            <a:extLst>
              <a:ext uri="{FF2B5EF4-FFF2-40B4-BE49-F238E27FC236}">
                <a16:creationId xmlns:a16="http://schemas.microsoft.com/office/drawing/2014/main" id="{F166450C-A748-476A-9ABC-62A8F1FFE0B1}"/>
              </a:ext>
            </a:extLst>
          </p:cNvPr>
          <p:cNvGraphicFramePr>
            <a:graphicFrameLocks noGrp="1"/>
          </p:cNvGraphicFramePr>
          <p:nvPr>
            <p:ph sz="half" idx="4294967295"/>
            <p:extLst>
              <p:ext uri="{D42A27DB-BD31-4B8C-83A1-F6EECF244321}">
                <p14:modId xmlns:p14="http://schemas.microsoft.com/office/powerpoint/2010/main" val="3696115916"/>
              </p:ext>
            </p:extLst>
          </p:nvPr>
        </p:nvGraphicFramePr>
        <p:xfrm>
          <a:off x="7488388" y="3417030"/>
          <a:ext cx="4553712" cy="2980949"/>
        </p:xfrm>
        <a:graphic>
          <a:graphicData uri="http://schemas.openxmlformats.org/drawingml/2006/table">
            <a:tbl>
              <a:tblPr firstRow="1" bandRow="1">
                <a:tableStyleId>{5C22544A-7EE6-4342-B048-85BDC9FD1C3A}</a:tableStyleId>
              </a:tblPr>
              <a:tblGrid>
                <a:gridCol w="1517904">
                  <a:extLst>
                    <a:ext uri="{9D8B030D-6E8A-4147-A177-3AD203B41FA5}">
                      <a16:colId xmlns:a16="http://schemas.microsoft.com/office/drawing/2014/main" val="2732894498"/>
                    </a:ext>
                  </a:extLst>
                </a:gridCol>
                <a:gridCol w="1517904">
                  <a:extLst>
                    <a:ext uri="{9D8B030D-6E8A-4147-A177-3AD203B41FA5}">
                      <a16:colId xmlns:a16="http://schemas.microsoft.com/office/drawing/2014/main" val="2735034804"/>
                    </a:ext>
                  </a:extLst>
                </a:gridCol>
                <a:gridCol w="1517904">
                  <a:extLst>
                    <a:ext uri="{9D8B030D-6E8A-4147-A177-3AD203B41FA5}">
                      <a16:colId xmlns:a16="http://schemas.microsoft.com/office/drawing/2014/main" val="330702861"/>
                    </a:ext>
                  </a:extLst>
                </a:gridCol>
              </a:tblGrid>
              <a:tr h="404879">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&gt; 2 cars</a:t>
                      </a:r>
                    </a:p>
                  </a:txBody>
                  <a:tcPr/>
                </a:tc>
                <a:tc>
                  <a:txBody>
                    <a:bodyPr/>
                    <a:lstStyle/>
                    <a:p>
                      <a:pPr algn="ctr"/>
                      <a:r>
                        <a:rPr lang="en-US" sz="1600" dirty="0">
                          <a:latin typeface="Times New Roman" panose="02020603050405020304" pitchFamily="18" charset="0"/>
                          <a:cs typeface="Times New Roman" panose="02020603050405020304" pitchFamily="18" charset="0"/>
                        </a:rPr>
                        <a:t>&lt;= 2 cars </a:t>
                      </a:r>
                    </a:p>
                  </a:txBody>
                  <a:tcPr/>
                </a:tc>
                <a:extLst>
                  <a:ext uri="{0D108BD9-81ED-4DB2-BD59-A6C34878D82A}">
                    <a16:rowId xmlns:a16="http://schemas.microsoft.com/office/drawing/2014/main" val="2516132237"/>
                  </a:ext>
                </a:extLst>
              </a:tr>
              <a:tr h="429345">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Mean</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188836.6195</a:t>
                      </a:r>
                    </a:p>
                  </a:txBody>
                  <a:tcPr marL="9525" marR="9525" marT="9525" marB="0" anchor="b"/>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160922.3237</a:t>
                      </a:r>
                    </a:p>
                  </a:txBody>
                  <a:tcPr marL="9525" marR="9525" marT="9525" marB="0" anchor="b"/>
                </a:tc>
                <a:extLst>
                  <a:ext uri="{0D108BD9-81ED-4DB2-BD59-A6C34878D82A}">
                    <a16:rowId xmlns:a16="http://schemas.microsoft.com/office/drawing/2014/main" val="3105580369"/>
                  </a:ext>
                </a:extLst>
              </a:tr>
              <a:tr h="429345">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Variance</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5918818296</a:t>
                      </a:r>
                    </a:p>
                  </a:txBody>
                  <a:tcPr marL="9525" marR="9525" marT="9525" marB="0" anchor="b"/>
                </a:tc>
                <a:tc>
                  <a:txBody>
                    <a:bodyPr/>
                    <a:lstStyle/>
                    <a:p>
                      <a:pPr algn="r" fontAlgn="b"/>
                      <a:r>
                        <a:rPr lang="en-US" sz="1800" b="0" i="0" u="none" strike="noStrike">
                          <a:solidFill>
                            <a:srgbClr val="000000"/>
                          </a:solidFill>
                          <a:effectLst/>
                          <a:latin typeface="Times New Roman" panose="02020603050405020304" pitchFamily="18" charset="0"/>
                          <a:cs typeface="Times New Roman" panose="02020603050405020304" pitchFamily="18" charset="0"/>
                        </a:rPr>
                        <a:t>6759391958</a:t>
                      </a:r>
                    </a:p>
                  </a:txBody>
                  <a:tcPr marL="9525" marR="9525" marT="9525" marB="0" anchor="b"/>
                </a:tc>
                <a:extLst>
                  <a:ext uri="{0D108BD9-81ED-4DB2-BD59-A6C34878D82A}">
                    <a16:rowId xmlns:a16="http://schemas.microsoft.com/office/drawing/2014/main" val="2261908844"/>
                  </a:ext>
                </a:extLst>
              </a:tr>
              <a:tr h="429345">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Observations</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1046</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414</a:t>
                      </a:r>
                    </a:p>
                  </a:txBody>
                  <a:tcPr marL="9525" marR="9525" marT="9525" marB="0" anchor="b"/>
                </a:tc>
                <a:extLst>
                  <a:ext uri="{0D108BD9-81ED-4DB2-BD59-A6C34878D82A}">
                    <a16:rowId xmlns:a16="http://schemas.microsoft.com/office/drawing/2014/main" val="4060515936"/>
                  </a:ext>
                </a:extLst>
              </a:tr>
              <a:tr h="429345">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Standard error</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2378.765666</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4040.672434</a:t>
                      </a:r>
                    </a:p>
                  </a:txBody>
                  <a:tcPr marL="9525" marR="9525" marT="9525" marB="0" anchor="b"/>
                </a:tc>
                <a:extLst>
                  <a:ext uri="{0D108BD9-81ED-4DB2-BD59-A6C34878D82A}">
                    <a16:rowId xmlns:a16="http://schemas.microsoft.com/office/drawing/2014/main" val="763153253"/>
                  </a:ext>
                </a:extLst>
              </a:tr>
              <a:tr h="429345">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4670.2006</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7933.001173</a:t>
                      </a:r>
                    </a:p>
                  </a:txBody>
                  <a:tcPr marL="9525" marR="9525" marT="9525" marB="0" anchor="b"/>
                </a:tc>
                <a:extLst>
                  <a:ext uri="{0D108BD9-81ED-4DB2-BD59-A6C34878D82A}">
                    <a16:rowId xmlns:a16="http://schemas.microsoft.com/office/drawing/2014/main" val="3305753714"/>
                  </a:ext>
                </a:extLst>
              </a:tr>
              <a:tr h="429345">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4670.2006</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7933.001173</a:t>
                      </a:r>
                    </a:p>
                  </a:txBody>
                  <a:tcPr marL="9525" marR="9525" marT="9525" marB="0" anchor="b"/>
                </a:tc>
                <a:extLst>
                  <a:ext uri="{0D108BD9-81ED-4DB2-BD59-A6C34878D82A}">
                    <a16:rowId xmlns:a16="http://schemas.microsoft.com/office/drawing/2014/main" val="3115725307"/>
                  </a:ext>
                </a:extLst>
              </a:tr>
            </a:tbl>
          </a:graphicData>
        </a:graphic>
      </p:graphicFrame>
      <p:pic>
        <p:nvPicPr>
          <p:cNvPr id="6" name="Content Placeholder 5">
            <a:extLst>
              <a:ext uri="{FF2B5EF4-FFF2-40B4-BE49-F238E27FC236}">
                <a16:creationId xmlns:a16="http://schemas.microsoft.com/office/drawing/2014/main" id="{D167CCF3-9329-4A37-B0BB-005D90C246AB}"/>
              </a:ext>
            </a:extLst>
          </p:cNvPr>
          <p:cNvPicPr>
            <a:picLocks noGrp="1" noChangeAspect="1"/>
          </p:cNvPicPr>
          <p:nvPr>
            <p:ph sz="half" idx="4294967295"/>
          </p:nvPr>
        </p:nvPicPr>
        <p:blipFill>
          <a:blip r:embed="rId2"/>
          <a:stretch>
            <a:fillRect/>
          </a:stretch>
        </p:blipFill>
        <p:spPr>
          <a:xfrm>
            <a:off x="1034319" y="1199939"/>
            <a:ext cx="6284362" cy="3776472"/>
          </a:xfrm>
          <a:prstGeom prst="rect">
            <a:avLst/>
          </a:prstGeom>
        </p:spPr>
      </p:pic>
      <p:sp>
        <p:nvSpPr>
          <p:cNvPr id="10" name="Title 1">
            <a:extLst>
              <a:ext uri="{FF2B5EF4-FFF2-40B4-BE49-F238E27FC236}">
                <a16:creationId xmlns:a16="http://schemas.microsoft.com/office/drawing/2014/main" id="{B96DC07D-5228-43C4-837F-6BADA2B0FE87}"/>
              </a:ext>
            </a:extLst>
          </p:cNvPr>
          <p:cNvSpPr txBox="1">
            <a:spLocks/>
          </p:cNvSpPr>
          <p:nvPr/>
        </p:nvSpPr>
        <p:spPr>
          <a:xfrm>
            <a:off x="629583" y="149900"/>
            <a:ext cx="4527033"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Garage Cars</a:t>
            </a:r>
          </a:p>
        </p:txBody>
      </p:sp>
    </p:spTree>
    <p:extLst>
      <p:ext uri="{BB962C8B-B14F-4D97-AF65-F5344CB8AC3E}">
        <p14:creationId xmlns:p14="http://schemas.microsoft.com/office/powerpoint/2010/main" val="2047002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9E63ED-CD06-4758-8F94-049D4F6E9E86}"/>
              </a:ext>
            </a:extLst>
          </p:cNvPr>
          <p:cNvSpPr txBox="1"/>
          <p:nvPr/>
        </p:nvSpPr>
        <p:spPr>
          <a:xfrm flipH="1">
            <a:off x="1540788" y="1625792"/>
            <a:ext cx="9746805" cy="3970318"/>
          </a:xfrm>
          <a:prstGeom prst="rect">
            <a:avLst/>
          </a:prstGeom>
          <a:noFill/>
        </p:spPr>
        <p:txBody>
          <a:bodyPr wrap="square" rtlCol="0">
            <a:spAutoFit/>
          </a:bodyPr>
          <a:lstStyle/>
          <a:p>
            <a:pPr marL="342900" indent="-342900">
              <a:buFont typeface="Arial" panose="020B0604020202020204" pitchFamily="34" charset="0"/>
              <a:buChar char="•"/>
            </a:pPr>
            <a:r>
              <a:rPr lang="en-US" sz="2800" b="0" dirty="0">
                <a:solidFill>
                  <a:srgbClr val="373A36"/>
                </a:solidFill>
                <a:effectLst/>
                <a:latin typeface="Times New Roman" panose="02020603050405020304" pitchFamily="18" charset="0"/>
                <a:cs typeface="Times New Roman" panose="02020603050405020304" pitchFamily="18" charset="0"/>
              </a:rPr>
              <a:t>The bars represent the average sale price of the houses </a:t>
            </a:r>
            <a:r>
              <a:rPr lang="en-US" sz="2800" dirty="0">
                <a:solidFill>
                  <a:srgbClr val="373A36"/>
                </a:solidFill>
                <a:latin typeface="Times New Roman" panose="02020603050405020304" pitchFamily="18" charset="0"/>
                <a:cs typeface="Times New Roman" panose="02020603050405020304" pitchFamily="18" charset="0"/>
              </a:rPr>
              <a:t>that can accommodate more than 2 cars in the garage</a:t>
            </a:r>
            <a:r>
              <a:rPr lang="en-US" sz="2800" b="0" dirty="0">
                <a:solidFill>
                  <a:srgbClr val="373A36"/>
                </a:solidFill>
                <a:effectLst/>
                <a:latin typeface="Times New Roman" panose="02020603050405020304" pitchFamily="18" charset="0"/>
                <a:cs typeface="Times New Roman" panose="02020603050405020304" pitchFamily="18" charset="0"/>
              </a:rPr>
              <a:t> versus the ones that can accommodate 2 or less. </a:t>
            </a:r>
            <a:r>
              <a:rPr lang="en-US" sz="2800" dirty="0">
                <a:solidFill>
                  <a:srgbClr val="373A36"/>
                </a:solidFill>
                <a:latin typeface="Times New Roman" panose="02020603050405020304" pitchFamily="18" charset="0"/>
                <a:cs typeface="Times New Roman" panose="02020603050405020304" pitchFamily="18" charset="0"/>
              </a:rPr>
              <a:t>The bands around those values represent what we expect, with 95% confidence, would be the mean for houses in those groups.</a:t>
            </a:r>
          </a:p>
          <a:p>
            <a:pPr marL="342900" indent="-342900">
              <a:buFont typeface="Arial" panose="020B0604020202020204" pitchFamily="34" charset="0"/>
              <a:buChar char="•"/>
            </a:pPr>
            <a:endParaRPr lang="en-US" sz="2800" b="0" dirty="0">
              <a:solidFill>
                <a:srgbClr val="373A36"/>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0" dirty="0">
                <a:solidFill>
                  <a:srgbClr val="373A36"/>
                </a:solidFill>
                <a:effectLst/>
                <a:latin typeface="Times New Roman" panose="02020603050405020304" pitchFamily="18" charset="0"/>
                <a:cs typeface="Times New Roman" panose="02020603050405020304" pitchFamily="18" charset="0"/>
              </a:rPr>
              <a:t>S</a:t>
            </a:r>
            <a:r>
              <a:rPr lang="en-US" sz="2800" dirty="0">
                <a:solidFill>
                  <a:srgbClr val="373A36"/>
                </a:solidFill>
                <a:latin typeface="Times New Roman" panose="02020603050405020304" pitchFamily="18" charset="0"/>
                <a:cs typeface="Times New Roman" panose="02020603050405020304" pitchFamily="18" charset="0"/>
              </a:rPr>
              <a:t>ince the bars don’t overlap, that means we can be certain, statistically speaking, that there would be significant difference in the sale price of 2 groups.</a:t>
            </a:r>
            <a:endParaRPr lang="en-US" sz="2800" dirty="0">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id="{9A4598BD-9D8C-4EC9-9651-7970A73A970F}"/>
              </a:ext>
            </a:extLst>
          </p:cNvPr>
          <p:cNvSpPr txBox="1">
            <a:spLocks/>
          </p:cNvSpPr>
          <p:nvPr/>
        </p:nvSpPr>
        <p:spPr>
          <a:xfrm>
            <a:off x="629583" y="149900"/>
            <a:ext cx="4527033"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Garage Cars</a:t>
            </a:r>
          </a:p>
        </p:txBody>
      </p:sp>
    </p:spTree>
    <p:extLst>
      <p:ext uri="{BB962C8B-B14F-4D97-AF65-F5344CB8AC3E}">
        <p14:creationId xmlns:p14="http://schemas.microsoft.com/office/powerpoint/2010/main" val="124459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BE77E6D-9111-474D-B7B1-58947F509397}"/>
              </a:ext>
            </a:extLst>
          </p:cNvPr>
          <p:cNvSpPr txBox="1"/>
          <p:nvPr/>
        </p:nvSpPr>
        <p:spPr>
          <a:xfrm>
            <a:off x="1549111" y="1612721"/>
            <a:ext cx="9723492" cy="2785378"/>
          </a:xfrm>
          <a:prstGeom prst="rect">
            <a:avLst/>
          </a:prstGeom>
          <a:noFill/>
        </p:spPr>
        <p:txBody>
          <a:bodyPr wrap="square" rtlCol="0">
            <a:spAutoFit/>
          </a:bodyPr>
          <a:lstStyle/>
          <a:p>
            <a:pPr marL="285750" indent="-285750">
              <a:buFont typeface="Arial" panose="020B0604020202020204" pitchFamily="34" charset="0"/>
              <a:buChar char="•"/>
            </a:pPr>
            <a:r>
              <a:rPr lang="en-US" sz="2500" dirty="0">
                <a:solidFill>
                  <a:srgbClr val="373A36"/>
                </a:solidFill>
                <a:latin typeface="Times New Roman" panose="02020603050405020304" pitchFamily="18" charset="0"/>
                <a:cs typeface="Times New Roman" panose="02020603050405020304" pitchFamily="18" charset="0"/>
              </a:rPr>
              <a:t>According to the regression analysis, </a:t>
            </a:r>
            <a:r>
              <a:rPr lang="en-US" sz="2500" dirty="0">
                <a:solidFill>
                  <a:srgbClr val="373A36"/>
                </a:solidFill>
                <a:highlight>
                  <a:srgbClr val="B8D233"/>
                </a:highlight>
                <a:latin typeface="Times New Roman" panose="02020603050405020304" pitchFamily="18" charset="0"/>
                <a:cs typeface="Times New Roman" panose="02020603050405020304" pitchFamily="18" charset="0"/>
              </a:rPr>
              <a:t>almost 41% of movement in sale price is explained</a:t>
            </a:r>
            <a:r>
              <a:rPr lang="en-US" sz="2500" dirty="0">
                <a:solidFill>
                  <a:srgbClr val="373A36"/>
                </a:solidFill>
                <a:latin typeface="Times New Roman" panose="02020603050405020304" pitchFamily="18" charset="0"/>
                <a:cs typeface="Times New Roman" panose="02020603050405020304" pitchFamily="18" charset="0"/>
              </a:rPr>
              <a:t> by changes in no. of cars the garage can accommodate, other factors being constant.</a:t>
            </a:r>
          </a:p>
          <a:p>
            <a:pPr marL="285750" indent="-285750">
              <a:buFont typeface="Arial" panose="020B0604020202020204" pitchFamily="34" charset="0"/>
              <a:buChar char="•"/>
            </a:pPr>
            <a:endParaRPr lang="en-US" sz="2500" dirty="0">
              <a:solidFill>
                <a:srgbClr val="373A3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solidFill>
                  <a:srgbClr val="373A36"/>
                </a:solidFill>
                <a:latin typeface="Times New Roman" panose="02020603050405020304" pitchFamily="18" charset="0"/>
                <a:cs typeface="Times New Roman" panose="02020603050405020304" pitchFamily="18" charset="0"/>
              </a:rPr>
              <a:t>Since coefficient of bedrooms is positive, this explains </a:t>
            </a:r>
            <a:r>
              <a:rPr lang="en-US" sz="2500" dirty="0">
                <a:solidFill>
                  <a:srgbClr val="373A36"/>
                </a:solidFill>
                <a:highlight>
                  <a:srgbClr val="B8D233"/>
                </a:highlight>
                <a:latin typeface="Times New Roman" panose="02020603050405020304" pitchFamily="18" charset="0"/>
                <a:cs typeface="Times New Roman" panose="02020603050405020304" pitchFamily="18" charset="0"/>
              </a:rPr>
              <a:t>direct relationship</a:t>
            </a:r>
            <a:r>
              <a:rPr lang="en-US" sz="2500" dirty="0">
                <a:solidFill>
                  <a:srgbClr val="373A36"/>
                </a:solidFill>
                <a:latin typeface="Times New Roman" panose="02020603050405020304" pitchFamily="18" charset="0"/>
                <a:cs typeface="Times New Roman" panose="02020603050405020304" pitchFamily="18" charset="0"/>
              </a:rPr>
              <a:t>. Greater the number of cars the garage can accommodate, higher the price.</a:t>
            </a:r>
            <a:endParaRPr lang="en-US" sz="2500" dirty="0">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9EA4CF1F-99D0-4C0A-B9BC-FFAFA8BEA69B}"/>
              </a:ext>
            </a:extLst>
          </p:cNvPr>
          <p:cNvGraphicFramePr>
            <a:graphicFrameLocks noGrp="1"/>
          </p:cNvGraphicFramePr>
          <p:nvPr>
            <p:extLst>
              <p:ext uri="{D42A27DB-BD31-4B8C-83A1-F6EECF244321}">
                <p14:modId xmlns:p14="http://schemas.microsoft.com/office/powerpoint/2010/main" val="236980449"/>
              </p:ext>
            </p:extLst>
          </p:nvPr>
        </p:nvGraphicFramePr>
        <p:xfrm>
          <a:off x="5200519" y="4353361"/>
          <a:ext cx="6385810" cy="2369821"/>
        </p:xfrm>
        <a:graphic>
          <a:graphicData uri="http://schemas.openxmlformats.org/drawingml/2006/table">
            <a:tbl>
              <a:tblPr firstRow="1" bandRow="1">
                <a:tableStyleId>{5C22544A-7EE6-4342-B048-85BDC9FD1C3A}</a:tableStyleId>
              </a:tblPr>
              <a:tblGrid>
                <a:gridCol w="4168768">
                  <a:extLst>
                    <a:ext uri="{9D8B030D-6E8A-4147-A177-3AD203B41FA5}">
                      <a16:colId xmlns:a16="http://schemas.microsoft.com/office/drawing/2014/main" val="2155549780"/>
                    </a:ext>
                  </a:extLst>
                </a:gridCol>
                <a:gridCol w="2217042">
                  <a:extLst>
                    <a:ext uri="{9D8B030D-6E8A-4147-A177-3AD203B41FA5}">
                      <a16:colId xmlns:a16="http://schemas.microsoft.com/office/drawing/2014/main" val="2366970448"/>
                    </a:ext>
                  </a:extLst>
                </a:gridCol>
              </a:tblGrid>
              <a:tr h="637453">
                <a:tc gridSpan="2">
                  <a:txBody>
                    <a:bodyPr/>
                    <a:lstStyle/>
                    <a:p>
                      <a:r>
                        <a:rPr lang="en-US" sz="2800" dirty="0">
                          <a:latin typeface="Times New Roman" panose="02020603050405020304" pitchFamily="18" charset="0"/>
                          <a:cs typeface="Times New Roman" panose="02020603050405020304" pitchFamily="18" charset="0"/>
                        </a:rPr>
                        <a:t>Regression Statistics</a:t>
                      </a:r>
                    </a:p>
                  </a:txBody>
                  <a:tcPr/>
                </a:tc>
                <a:tc hMerge="1">
                  <a:txBody>
                    <a:bodyPr/>
                    <a:lstStyle/>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2644055"/>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R Square</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0.41012394</a:t>
                      </a:r>
                    </a:p>
                  </a:txBody>
                  <a:tcPr marL="9525" marT="9525" marB="0" anchor="b"/>
                </a:tc>
                <a:extLst>
                  <a:ext uri="{0D108BD9-81ED-4DB2-BD59-A6C34878D82A}">
                    <a16:rowId xmlns:a16="http://schemas.microsoft.com/office/drawing/2014/main" val="2849749539"/>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Intercept</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60618.98087</a:t>
                      </a:r>
                    </a:p>
                  </a:txBody>
                  <a:tcPr marL="9525" marT="9525" marB="0" anchor="b"/>
                </a:tc>
                <a:extLst>
                  <a:ext uri="{0D108BD9-81ED-4DB2-BD59-A6C34878D82A}">
                    <a16:rowId xmlns:a16="http://schemas.microsoft.com/office/drawing/2014/main" val="3319830758"/>
                  </a:ext>
                </a:extLst>
              </a:tr>
              <a:tr h="577456">
                <a:tc>
                  <a:txBody>
                    <a:bodyPr/>
                    <a:lstStyle/>
                    <a:p>
                      <a:pPr algn="l" fontAlgn="b"/>
                      <a:r>
                        <a:rPr lang="en-US" sz="2800" b="0" i="1" u="none" strike="noStrike" dirty="0">
                          <a:solidFill>
                            <a:srgbClr val="000000"/>
                          </a:solidFill>
                          <a:effectLst/>
                          <a:latin typeface="Times New Roman" panose="02020603050405020304" pitchFamily="18" charset="0"/>
                          <a:cs typeface="Times New Roman" panose="02020603050405020304" pitchFamily="18" charset="0"/>
                        </a:rPr>
                        <a:t>Coefficient of Garage Cars</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68077.99765</a:t>
                      </a:r>
                    </a:p>
                  </a:txBody>
                  <a:tcPr marL="9525" marT="9525" marB="0" anchor="b"/>
                </a:tc>
                <a:extLst>
                  <a:ext uri="{0D108BD9-81ED-4DB2-BD59-A6C34878D82A}">
                    <a16:rowId xmlns:a16="http://schemas.microsoft.com/office/drawing/2014/main" val="1035374903"/>
                  </a:ext>
                </a:extLst>
              </a:tr>
            </a:tbl>
          </a:graphicData>
        </a:graphic>
      </p:graphicFrame>
      <p:sp>
        <p:nvSpPr>
          <p:cNvPr id="13" name="Title 1">
            <a:extLst>
              <a:ext uri="{FF2B5EF4-FFF2-40B4-BE49-F238E27FC236}">
                <a16:creationId xmlns:a16="http://schemas.microsoft.com/office/drawing/2014/main" id="{A9CDC24D-30FA-4586-88BD-8FBACC1864BD}"/>
              </a:ext>
            </a:extLst>
          </p:cNvPr>
          <p:cNvSpPr>
            <a:spLocks noGrp="1"/>
          </p:cNvSpPr>
          <p:nvPr>
            <p:ph type="title"/>
          </p:nvPr>
        </p:nvSpPr>
        <p:spPr>
          <a:xfrm>
            <a:off x="629582" y="149900"/>
            <a:ext cx="6415795" cy="933538"/>
          </a:xfrm>
        </p:spPr>
        <p:txBody>
          <a:bodyPr>
            <a:normAutofit/>
          </a:bodyPr>
          <a:lstStyle/>
          <a:p>
            <a:pPr algn="ctr"/>
            <a:r>
              <a:rPr lang="en-US" sz="5400" dirty="0">
                <a:solidFill>
                  <a:schemeClr val="tx1"/>
                </a:solidFill>
                <a:latin typeface="Century Gothic" panose="020B0502020202020204" pitchFamily="34" charset="0"/>
                <a:ea typeface="+mn-ea"/>
                <a:cs typeface="+mn-cs"/>
              </a:rPr>
              <a:t>Regression analysis</a:t>
            </a:r>
          </a:p>
        </p:txBody>
      </p:sp>
      <p:sp>
        <p:nvSpPr>
          <p:cNvPr id="14" name="Title 1">
            <a:extLst>
              <a:ext uri="{FF2B5EF4-FFF2-40B4-BE49-F238E27FC236}">
                <a16:creationId xmlns:a16="http://schemas.microsoft.com/office/drawing/2014/main" id="{EF687450-B1FE-4CB6-8B6D-5F8163377C36}"/>
              </a:ext>
            </a:extLst>
          </p:cNvPr>
          <p:cNvSpPr txBox="1">
            <a:spLocks/>
          </p:cNvSpPr>
          <p:nvPr/>
        </p:nvSpPr>
        <p:spPr>
          <a:xfrm>
            <a:off x="630248" y="497178"/>
            <a:ext cx="6415129" cy="103847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tx1"/>
                </a:solidFill>
                <a:latin typeface="Century Gothic" panose="020B0502020202020204" pitchFamily="34" charset="0"/>
                <a:ea typeface="+mn-ea"/>
                <a:cs typeface="+mn-cs"/>
              </a:rPr>
              <a:t>(for Garage Cars)</a:t>
            </a:r>
          </a:p>
        </p:txBody>
      </p:sp>
    </p:spTree>
    <p:extLst>
      <p:ext uri="{BB962C8B-B14F-4D97-AF65-F5344CB8AC3E}">
        <p14:creationId xmlns:p14="http://schemas.microsoft.com/office/powerpoint/2010/main" val="684609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4E7E24-E107-4D84-8387-31710A221377}"/>
              </a:ext>
            </a:extLst>
          </p:cNvPr>
          <p:cNvSpPr txBox="1"/>
          <p:nvPr/>
        </p:nvSpPr>
        <p:spPr>
          <a:xfrm>
            <a:off x="629581" y="149900"/>
            <a:ext cx="3481460" cy="923330"/>
          </a:xfrm>
          <a:prstGeom prst="rect">
            <a:avLst/>
          </a:prstGeom>
          <a:noFill/>
        </p:spPr>
        <p:txBody>
          <a:bodyPr wrap="square" rtlCol="0">
            <a:spAutoFit/>
          </a:bodyPr>
          <a:lstStyle/>
          <a:p>
            <a:pPr algn="ctr"/>
            <a:r>
              <a:rPr lang="en-US" sz="5400" dirty="0">
                <a:latin typeface="Century Gothic" panose="020B0502020202020204" pitchFamily="34" charset="0"/>
              </a:rPr>
              <a:t>Objective</a:t>
            </a:r>
          </a:p>
        </p:txBody>
      </p:sp>
      <p:sp>
        <p:nvSpPr>
          <p:cNvPr id="9" name="TextBox 8">
            <a:extLst>
              <a:ext uri="{FF2B5EF4-FFF2-40B4-BE49-F238E27FC236}">
                <a16:creationId xmlns:a16="http://schemas.microsoft.com/office/drawing/2014/main" id="{B371DC71-31A1-4EA9-8E50-107D88D5D12C}"/>
              </a:ext>
            </a:extLst>
          </p:cNvPr>
          <p:cNvSpPr txBox="1"/>
          <p:nvPr/>
        </p:nvSpPr>
        <p:spPr>
          <a:xfrm>
            <a:off x="1543984" y="1621334"/>
            <a:ext cx="10058403"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objective of the analysis is to </a:t>
            </a:r>
            <a:r>
              <a:rPr lang="en-US" sz="2800" dirty="0">
                <a:highlight>
                  <a:srgbClr val="B8D233"/>
                </a:highlight>
                <a:latin typeface="Times New Roman" panose="02020603050405020304" pitchFamily="18" charset="0"/>
                <a:cs typeface="Times New Roman" panose="02020603050405020304" pitchFamily="18" charset="0"/>
              </a:rPr>
              <a:t>investigate factors that drive home prices</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project focuses on 5 such factors and how they influence home price movements.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The methods used for analysis are:</a:t>
            </a: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T-test analysis</a:t>
            </a:r>
            <a:r>
              <a:rPr lang="en-US" sz="2800" dirty="0">
                <a:latin typeface="Times New Roman" panose="02020603050405020304" pitchFamily="18" charset="0"/>
                <a:cs typeface="Times New Roman" panose="02020603050405020304" pitchFamily="18" charset="0"/>
              </a:rPr>
              <a:t> – used to detect the presence of difference between the means of two study groups.</a:t>
            </a:r>
          </a:p>
          <a:p>
            <a:pPr marL="342900" indent="-342900">
              <a:buFont typeface="Arial" panose="020B0604020202020204" pitchFamily="34" charset="0"/>
              <a:buChar char="•"/>
            </a:pPr>
            <a:r>
              <a:rPr lang="en-US" sz="2800" b="1" u="sng" dirty="0">
                <a:latin typeface="Times New Roman" panose="02020603050405020304" pitchFamily="18" charset="0"/>
                <a:cs typeface="Times New Roman" panose="02020603050405020304" pitchFamily="18" charset="0"/>
              </a:rPr>
              <a:t>Regression analysis</a:t>
            </a:r>
            <a:r>
              <a:rPr lang="en-US" sz="2800" dirty="0">
                <a:latin typeface="Times New Roman" panose="02020603050405020304" pitchFamily="18" charset="0"/>
                <a:cs typeface="Times New Roman" panose="02020603050405020304" pitchFamily="18" charset="0"/>
              </a:rPr>
              <a:t> – used to explain the relationship between the driving factor and price movement.</a:t>
            </a:r>
          </a:p>
        </p:txBody>
      </p:sp>
    </p:spTree>
    <p:extLst>
      <p:ext uri="{BB962C8B-B14F-4D97-AF65-F5344CB8AC3E}">
        <p14:creationId xmlns:p14="http://schemas.microsoft.com/office/powerpoint/2010/main" val="253258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AE46EC-6A74-42B8-ABAF-448F40484CE9}"/>
              </a:ext>
            </a:extLst>
          </p:cNvPr>
          <p:cNvSpPr txBox="1">
            <a:spLocks/>
          </p:cNvSpPr>
          <p:nvPr/>
        </p:nvSpPr>
        <p:spPr>
          <a:xfrm>
            <a:off x="629584" y="149900"/>
            <a:ext cx="7240252"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Recommendations</a:t>
            </a:r>
          </a:p>
        </p:txBody>
      </p:sp>
      <p:sp>
        <p:nvSpPr>
          <p:cNvPr id="9" name="TextBox 8">
            <a:extLst>
              <a:ext uri="{FF2B5EF4-FFF2-40B4-BE49-F238E27FC236}">
                <a16:creationId xmlns:a16="http://schemas.microsoft.com/office/drawing/2014/main" id="{292D280A-6017-498A-A830-A14B23B71A52}"/>
              </a:ext>
            </a:extLst>
          </p:cNvPr>
          <p:cNvSpPr txBox="1"/>
          <p:nvPr/>
        </p:nvSpPr>
        <p:spPr>
          <a:xfrm flipH="1">
            <a:off x="1713066" y="1445121"/>
            <a:ext cx="9746805" cy="5262979"/>
          </a:xfrm>
          <a:prstGeom prst="rect">
            <a:avLst/>
          </a:prstGeom>
          <a:noFill/>
        </p:spPr>
        <p:txBody>
          <a:bodyPr wrap="square" rtlCol="0">
            <a:spAutoFit/>
          </a:bodyPr>
          <a:lstStyle/>
          <a:p>
            <a:r>
              <a:rPr lang="en-US" sz="2800" dirty="0">
                <a:solidFill>
                  <a:srgbClr val="373A36"/>
                </a:solidFill>
                <a:latin typeface="Times New Roman" panose="02020603050405020304" pitchFamily="18" charset="0"/>
                <a:cs typeface="Times New Roman" panose="02020603050405020304" pitchFamily="18" charset="0"/>
              </a:rPr>
              <a:t>From the analysis, I would like to make the following recommendations : </a:t>
            </a:r>
          </a:p>
          <a:p>
            <a:pPr marL="457200" indent="-457200">
              <a:buFont typeface="Arial" panose="020B0604020202020204" pitchFamily="34" charset="0"/>
              <a:buChar char="•"/>
            </a:pPr>
            <a:r>
              <a:rPr lang="en-US" sz="2800" dirty="0">
                <a:solidFill>
                  <a:srgbClr val="373A36"/>
                </a:solidFill>
                <a:highlight>
                  <a:srgbClr val="B8D233"/>
                </a:highlight>
                <a:latin typeface="Times New Roman" panose="02020603050405020304" pitchFamily="18" charset="0"/>
                <a:cs typeface="Times New Roman" panose="02020603050405020304" pitchFamily="18" charset="0"/>
              </a:rPr>
              <a:t>Invest in recently built homes</a:t>
            </a:r>
            <a:r>
              <a:rPr lang="en-US" sz="2800" dirty="0">
                <a:solidFill>
                  <a:srgbClr val="373A36"/>
                </a:solidFill>
                <a:latin typeface="Times New Roman" panose="02020603050405020304" pitchFamily="18" charset="0"/>
                <a:cs typeface="Times New Roman" panose="02020603050405020304" pitchFamily="18" charset="0"/>
              </a:rPr>
              <a:t> as they have higher sale prices.</a:t>
            </a:r>
          </a:p>
          <a:p>
            <a:pPr marL="457200" indent="-457200">
              <a:buFont typeface="Arial" panose="020B0604020202020204" pitchFamily="34" charset="0"/>
              <a:buChar char="•"/>
            </a:pPr>
            <a:r>
              <a:rPr lang="en-US" sz="2800" dirty="0">
                <a:solidFill>
                  <a:srgbClr val="373A36"/>
                </a:solidFill>
                <a:latin typeface="Times New Roman" panose="02020603050405020304" pitchFamily="18" charset="0"/>
                <a:cs typeface="Times New Roman" panose="02020603050405020304" pitchFamily="18" charset="0"/>
              </a:rPr>
              <a:t>Prefer homes with </a:t>
            </a:r>
            <a:r>
              <a:rPr lang="en-US" sz="2800" dirty="0">
                <a:solidFill>
                  <a:srgbClr val="373A36"/>
                </a:solidFill>
                <a:highlight>
                  <a:srgbClr val="B8D233"/>
                </a:highlight>
                <a:latin typeface="Times New Roman" panose="02020603050405020304" pitchFamily="18" charset="0"/>
                <a:cs typeface="Times New Roman" panose="02020603050405020304" pitchFamily="18" charset="0"/>
              </a:rPr>
              <a:t>lager garage capacity</a:t>
            </a:r>
            <a:r>
              <a:rPr lang="en-US" sz="2800" dirty="0">
                <a:solidFill>
                  <a:srgbClr val="373A36"/>
                </a:solidFill>
                <a:latin typeface="Times New Roman" panose="02020603050405020304" pitchFamily="18" charset="0"/>
                <a:cs typeface="Times New Roman" panose="02020603050405020304" pitchFamily="18" charset="0"/>
              </a:rPr>
              <a:t> and </a:t>
            </a:r>
            <a:r>
              <a:rPr lang="en-US" sz="2800" dirty="0">
                <a:solidFill>
                  <a:srgbClr val="373A36"/>
                </a:solidFill>
                <a:highlight>
                  <a:srgbClr val="B8D233"/>
                </a:highlight>
                <a:latin typeface="Times New Roman" panose="02020603050405020304" pitchFamily="18" charset="0"/>
                <a:cs typeface="Times New Roman" panose="02020603050405020304" pitchFamily="18" charset="0"/>
              </a:rPr>
              <a:t>higher no. of rooms</a:t>
            </a:r>
            <a:r>
              <a:rPr lang="en-US" sz="2800" dirty="0">
                <a:solidFill>
                  <a:srgbClr val="373A36"/>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800" dirty="0">
                <a:solidFill>
                  <a:srgbClr val="373A36"/>
                </a:solidFill>
                <a:latin typeface="Times New Roman" panose="02020603050405020304" pitchFamily="18" charset="0"/>
                <a:cs typeface="Times New Roman" panose="02020603050405020304" pitchFamily="18" charset="0"/>
              </a:rPr>
              <a:t>Houses with </a:t>
            </a:r>
            <a:r>
              <a:rPr lang="en-US" sz="2800" dirty="0">
                <a:solidFill>
                  <a:srgbClr val="373A36"/>
                </a:solidFill>
                <a:highlight>
                  <a:srgbClr val="B8D233"/>
                </a:highlight>
                <a:latin typeface="Times New Roman" panose="02020603050405020304" pitchFamily="18" charset="0"/>
                <a:cs typeface="Times New Roman" panose="02020603050405020304" pitchFamily="18" charset="0"/>
              </a:rPr>
              <a:t>higher quality rating</a:t>
            </a:r>
            <a:r>
              <a:rPr lang="en-US" sz="2800" dirty="0">
                <a:solidFill>
                  <a:srgbClr val="373A36"/>
                </a:solidFill>
                <a:latin typeface="Times New Roman" panose="02020603050405020304" pitchFamily="18" charset="0"/>
                <a:cs typeface="Times New Roman" panose="02020603050405020304" pitchFamily="18" charset="0"/>
              </a:rPr>
              <a:t> have higher sales price, hence are better investment option.</a:t>
            </a:r>
          </a:p>
          <a:p>
            <a:pPr marL="457200" indent="-457200">
              <a:buFont typeface="Arial" panose="020B0604020202020204" pitchFamily="34" charset="0"/>
              <a:buChar char="•"/>
            </a:pPr>
            <a:r>
              <a:rPr lang="en-US" sz="2800" dirty="0">
                <a:solidFill>
                  <a:srgbClr val="373A36"/>
                </a:solidFill>
                <a:latin typeface="Times New Roman" panose="02020603050405020304" pitchFamily="18" charset="0"/>
                <a:cs typeface="Times New Roman" panose="02020603050405020304" pitchFamily="18" charset="0"/>
              </a:rPr>
              <a:t>Investment in </a:t>
            </a:r>
            <a:r>
              <a:rPr lang="en-US" sz="2800" dirty="0">
                <a:solidFill>
                  <a:srgbClr val="373A36"/>
                </a:solidFill>
                <a:highlight>
                  <a:srgbClr val="B8D233"/>
                </a:highlight>
                <a:latin typeface="Times New Roman" panose="02020603050405020304" pitchFamily="18" charset="0"/>
                <a:cs typeface="Times New Roman" panose="02020603050405020304" pitchFamily="18" charset="0"/>
              </a:rPr>
              <a:t>larger homes</a:t>
            </a:r>
            <a:r>
              <a:rPr lang="en-US" sz="2800" dirty="0">
                <a:solidFill>
                  <a:srgbClr val="373A36"/>
                </a:solidFill>
                <a:latin typeface="Times New Roman" panose="02020603050405020304" pitchFamily="18" charset="0"/>
                <a:cs typeface="Times New Roman" panose="02020603050405020304" pitchFamily="18" charset="0"/>
              </a:rPr>
              <a:t> is a better choice as they have higher prices. </a:t>
            </a:r>
          </a:p>
          <a:p>
            <a:pPr marL="457200" indent="-457200">
              <a:buFont typeface="Arial" panose="020B0604020202020204" pitchFamily="34" charset="0"/>
              <a:buChar char="•"/>
            </a:pPr>
            <a:endParaRPr lang="en-US" sz="2800" dirty="0">
              <a:solidFill>
                <a:srgbClr val="373A36"/>
              </a:solidFill>
              <a:latin typeface="Times New Roman" panose="02020603050405020304" pitchFamily="18" charset="0"/>
              <a:cs typeface="Times New Roman" panose="02020603050405020304" pitchFamily="18" charset="0"/>
            </a:endParaRPr>
          </a:p>
          <a:p>
            <a:r>
              <a:rPr lang="en-US" sz="2800" dirty="0">
                <a:solidFill>
                  <a:srgbClr val="373A36"/>
                </a:solidFill>
                <a:latin typeface="Times New Roman" panose="02020603050405020304" pitchFamily="18" charset="0"/>
                <a:cs typeface="Times New Roman" panose="02020603050405020304" pitchFamily="18" charset="0"/>
              </a:rPr>
              <a:t>Surprisingly, the </a:t>
            </a:r>
            <a:r>
              <a:rPr lang="en-US" sz="2800" dirty="0">
                <a:solidFill>
                  <a:srgbClr val="373A36"/>
                </a:solidFill>
                <a:highlight>
                  <a:srgbClr val="B8D233"/>
                </a:highlight>
                <a:latin typeface="Times New Roman" panose="02020603050405020304" pitchFamily="18" charset="0"/>
                <a:cs typeface="Times New Roman" panose="02020603050405020304" pitchFamily="18" charset="0"/>
              </a:rPr>
              <a:t>most influencing factors are quality and no. of cars the garage can accommodate and not the lot area</a:t>
            </a:r>
            <a:r>
              <a:rPr lang="en-US" sz="2800" dirty="0">
                <a:solidFill>
                  <a:srgbClr val="373A3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724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0AD8-EB44-41ED-ACDF-6D9595EA1087}"/>
              </a:ext>
            </a:extLst>
          </p:cNvPr>
          <p:cNvSpPr>
            <a:spLocks noGrp="1"/>
          </p:cNvSpPr>
          <p:nvPr>
            <p:ph type="title"/>
          </p:nvPr>
        </p:nvSpPr>
        <p:spPr>
          <a:xfrm>
            <a:off x="629582" y="149900"/>
            <a:ext cx="5861159" cy="959370"/>
          </a:xfrm>
        </p:spPr>
        <p:txBody>
          <a:bodyPr>
            <a:noAutofit/>
          </a:bodyPr>
          <a:lstStyle/>
          <a:p>
            <a:pPr algn="ctr"/>
            <a:r>
              <a:rPr lang="en-US" sz="5400" dirty="0">
                <a:solidFill>
                  <a:schemeClr val="tx1"/>
                </a:solidFill>
                <a:latin typeface="Century Gothic" panose="020B0502020202020204" pitchFamily="34" charset="0"/>
                <a:ea typeface="+mn-ea"/>
                <a:cs typeface="+mn-cs"/>
              </a:rPr>
              <a:t>Factors analyzed</a:t>
            </a:r>
          </a:p>
        </p:txBody>
      </p:sp>
      <p:sp>
        <p:nvSpPr>
          <p:cNvPr id="3" name="Text Placeholder 2">
            <a:extLst>
              <a:ext uri="{FF2B5EF4-FFF2-40B4-BE49-F238E27FC236}">
                <a16:creationId xmlns:a16="http://schemas.microsoft.com/office/drawing/2014/main" id="{DFEA7DDC-BAF8-4796-A278-772DD71265F0}"/>
              </a:ext>
            </a:extLst>
          </p:cNvPr>
          <p:cNvSpPr>
            <a:spLocks noGrp="1"/>
          </p:cNvSpPr>
          <p:nvPr>
            <p:ph type="body" idx="1"/>
          </p:nvPr>
        </p:nvSpPr>
        <p:spPr>
          <a:xfrm>
            <a:off x="1548099" y="1622851"/>
            <a:ext cx="9729502" cy="3882887"/>
          </a:xfrm>
        </p:spPr>
        <p:txBody>
          <a:bodyPr>
            <a:noAutofit/>
          </a:bodyPr>
          <a:lstStyle/>
          <a:p>
            <a:pPr defTabSz="914400"/>
            <a:r>
              <a:rPr lang="en-US" sz="2800" dirty="0">
                <a:solidFill>
                  <a:schemeClr val="tx1"/>
                </a:solidFill>
                <a:latin typeface="Times New Roman" panose="02020603050405020304" pitchFamily="18" charset="0"/>
                <a:cs typeface="Times New Roman" panose="02020603050405020304" pitchFamily="18" charset="0"/>
              </a:rPr>
              <a:t>The factors analyzed in this project are :</a:t>
            </a:r>
          </a:p>
          <a:p>
            <a:pPr lvl="2" indent="-457200" defTabSz="914400">
              <a:buClrTx/>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Age – number of yrs. since the property was built</a:t>
            </a:r>
          </a:p>
          <a:p>
            <a:pPr lvl="2" indent="-457200" defTabSz="914400">
              <a:buClrTx/>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Quality</a:t>
            </a:r>
          </a:p>
          <a:p>
            <a:pPr lvl="2" indent="-457200" defTabSz="914400">
              <a:buClrTx/>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Lot area – lot size in sq. feet</a:t>
            </a:r>
          </a:p>
          <a:p>
            <a:pPr lvl="2" indent="-457200" defTabSz="914400">
              <a:buClrTx/>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Bedrooms – bedrooms above grade</a:t>
            </a:r>
          </a:p>
          <a:p>
            <a:pPr lvl="2" indent="-457200" defTabSz="914400">
              <a:buClrTx/>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Garage Cars – size of garage in car capacity</a:t>
            </a:r>
            <a:endParaRPr lang="en-US" sz="2800" dirty="0">
              <a:solidFill>
                <a:schemeClr val="tx1"/>
              </a:solidFill>
            </a:endParaRPr>
          </a:p>
        </p:txBody>
      </p:sp>
    </p:spTree>
    <p:extLst>
      <p:ext uri="{BB962C8B-B14F-4D97-AF65-F5344CB8AC3E}">
        <p14:creationId xmlns:p14="http://schemas.microsoft.com/office/powerpoint/2010/main" val="337874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FA50-494C-429E-89A8-90D3A5A92BC8}"/>
              </a:ext>
            </a:extLst>
          </p:cNvPr>
          <p:cNvSpPr>
            <a:spLocks noGrp="1"/>
          </p:cNvSpPr>
          <p:nvPr>
            <p:ph type="title"/>
          </p:nvPr>
        </p:nvSpPr>
        <p:spPr>
          <a:xfrm>
            <a:off x="629582" y="149900"/>
            <a:ext cx="6644316" cy="933538"/>
          </a:xfrm>
        </p:spPr>
        <p:txBody>
          <a:bodyPr>
            <a:normAutofit/>
          </a:bodyPr>
          <a:lstStyle/>
          <a:p>
            <a:pPr algn="ctr"/>
            <a:r>
              <a:rPr lang="en-US" sz="5400" dirty="0">
                <a:solidFill>
                  <a:schemeClr val="tx1"/>
                </a:solidFill>
                <a:latin typeface="Century Gothic" panose="020B0502020202020204" pitchFamily="34" charset="0"/>
                <a:ea typeface="+mn-ea"/>
                <a:cs typeface="+mn-cs"/>
              </a:rPr>
              <a:t>Adjusted sale price</a:t>
            </a:r>
          </a:p>
        </p:txBody>
      </p:sp>
      <p:sp>
        <p:nvSpPr>
          <p:cNvPr id="3" name="Text Placeholder 2">
            <a:extLst>
              <a:ext uri="{FF2B5EF4-FFF2-40B4-BE49-F238E27FC236}">
                <a16:creationId xmlns:a16="http://schemas.microsoft.com/office/drawing/2014/main" id="{EC72B6AB-03B0-4A87-865E-B77CFE261682}"/>
              </a:ext>
            </a:extLst>
          </p:cNvPr>
          <p:cNvSpPr>
            <a:spLocks noGrp="1"/>
          </p:cNvSpPr>
          <p:nvPr>
            <p:ph type="body" idx="1"/>
          </p:nvPr>
        </p:nvSpPr>
        <p:spPr>
          <a:xfrm>
            <a:off x="1558197" y="3075349"/>
            <a:ext cx="5846947" cy="457200"/>
          </a:xfrm>
        </p:spPr>
        <p:txBody>
          <a:bodyPr>
            <a:normAutofit/>
          </a:bodyPr>
          <a:lstStyle/>
          <a:p>
            <a:r>
              <a:rPr lang="en-US" sz="2400" i="1" dirty="0">
                <a:latin typeface="Amasis MT Pro Black" panose="02040A04050005020304" pitchFamily="18" charset="0"/>
              </a:rPr>
              <a:t>Price Adjustment Data (External Data)</a:t>
            </a:r>
            <a:endParaRPr lang="en-US" i="1" dirty="0">
              <a:latin typeface="Amasis MT Pro Black" panose="02040A04050005020304" pitchFamily="18" charset="0"/>
            </a:endParaRPr>
          </a:p>
        </p:txBody>
      </p:sp>
      <p:graphicFrame>
        <p:nvGraphicFramePr>
          <p:cNvPr id="4" name="Object 3">
            <a:extLst>
              <a:ext uri="{FF2B5EF4-FFF2-40B4-BE49-F238E27FC236}">
                <a16:creationId xmlns:a16="http://schemas.microsoft.com/office/drawing/2014/main" id="{E3165A6B-2EF5-4811-BD56-123624101DF1}"/>
              </a:ext>
            </a:extLst>
          </p:cNvPr>
          <p:cNvGraphicFramePr>
            <a:graphicFrameLocks noChangeAspect="1"/>
          </p:cNvGraphicFramePr>
          <p:nvPr>
            <p:extLst>
              <p:ext uri="{D42A27DB-BD31-4B8C-83A1-F6EECF244321}">
                <p14:modId xmlns:p14="http://schemas.microsoft.com/office/powerpoint/2010/main" val="3614369252"/>
              </p:ext>
            </p:extLst>
          </p:nvPr>
        </p:nvGraphicFramePr>
        <p:xfrm>
          <a:off x="2158589" y="3568072"/>
          <a:ext cx="8819213" cy="2406894"/>
        </p:xfrm>
        <a:graphic>
          <a:graphicData uri="http://schemas.openxmlformats.org/presentationml/2006/ole">
            <mc:AlternateContent xmlns:mc="http://schemas.openxmlformats.org/markup-compatibility/2006">
              <mc:Choice xmlns:v="urn:schemas-microsoft-com:vml" Requires="v">
                <p:oleObj name="Worksheet" r:id="rId2" imgW="5048242" imgH="1152673" progId="Excel.Sheet.12">
                  <p:embed/>
                </p:oleObj>
              </mc:Choice>
              <mc:Fallback>
                <p:oleObj name="Worksheet" r:id="rId2" imgW="5048242" imgH="1152673" progId="Excel.Sheet.12">
                  <p:embed/>
                  <p:pic>
                    <p:nvPicPr>
                      <p:cNvPr id="4" name="Object 3">
                        <a:extLst>
                          <a:ext uri="{FF2B5EF4-FFF2-40B4-BE49-F238E27FC236}">
                            <a16:creationId xmlns:a16="http://schemas.microsoft.com/office/drawing/2014/main" id="{E3165A6B-2EF5-4811-BD56-123624101DF1}"/>
                          </a:ext>
                        </a:extLst>
                      </p:cNvPr>
                      <p:cNvPicPr/>
                      <p:nvPr/>
                    </p:nvPicPr>
                    <p:blipFill>
                      <a:blip r:embed="rId3"/>
                      <a:stretch>
                        <a:fillRect/>
                      </a:stretch>
                    </p:blipFill>
                    <p:spPr>
                      <a:xfrm>
                        <a:off x="2158589" y="3568072"/>
                        <a:ext cx="8819213" cy="2406894"/>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4421962D-E50C-4711-AFCA-DEFCDFDC0B2D}"/>
              </a:ext>
            </a:extLst>
          </p:cNvPr>
          <p:cNvSpPr txBox="1"/>
          <p:nvPr/>
        </p:nvSpPr>
        <p:spPr>
          <a:xfrm>
            <a:off x="1545077" y="1674721"/>
            <a:ext cx="9732526"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Age analysis was done using </a:t>
            </a:r>
            <a:r>
              <a:rPr lang="en-US" sz="2800" b="1" u="sng" dirty="0">
                <a:latin typeface="Times New Roman" panose="02020603050405020304" pitchFamily="18" charset="0"/>
                <a:cs typeface="Times New Roman" panose="02020603050405020304" pitchFamily="18" charset="0"/>
              </a:rPr>
              <a:t>inflation adjusted</a:t>
            </a:r>
            <a:r>
              <a:rPr lang="en-US" sz="2800" dirty="0">
                <a:latin typeface="Times New Roman" panose="02020603050405020304" pitchFamily="18" charset="0"/>
                <a:cs typeface="Times New Roman" panose="02020603050405020304" pitchFamily="18" charset="0"/>
              </a:rPr>
              <a:t>* sale price</a:t>
            </a:r>
          </a:p>
          <a:p>
            <a:endParaRPr lang="en-US" sz="2000"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Prices were adjusted to be on par with 2006. Inflation adjustment was done using changes in US median home price data</a:t>
            </a:r>
          </a:p>
        </p:txBody>
      </p:sp>
      <p:sp>
        <p:nvSpPr>
          <p:cNvPr id="6" name="Title 1">
            <a:extLst>
              <a:ext uri="{FF2B5EF4-FFF2-40B4-BE49-F238E27FC236}">
                <a16:creationId xmlns:a16="http://schemas.microsoft.com/office/drawing/2014/main" id="{F65B4C8D-2955-4C55-B936-34B02C0CAD6C}"/>
              </a:ext>
            </a:extLst>
          </p:cNvPr>
          <p:cNvSpPr txBox="1">
            <a:spLocks/>
          </p:cNvSpPr>
          <p:nvPr/>
        </p:nvSpPr>
        <p:spPr>
          <a:xfrm>
            <a:off x="630248" y="452207"/>
            <a:ext cx="6644316" cy="103847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tx1"/>
                </a:solidFill>
                <a:latin typeface="Century Gothic" panose="020B0502020202020204" pitchFamily="34" charset="0"/>
                <a:ea typeface="+mn-ea"/>
                <a:cs typeface="+mn-cs"/>
              </a:rPr>
              <a:t>(used for Age analysis)</a:t>
            </a:r>
          </a:p>
        </p:txBody>
      </p:sp>
    </p:spTree>
    <p:extLst>
      <p:ext uri="{BB962C8B-B14F-4D97-AF65-F5344CB8AC3E}">
        <p14:creationId xmlns:p14="http://schemas.microsoft.com/office/powerpoint/2010/main" val="170302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C01B-75C5-4EE5-BA10-474D094483FF}"/>
              </a:ext>
            </a:extLst>
          </p:cNvPr>
          <p:cNvSpPr>
            <a:spLocks noGrp="1"/>
          </p:cNvSpPr>
          <p:nvPr>
            <p:ph type="title"/>
          </p:nvPr>
        </p:nvSpPr>
        <p:spPr/>
        <p:txBody>
          <a:bodyPr anchor="b">
            <a:normAutofit/>
          </a:bodyPr>
          <a:lstStyle/>
          <a:p>
            <a:r>
              <a:rPr lang="en-US" dirty="0"/>
              <a:t> </a:t>
            </a:r>
          </a:p>
        </p:txBody>
      </p:sp>
      <p:sp>
        <p:nvSpPr>
          <p:cNvPr id="8" name="Title 1">
            <a:extLst>
              <a:ext uri="{FF2B5EF4-FFF2-40B4-BE49-F238E27FC236}">
                <a16:creationId xmlns:a16="http://schemas.microsoft.com/office/drawing/2014/main" id="{60B02C88-B9CF-4CFE-B99F-480C3481D27D}"/>
              </a:ext>
            </a:extLst>
          </p:cNvPr>
          <p:cNvSpPr txBox="1">
            <a:spLocks/>
          </p:cNvSpPr>
          <p:nvPr/>
        </p:nvSpPr>
        <p:spPr>
          <a:xfrm>
            <a:off x="629584" y="149900"/>
            <a:ext cx="1668243" cy="103847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Age</a:t>
            </a:r>
          </a:p>
        </p:txBody>
      </p:sp>
      <p:pic>
        <p:nvPicPr>
          <p:cNvPr id="9" name="Picture 8">
            <a:extLst>
              <a:ext uri="{FF2B5EF4-FFF2-40B4-BE49-F238E27FC236}">
                <a16:creationId xmlns:a16="http://schemas.microsoft.com/office/drawing/2014/main" id="{69EC702C-C9F8-4594-AD2F-9D4A18BAB6C8}"/>
              </a:ext>
            </a:extLst>
          </p:cNvPr>
          <p:cNvPicPr>
            <a:picLocks noChangeAspect="1"/>
          </p:cNvPicPr>
          <p:nvPr/>
        </p:nvPicPr>
        <p:blipFill>
          <a:blip r:embed="rId2"/>
          <a:stretch>
            <a:fillRect/>
          </a:stretch>
        </p:blipFill>
        <p:spPr>
          <a:xfrm>
            <a:off x="1056736" y="1188371"/>
            <a:ext cx="6288444" cy="3778924"/>
          </a:xfrm>
          <a:prstGeom prst="rect">
            <a:avLst/>
          </a:prstGeom>
          <a:ln>
            <a:noFill/>
          </a:ln>
        </p:spPr>
      </p:pic>
      <p:graphicFrame>
        <p:nvGraphicFramePr>
          <p:cNvPr id="21" name="Table 5">
            <a:extLst>
              <a:ext uri="{FF2B5EF4-FFF2-40B4-BE49-F238E27FC236}">
                <a16:creationId xmlns:a16="http://schemas.microsoft.com/office/drawing/2014/main" id="{1929BA31-35BC-449E-99E6-BA2F23016BC5}"/>
              </a:ext>
            </a:extLst>
          </p:cNvPr>
          <p:cNvGraphicFramePr>
            <a:graphicFrameLocks noGrp="1"/>
          </p:cNvGraphicFramePr>
          <p:nvPr>
            <p:ph sz="half" idx="4294967295"/>
            <p:extLst>
              <p:ext uri="{D42A27DB-BD31-4B8C-83A1-F6EECF244321}">
                <p14:modId xmlns:p14="http://schemas.microsoft.com/office/powerpoint/2010/main" val="3468991187"/>
              </p:ext>
            </p:extLst>
          </p:nvPr>
        </p:nvGraphicFramePr>
        <p:xfrm>
          <a:off x="7525065" y="3429000"/>
          <a:ext cx="4557006" cy="2993136"/>
        </p:xfrm>
        <a:graphic>
          <a:graphicData uri="http://schemas.openxmlformats.org/drawingml/2006/table">
            <a:tbl>
              <a:tblPr firstRow="1" bandRow="1">
                <a:tableStyleId>{5C22544A-7EE6-4342-B048-85BDC9FD1C3A}</a:tableStyleId>
              </a:tblPr>
              <a:tblGrid>
                <a:gridCol w="1519002">
                  <a:extLst>
                    <a:ext uri="{9D8B030D-6E8A-4147-A177-3AD203B41FA5}">
                      <a16:colId xmlns:a16="http://schemas.microsoft.com/office/drawing/2014/main" val="3874819347"/>
                    </a:ext>
                  </a:extLst>
                </a:gridCol>
                <a:gridCol w="1519002">
                  <a:extLst>
                    <a:ext uri="{9D8B030D-6E8A-4147-A177-3AD203B41FA5}">
                      <a16:colId xmlns:a16="http://schemas.microsoft.com/office/drawing/2014/main" val="539659955"/>
                    </a:ext>
                  </a:extLst>
                </a:gridCol>
                <a:gridCol w="1519002">
                  <a:extLst>
                    <a:ext uri="{9D8B030D-6E8A-4147-A177-3AD203B41FA5}">
                      <a16:colId xmlns:a16="http://schemas.microsoft.com/office/drawing/2014/main" val="517934873"/>
                    </a:ext>
                  </a:extLst>
                </a:gridCol>
              </a:tblGrid>
              <a:tr h="548640">
                <a:tc>
                  <a:txBody>
                    <a:bodyPr/>
                    <a:lstStyle/>
                    <a:p>
                      <a:pPr marL="0" algn="ctr" defTabSz="457200" rtl="0" eaLnBrk="1" latinLnBrk="0" hangingPunct="1"/>
                      <a:endParaRPr lang="en-US" sz="1600" b="1" i="1" kern="1200" dirty="0">
                        <a:solidFill>
                          <a:schemeClr val="lt1"/>
                        </a:solidFill>
                        <a:latin typeface="Times New Roman" panose="02020603050405020304" pitchFamily="18" charset="0"/>
                        <a:ea typeface="+mn-ea"/>
                        <a:cs typeface="Times New Roman" panose="02020603050405020304" pitchFamily="18" charset="0"/>
                      </a:endParaRPr>
                    </a:p>
                  </a:txBody>
                  <a:tcPr marL="46026" marR="46026" marT="25669" marB="25669"/>
                </a:tc>
                <a:tc>
                  <a:txBody>
                    <a:bodyPr/>
                    <a:lstStyle/>
                    <a:p>
                      <a:pPr algn="ctr"/>
                      <a:r>
                        <a:rPr lang="en-US" sz="1600" b="1" dirty="0">
                          <a:latin typeface="Times New Roman" panose="02020603050405020304" pitchFamily="18" charset="0"/>
                          <a:cs typeface="Times New Roman" panose="02020603050405020304" pitchFamily="18" charset="0"/>
                        </a:rPr>
                        <a:t>Less than 48 </a:t>
                      </a:r>
                      <a:r>
                        <a:rPr lang="en-US" sz="1600" b="1" dirty="0" err="1">
                          <a:latin typeface="Times New Roman" panose="02020603050405020304" pitchFamily="18" charset="0"/>
                          <a:cs typeface="Times New Roman" panose="02020603050405020304" pitchFamily="18" charset="0"/>
                        </a:rPr>
                        <a:t>yrs</a:t>
                      </a:r>
                      <a:r>
                        <a:rPr lang="en-US" sz="1600" b="1" dirty="0">
                          <a:latin typeface="Times New Roman" panose="02020603050405020304" pitchFamily="18" charset="0"/>
                          <a:cs typeface="Times New Roman" panose="02020603050405020304" pitchFamily="18" charset="0"/>
                        </a:rPr>
                        <a:t> old</a:t>
                      </a:r>
                    </a:p>
                  </a:txBody>
                  <a:tcPr marL="46026" marR="46026" marT="25669" marB="25669"/>
                </a:tc>
                <a:tc>
                  <a:txBody>
                    <a:bodyPr/>
                    <a:lstStyle/>
                    <a:p>
                      <a:pPr algn="ctr"/>
                      <a:r>
                        <a:rPr lang="en-US" sz="1600" b="1" dirty="0">
                          <a:latin typeface="Times New Roman" panose="02020603050405020304" pitchFamily="18" charset="0"/>
                          <a:cs typeface="Times New Roman" panose="02020603050405020304" pitchFamily="18" charset="0"/>
                        </a:rPr>
                        <a:t> 48 </a:t>
                      </a:r>
                      <a:r>
                        <a:rPr lang="en-US" sz="1600" b="1" dirty="0" err="1">
                          <a:latin typeface="Times New Roman" panose="02020603050405020304" pitchFamily="18" charset="0"/>
                          <a:cs typeface="Times New Roman" panose="02020603050405020304" pitchFamily="18" charset="0"/>
                        </a:rPr>
                        <a:t>yrs</a:t>
                      </a:r>
                      <a:r>
                        <a:rPr lang="en-US" sz="1600" b="1" dirty="0">
                          <a:latin typeface="Times New Roman" panose="02020603050405020304" pitchFamily="18" charset="0"/>
                          <a:cs typeface="Times New Roman" panose="02020603050405020304" pitchFamily="18" charset="0"/>
                        </a:rPr>
                        <a:t> or more</a:t>
                      </a:r>
                    </a:p>
                  </a:txBody>
                  <a:tcPr marL="46026" marR="46026" marT="25669" marB="25669"/>
                </a:tc>
                <a:extLst>
                  <a:ext uri="{0D108BD9-81ED-4DB2-BD59-A6C34878D82A}">
                    <a16:rowId xmlns:a16="http://schemas.microsoft.com/office/drawing/2014/main" val="3293873299"/>
                  </a:ext>
                </a:extLst>
              </a:tr>
              <a:tr h="407416">
                <a:tc>
                  <a:txBody>
                    <a:bodyPr/>
                    <a:lstStyle/>
                    <a:p>
                      <a:pPr marL="0" algn="l" defTabSz="457200" rtl="0" eaLnBrk="1" fontAlgn="b" latinLnBrk="0" hangingPunct="1"/>
                      <a:r>
                        <a:rPr lang="en-US" sz="1800" b="0" i="1" u="none" strike="noStrike" kern="1200" dirty="0">
                          <a:solidFill>
                            <a:srgbClr val="000000"/>
                          </a:solidFill>
                          <a:effectLst/>
                          <a:latin typeface="Times New Roman" panose="02020603050405020304" pitchFamily="18" charset="0"/>
                          <a:ea typeface="+mn-ea"/>
                          <a:cs typeface="Times New Roman" panose="02020603050405020304" pitchFamily="18" charset="0"/>
                        </a:rPr>
                        <a:t>Mean</a:t>
                      </a:r>
                    </a:p>
                  </a:txBody>
                  <a:tcPr marL="4803" marR="4803"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201856.4206</a:t>
                      </a:r>
                    </a:p>
                  </a:txBody>
                  <a:tcPr marL="4803" marR="76626"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126811.821</a:t>
                      </a:r>
                    </a:p>
                  </a:txBody>
                  <a:tcPr marL="4803" marR="76626" marT="5354" marB="0" anchor="b"/>
                </a:tc>
                <a:extLst>
                  <a:ext uri="{0D108BD9-81ED-4DB2-BD59-A6C34878D82A}">
                    <a16:rowId xmlns:a16="http://schemas.microsoft.com/office/drawing/2014/main" val="1861376869"/>
                  </a:ext>
                </a:extLst>
              </a:tr>
              <a:tr h="407416">
                <a:tc>
                  <a:txBody>
                    <a:bodyPr/>
                    <a:lstStyle/>
                    <a:p>
                      <a:pPr marL="0" algn="l" defTabSz="457200" rtl="0" eaLnBrk="1" fontAlgn="b" latinLnBrk="0" hangingPunct="1"/>
                      <a:r>
                        <a:rPr lang="en-US" sz="1800" b="0" i="1" u="none" strike="noStrike" kern="1200" dirty="0">
                          <a:solidFill>
                            <a:srgbClr val="000000"/>
                          </a:solidFill>
                          <a:effectLst/>
                          <a:latin typeface="Times New Roman" panose="02020603050405020304" pitchFamily="18" charset="0"/>
                          <a:ea typeface="+mn-ea"/>
                          <a:cs typeface="Times New Roman" panose="02020603050405020304" pitchFamily="18" charset="0"/>
                        </a:rPr>
                        <a:t>Variance</a:t>
                      </a:r>
                    </a:p>
                  </a:txBody>
                  <a:tcPr marL="4803" marR="4803"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6271758945</a:t>
                      </a:r>
                    </a:p>
                  </a:txBody>
                  <a:tcPr marL="4803" marR="76626"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2082704270</a:t>
                      </a:r>
                    </a:p>
                  </a:txBody>
                  <a:tcPr marL="4803" marR="76626" marT="5354" marB="0" anchor="b"/>
                </a:tc>
                <a:extLst>
                  <a:ext uri="{0D108BD9-81ED-4DB2-BD59-A6C34878D82A}">
                    <a16:rowId xmlns:a16="http://schemas.microsoft.com/office/drawing/2014/main" val="1279797213"/>
                  </a:ext>
                </a:extLst>
              </a:tr>
              <a:tr h="407416">
                <a:tc>
                  <a:txBody>
                    <a:bodyPr/>
                    <a:lstStyle/>
                    <a:p>
                      <a:pPr marL="0" algn="l" defTabSz="457200" rtl="0" eaLnBrk="1" fontAlgn="b" latinLnBrk="0" hangingPunct="1"/>
                      <a:r>
                        <a:rPr lang="en-US" sz="1800" b="0" i="1" u="none" strike="noStrike" kern="1200" dirty="0">
                          <a:solidFill>
                            <a:srgbClr val="000000"/>
                          </a:solidFill>
                          <a:effectLst/>
                          <a:latin typeface="Times New Roman" panose="02020603050405020304" pitchFamily="18" charset="0"/>
                          <a:ea typeface="+mn-ea"/>
                          <a:cs typeface="Times New Roman" panose="02020603050405020304" pitchFamily="18" charset="0"/>
                        </a:rPr>
                        <a:t>Observations</a:t>
                      </a:r>
                    </a:p>
                  </a:txBody>
                  <a:tcPr marL="4803" marR="4803"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731</a:t>
                      </a:r>
                    </a:p>
                  </a:txBody>
                  <a:tcPr marL="4803" marR="76626"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729</a:t>
                      </a:r>
                    </a:p>
                  </a:txBody>
                  <a:tcPr marL="4803" marR="76626" marT="5354" marB="0" anchor="b"/>
                </a:tc>
                <a:extLst>
                  <a:ext uri="{0D108BD9-81ED-4DB2-BD59-A6C34878D82A}">
                    <a16:rowId xmlns:a16="http://schemas.microsoft.com/office/drawing/2014/main" val="674075715"/>
                  </a:ext>
                </a:extLst>
              </a:tr>
              <a:tr h="407416">
                <a:tc>
                  <a:txBody>
                    <a:bodyPr/>
                    <a:lstStyle/>
                    <a:p>
                      <a:pPr marL="0" algn="l" defTabSz="457200" rtl="0" eaLnBrk="1" fontAlgn="b" latinLnBrk="0" hangingPunct="1"/>
                      <a:r>
                        <a:rPr lang="en-US" sz="1800" b="0" i="1" u="none" strike="noStrike" kern="1200" dirty="0">
                          <a:solidFill>
                            <a:srgbClr val="000000"/>
                          </a:solidFill>
                          <a:effectLst/>
                          <a:latin typeface="Times New Roman" panose="02020603050405020304" pitchFamily="18" charset="0"/>
                          <a:ea typeface="+mn-ea"/>
                          <a:cs typeface="Times New Roman" panose="02020603050405020304" pitchFamily="18" charset="0"/>
                        </a:rPr>
                        <a:t>Standard error</a:t>
                      </a:r>
                    </a:p>
                  </a:txBody>
                  <a:tcPr marL="4803" marR="4803"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2929.112084</a:t>
                      </a:r>
                    </a:p>
                  </a:txBody>
                  <a:tcPr marL="4803" marR="76626"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1690.246478</a:t>
                      </a:r>
                    </a:p>
                  </a:txBody>
                  <a:tcPr marL="4803" marR="76626" marT="5354" marB="0" anchor="b"/>
                </a:tc>
                <a:extLst>
                  <a:ext uri="{0D108BD9-81ED-4DB2-BD59-A6C34878D82A}">
                    <a16:rowId xmlns:a16="http://schemas.microsoft.com/office/drawing/2014/main" val="2936403969"/>
                  </a:ext>
                </a:extLst>
              </a:tr>
              <a:tr h="407416">
                <a:tc>
                  <a:txBody>
                    <a:bodyPr/>
                    <a:lstStyle/>
                    <a:p>
                      <a:pPr marL="0" algn="l" defTabSz="457200" rtl="0" eaLnBrk="1" fontAlgn="b" latinLnBrk="0" hangingPunct="1"/>
                      <a:r>
                        <a:rPr lang="en-US" sz="1800" b="0" i="1" u="none" strike="noStrike" kern="1200" dirty="0">
                          <a:solidFill>
                            <a:srgbClr val="000000"/>
                          </a:solidFill>
                          <a:effectLst/>
                          <a:latin typeface="Times New Roman" panose="02020603050405020304" pitchFamily="18" charset="0"/>
                          <a:ea typeface="+mn-ea"/>
                          <a:cs typeface="Times New Roman" panose="02020603050405020304" pitchFamily="18" charset="0"/>
                        </a:rPr>
                        <a:t>Length of C.I.</a:t>
                      </a:r>
                    </a:p>
                  </a:txBody>
                  <a:tcPr marL="4803" marR="4803"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5746.914549</a:t>
                      </a:r>
                    </a:p>
                  </a:txBody>
                  <a:tcPr marL="4803" marR="76626"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3316.261651</a:t>
                      </a:r>
                    </a:p>
                  </a:txBody>
                  <a:tcPr marL="4803" marR="76626" marT="5354" marB="0" anchor="b"/>
                </a:tc>
                <a:extLst>
                  <a:ext uri="{0D108BD9-81ED-4DB2-BD59-A6C34878D82A}">
                    <a16:rowId xmlns:a16="http://schemas.microsoft.com/office/drawing/2014/main" val="784955952"/>
                  </a:ext>
                </a:extLst>
              </a:tr>
              <a:tr h="407416">
                <a:tc>
                  <a:txBody>
                    <a:bodyPr/>
                    <a:lstStyle/>
                    <a:p>
                      <a:pPr marL="0" algn="l" defTabSz="457200" rtl="0" eaLnBrk="1" fontAlgn="b" latinLnBrk="0" hangingPunct="1"/>
                      <a:r>
                        <a:rPr lang="en-US" sz="1800" b="0" i="1" u="none" strike="noStrike" kern="1200" dirty="0">
                          <a:solidFill>
                            <a:srgbClr val="000000"/>
                          </a:solidFill>
                          <a:effectLst/>
                          <a:latin typeface="Times New Roman" panose="02020603050405020304" pitchFamily="18" charset="0"/>
                          <a:ea typeface="+mn-ea"/>
                          <a:cs typeface="Times New Roman" panose="02020603050405020304" pitchFamily="18" charset="0"/>
                        </a:rPr>
                        <a:t>Length of C.I.</a:t>
                      </a:r>
                    </a:p>
                  </a:txBody>
                  <a:tcPr marL="4803" marR="4803"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5746.914549</a:t>
                      </a:r>
                    </a:p>
                  </a:txBody>
                  <a:tcPr marL="4803" marR="76626" marT="5354" marB="0" anchor="b"/>
                </a:tc>
                <a:tc>
                  <a:txBody>
                    <a:bodyPr/>
                    <a:lstStyle/>
                    <a:p>
                      <a:pPr marL="0" algn="r" defTabSz="457200" rtl="0" eaLnBrk="1" fontAlgn="b" latinLnBrk="0" hangingPunct="1"/>
                      <a:r>
                        <a:rPr lang="en-US" sz="180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3316.261651</a:t>
                      </a:r>
                    </a:p>
                  </a:txBody>
                  <a:tcPr marL="4803" marR="76626" marT="5354" marB="0" anchor="b"/>
                </a:tc>
                <a:extLst>
                  <a:ext uri="{0D108BD9-81ED-4DB2-BD59-A6C34878D82A}">
                    <a16:rowId xmlns:a16="http://schemas.microsoft.com/office/drawing/2014/main" val="2937724165"/>
                  </a:ext>
                </a:extLst>
              </a:tr>
            </a:tbl>
          </a:graphicData>
        </a:graphic>
      </p:graphicFrame>
    </p:spTree>
    <p:extLst>
      <p:ext uri="{BB962C8B-B14F-4D97-AF65-F5344CB8AC3E}">
        <p14:creationId xmlns:p14="http://schemas.microsoft.com/office/powerpoint/2010/main" val="322239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D37DEC8-C045-4878-8717-9F26D4367BFC}"/>
              </a:ext>
            </a:extLst>
          </p:cNvPr>
          <p:cNvSpPr txBox="1"/>
          <p:nvPr/>
        </p:nvSpPr>
        <p:spPr>
          <a:xfrm>
            <a:off x="1545076" y="1614761"/>
            <a:ext cx="9732526"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bars represent the average adjusted sale price of the houses aged less than 48 years old versus the ones aged 48 or more. The bands around those values represent what we expect, with 95% confidence, would be the mean for houses in those groups.</a:t>
            </a: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Since the bars don’t overlap, that means we can be certain, statistically speaking, that there would be significant difference in the sale price of houses aged less than 48 years and the ones aged 48 &amp; more.</a:t>
            </a:r>
          </a:p>
        </p:txBody>
      </p:sp>
      <p:sp>
        <p:nvSpPr>
          <p:cNvPr id="2" name="Title 1">
            <a:extLst>
              <a:ext uri="{FF2B5EF4-FFF2-40B4-BE49-F238E27FC236}">
                <a16:creationId xmlns:a16="http://schemas.microsoft.com/office/drawing/2014/main" id="{359DC01B-75C5-4EE5-BA10-474D094483FF}"/>
              </a:ext>
            </a:extLst>
          </p:cNvPr>
          <p:cNvSpPr>
            <a:spLocks noGrp="1"/>
          </p:cNvSpPr>
          <p:nvPr>
            <p:ph type="title"/>
          </p:nvPr>
        </p:nvSpPr>
        <p:spPr/>
        <p:txBody>
          <a:bodyPr anchor="b">
            <a:normAutofit/>
          </a:bodyPr>
          <a:lstStyle/>
          <a:p>
            <a:r>
              <a:rPr lang="en-US" dirty="0"/>
              <a:t> </a:t>
            </a:r>
          </a:p>
        </p:txBody>
      </p:sp>
      <p:sp>
        <p:nvSpPr>
          <p:cNvPr id="22" name="Title 1">
            <a:extLst>
              <a:ext uri="{FF2B5EF4-FFF2-40B4-BE49-F238E27FC236}">
                <a16:creationId xmlns:a16="http://schemas.microsoft.com/office/drawing/2014/main" id="{74FAC821-EF86-49B5-849D-BE334E995A76}"/>
              </a:ext>
            </a:extLst>
          </p:cNvPr>
          <p:cNvSpPr txBox="1">
            <a:spLocks/>
          </p:cNvSpPr>
          <p:nvPr/>
        </p:nvSpPr>
        <p:spPr>
          <a:xfrm>
            <a:off x="629584" y="149900"/>
            <a:ext cx="1668243" cy="103847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Age</a:t>
            </a:r>
          </a:p>
        </p:txBody>
      </p:sp>
    </p:spTree>
    <p:extLst>
      <p:ext uri="{BB962C8B-B14F-4D97-AF65-F5344CB8AC3E}">
        <p14:creationId xmlns:p14="http://schemas.microsoft.com/office/powerpoint/2010/main" val="308179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2798B53-646B-4C16-ADEC-33F1DA44052C}"/>
              </a:ext>
            </a:extLst>
          </p:cNvPr>
          <p:cNvSpPr txBox="1"/>
          <p:nvPr/>
        </p:nvSpPr>
        <p:spPr>
          <a:xfrm>
            <a:off x="1549925" y="1625586"/>
            <a:ext cx="9727675" cy="2785378"/>
          </a:xfrm>
          <a:prstGeom prst="rect">
            <a:avLst/>
          </a:prstGeom>
          <a:noFill/>
        </p:spPr>
        <p:txBody>
          <a:bodyPr wrap="square" rtlCol="0">
            <a:spAutoFit/>
          </a:bodyPr>
          <a:lstStyle/>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According to the regression analysis, </a:t>
            </a:r>
            <a:r>
              <a:rPr lang="en-US" sz="2500" dirty="0">
                <a:highlight>
                  <a:srgbClr val="B8D233"/>
                </a:highlight>
                <a:latin typeface="Times New Roman" panose="02020603050405020304" pitchFamily="18" charset="0"/>
                <a:cs typeface="Times New Roman" panose="02020603050405020304" pitchFamily="18" charset="0"/>
              </a:rPr>
              <a:t>almost 26% of movement in adjusted sale price</a:t>
            </a:r>
            <a:r>
              <a:rPr lang="en-US" sz="2500" dirty="0">
                <a:latin typeface="Times New Roman" panose="02020603050405020304" pitchFamily="18" charset="0"/>
                <a:cs typeface="Times New Roman" panose="02020603050405020304" pitchFamily="18" charset="0"/>
              </a:rPr>
              <a:t> is explained by changes in age of the house, other factors being constant.</a:t>
            </a:r>
          </a:p>
          <a:p>
            <a:pPr marL="285750" indent="-285750">
              <a:buFont typeface="Arial" panose="020B0604020202020204" pitchFamily="34" charset="0"/>
              <a:buChar char="•"/>
            </a:pPr>
            <a:endParaRPr lang="en-US" sz="2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Regression coefficients explain the type of relationship. Since coefficient of age is negative, this explains </a:t>
            </a:r>
            <a:r>
              <a:rPr lang="en-US" sz="2500" dirty="0">
                <a:highlight>
                  <a:srgbClr val="B8D233"/>
                </a:highlight>
                <a:latin typeface="Times New Roman" panose="02020603050405020304" pitchFamily="18" charset="0"/>
                <a:cs typeface="Times New Roman" panose="02020603050405020304" pitchFamily="18" charset="0"/>
              </a:rPr>
              <a:t>inverse relationship</a:t>
            </a:r>
            <a:r>
              <a:rPr lang="en-US" sz="2500" dirty="0">
                <a:latin typeface="Times New Roman" panose="02020603050405020304" pitchFamily="18" charset="0"/>
                <a:cs typeface="Times New Roman" panose="02020603050405020304" pitchFamily="18" charset="0"/>
              </a:rPr>
              <a:t>. Higher the age, lower the price.</a:t>
            </a:r>
          </a:p>
        </p:txBody>
      </p:sp>
      <p:graphicFrame>
        <p:nvGraphicFramePr>
          <p:cNvPr id="22" name="Table 9">
            <a:extLst>
              <a:ext uri="{FF2B5EF4-FFF2-40B4-BE49-F238E27FC236}">
                <a16:creationId xmlns:a16="http://schemas.microsoft.com/office/drawing/2014/main" id="{315964DB-818E-4857-AA03-EB3C6DE269BB}"/>
              </a:ext>
            </a:extLst>
          </p:cNvPr>
          <p:cNvGraphicFramePr>
            <a:graphicFrameLocks noGrp="1"/>
          </p:cNvGraphicFramePr>
          <p:nvPr>
            <p:extLst>
              <p:ext uri="{D42A27DB-BD31-4B8C-83A1-F6EECF244321}">
                <p14:modId xmlns:p14="http://schemas.microsoft.com/office/powerpoint/2010/main" val="4293452673"/>
              </p:ext>
            </p:extLst>
          </p:nvPr>
        </p:nvGraphicFramePr>
        <p:xfrm>
          <a:off x="5191598" y="4353794"/>
          <a:ext cx="6385810" cy="2369821"/>
        </p:xfrm>
        <a:graphic>
          <a:graphicData uri="http://schemas.openxmlformats.org/drawingml/2006/table">
            <a:tbl>
              <a:tblPr firstRow="1" bandRow="1">
                <a:tableStyleId>{5C22544A-7EE6-4342-B048-85BDC9FD1C3A}</a:tableStyleId>
              </a:tblPr>
              <a:tblGrid>
                <a:gridCol w="3192905">
                  <a:extLst>
                    <a:ext uri="{9D8B030D-6E8A-4147-A177-3AD203B41FA5}">
                      <a16:colId xmlns:a16="http://schemas.microsoft.com/office/drawing/2014/main" val="2155549780"/>
                    </a:ext>
                  </a:extLst>
                </a:gridCol>
                <a:gridCol w="3192905">
                  <a:extLst>
                    <a:ext uri="{9D8B030D-6E8A-4147-A177-3AD203B41FA5}">
                      <a16:colId xmlns:a16="http://schemas.microsoft.com/office/drawing/2014/main" val="2366970448"/>
                    </a:ext>
                  </a:extLst>
                </a:gridCol>
              </a:tblGrid>
              <a:tr h="637453">
                <a:tc gridSpan="2">
                  <a:txBody>
                    <a:bodyPr/>
                    <a:lstStyle/>
                    <a:p>
                      <a:r>
                        <a:rPr lang="en-US" sz="2800" dirty="0">
                          <a:latin typeface="Times New Roman" panose="02020603050405020304" pitchFamily="18" charset="0"/>
                          <a:cs typeface="Times New Roman" panose="02020603050405020304" pitchFamily="18" charset="0"/>
                        </a:rPr>
                        <a:t>Regression Statistics</a:t>
                      </a:r>
                    </a:p>
                  </a:txBody>
                  <a:tcPr/>
                </a:tc>
                <a:tc hMerge="1">
                  <a:txBody>
                    <a:bodyPr/>
                    <a:lstStyle/>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2644055"/>
                  </a:ext>
                </a:extLst>
              </a:tr>
              <a:tr h="577456">
                <a:tc>
                  <a:txBody>
                    <a:bodyPr/>
                    <a:lstStyle/>
                    <a:p>
                      <a:pPr algn="l" fontAlgn="b"/>
                      <a:r>
                        <a:rPr lang="en-US" sz="2800" i="1" dirty="0">
                          <a:latin typeface="Times New Roman" panose="02020603050405020304" pitchFamily="18" charset="0"/>
                          <a:cs typeface="Times New Roman" panose="02020603050405020304" pitchFamily="18" charset="0"/>
                        </a:rPr>
                        <a:t>R Square</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0.255305714</a:t>
                      </a:r>
                    </a:p>
                  </a:txBody>
                  <a:tcPr marL="9525" marT="9525" marB="0" anchor="b"/>
                </a:tc>
                <a:extLst>
                  <a:ext uri="{0D108BD9-81ED-4DB2-BD59-A6C34878D82A}">
                    <a16:rowId xmlns:a16="http://schemas.microsoft.com/office/drawing/2014/main" val="2849749539"/>
                  </a:ext>
                </a:extLst>
              </a:tr>
              <a:tr h="577456">
                <a:tc>
                  <a:txBody>
                    <a:bodyPr/>
                    <a:lstStyle/>
                    <a:p>
                      <a:pPr algn="l" fontAlgn="b"/>
                      <a:r>
                        <a:rPr lang="en-US" sz="2800" i="1" dirty="0">
                          <a:latin typeface="Times New Roman" panose="02020603050405020304" pitchFamily="18" charset="0"/>
                          <a:cs typeface="Times New Roman" panose="02020603050405020304" pitchFamily="18" charset="0"/>
                        </a:rPr>
                        <a:t>Intercept</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226568.9251</a:t>
                      </a:r>
                    </a:p>
                  </a:txBody>
                  <a:tcPr marL="9525" marT="9525" marB="0" anchor="b"/>
                </a:tc>
                <a:extLst>
                  <a:ext uri="{0D108BD9-81ED-4DB2-BD59-A6C34878D82A}">
                    <a16:rowId xmlns:a16="http://schemas.microsoft.com/office/drawing/2014/main" val="3319830758"/>
                  </a:ext>
                </a:extLst>
              </a:tr>
              <a:tr h="577456">
                <a:tc>
                  <a:txBody>
                    <a:bodyPr/>
                    <a:lstStyle/>
                    <a:p>
                      <a:pPr algn="l" fontAlgn="b"/>
                      <a:r>
                        <a:rPr lang="en-US" sz="2800" i="1" dirty="0">
                          <a:latin typeface="Times New Roman" panose="02020603050405020304" pitchFamily="18" charset="0"/>
                          <a:cs typeface="Times New Roman" panose="02020603050405020304" pitchFamily="18" charset="0"/>
                        </a:rPr>
                        <a:t>Coefficient of Age</a:t>
                      </a:r>
                    </a:p>
                  </a:txBody>
                  <a:tcPr marR="9525" marT="9525" marB="0" anchor="b"/>
                </a:tc>
                <a:tc>
                  <a:txBody>
                    <a:bodyPr/>
                    <a:lstStyle/>
                    <a:p>
                      <a:pPr algn="r" fontAlgn="b"/>
                      <a:r>
                        <a:rPr lang="en-US" sz="2800" b="0" i="0" u="none" strike="noStrike" dirty="0">
                          <a:solidFill>
                            <a:srgbClr val="000000"/>
                          </a:solidFill>
                          <a:effectLst/>
                          <a:latin typeface="Times New Roman" panose="02020603050405020304" pitchFamily="18" charset="0"/>
                          <a:cs typeface="Times New Roman" panose="02020603050405020304" pitchFamily="18" charset="0"/>
                        </a:rPr>
                        <a:t>-1250.365238</a:t>
                      </a:r>
                    </a:p>
                  </a:txBody>
                  <a:tcPr marL="9525" marT="9525" marB="0" anchor="b"/>
                </a:tc>
                <a:extLst>
                  <a:ext uri="{0D108BD9-81ED-4DB2-BD59-A6C34878D82A}">
                    <a16:rowId xmlns:a16="http://schemas.microsoft.com/office/drawing/2014/main" val="1035374903"/>
                  </a:ext>
                </a:extLst>
              </a:tr>
            </a:tbl>
          </a:graphicData>
        </a:graphic>
      </p:graphicFrame>
      <p:sp>
        <p:nvSpPr>
          <p:cNvPr id="27" name="Title 1">
            <a:extLst>
              <a:ext uri="{FF2B5EF4-FFF2-40B4-BE49-F238E27FC236}">
                <a16:creationId xmlns:a16="http://schemas.microsoft.com/office/drawing/2014/main" id="{71EEC1AF-A59C-4889-98F7-16EB1D60380B}"/>
              </a:ext>
            </a:extLst>
          </p:cNvPr>
          <p:cNvSpPr>
            <a:spLocks noGrp="1"/>
          </p:cNvSpPr>
          <p:nvPr>
            <p:ph type="title"/>
          </p:nvPr>
        </p:nvSpPr>
        <p:spPr>
          <a:xfrm>
            <a:off x="629582" y="149900"/>
            <a:ext cx="6415795" cy="933538"/>
          </a:xfrm>
        </p:spPr>
        <p:txBody>
          <a:bodyPr>
            <a:normAutofit/>
          </a:bodyPr>
          <a:lstStyle/>
          <a:p>
            <a:pPr algn="ctr"/>
            <a:r>
              <a:rPr lang="en-US" sz="5400" dirty="0">
                <a:solidFill>
                  <a:schemeClr val="tx1"/>
                </a:solidFill>
                <a:latin typeface="Century Gothic" panose="020B0502020202020204" pitchFamily="34" charset="0"/>
                <a:ea typeface="+mn-ea"/>
                <a:cs typeface="+mn-cs"/>
              </a:rPr>
              <a:t>Regression analysis</a:t>
            </a:r>
          </a:p>
        </p:txBody>
      </p:sp>
      <p:sp>
        <p:nvSpPr>
          <p:cNvPr id="28" name="Title 1">
            <a:extLst>
              <a:ext uri="{FF2B5EF4-FFF2-40B4-BE49-F238E27FC236}">
                <a16:creationId xmlns:a16="http://schemas.microsoft.com/office/drawing/2014/main" id="{67198FB2-B474-4CF5-8E1F-B91C7EE2A627}"/>
              </a:ext>
            </a:extLst>
          </p:cNvPr>
          <p:cNvSpPr txBox="1">
            <a:spLocks/>
          </p:cNvSpPr>
          <p:nvPr/>
        </p:nvSpPr>
        <p:spPr>
          <a:xfrm>
            <a:off x="630248" y="497178"/>
            <a:ext cx="6415129" cy="1038471"/>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tx1"/>
                </a:solidFill>
                <a:latin typeface="Century Gothic" panose="020B0502020202020204" pitchFamily="34" charset="0"/>
                <a:ea typeface="+mn-ea"/>
                <a:cs typeface="+mn-cs"/>
              </a:rPr>
              <a:t>(for Age)</a:t>
            </a:r>
          </a:p>
        </p:txBody>
      </p:sp>
    </p:spTree>
    <p:extLst>
      <p:ext uri="{BB962C8B-B14F-4D97-AF65-F5344CB8AC3E}">
        <p14:creationId xmlns:p14="http://schemas.microsoft.com/office/powerpoint/2010/main" val="348586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12B3F144-2D13-42A9-A302-BD79816A3001}"/>
              </a:ext>
            </a:extLst>
          </p:cNvPr>
          <p:cNvGraphicFramePr>
            <a:graphicFrameLocks noGrp="1"/>
          </p:cNvGraphicFramePr>
          <p:nvPr>
            <p:ph sz="half" idx="4294967295"/>
            <p:extLst>
              <p:ext uri="{D42A27DB-BD31-4B8C-83A1-F6EECF244321}">
                <p14:modId xmlns:p14="http://schemas.microsoft.com/office/powerpoint/2010/main" val="1774983756"/>
              </p:ext>
            </p:extLst>
          </p:nvPr>
        </p:nvGraphicFramePr>
        <p:xfrm>
          <a:off x="7488388" y="3413725"/>
          <a:ext cx="4553712" cy="2980941"/>
        </p:xfrm>
        <a:graphic>
          <a:graphicData uri="http://schemas.openxmlformats.org/drawingml/2006/table">
            <a:tbl>
              <a:tblPr firstRow="1" bandRow="1">
                <a:tableStyleId>{5C22544A-7EE6-4342-B048-85BDC9FD1C3A}</a:tableStyleId>
              </a:tblPr>
              <a:tblGrid>
                <a:gridCol w="1517904">
                  <a:extLst>
                    <a:ext uri="{9D8B030D-6E8A-4147-A177-3AD203B41FA5}">
                      <a16:colId xmlns:a16="http://schemas.microsoft.com/office/drawing/2014/main" val="2732894498"/>
                    </a:ext>
                  </a:extLst>
                </a:gridCol>
                <a:gridCol w="1517904">
                  <a:extLst>
                    <a:ext uri="{9D8B030D-6E8A-4147-A177-3AD203B41FA5}">
                      <a16:colId xmlns:a16="http://schemas.microsoft.com/office/drawing/2014/main" val="2735034804"/>
                    </a:ext>
                  </a:extLst>
                </a:gridCol>
                <a:gridCol w="1517904">
                  <a:extLst>
                    <a:ext uri="{9D8B030D-6E8A-4147-A177-3AD203B41FA5}">
                      <a16:colId xmlns:a16="http://schemas.microsoft.com/office/drawing/2014/main" val="330702861"/>
                    </a:ext>
                  </a:extLst>
                </a:gridCol>
              </a:tblGrid>
              <a:tr h="410529">
                <a:tc>
                  <a:txBody>
                    <a:bodyPr/>
                    <a:lstStyle/>
                    <a:p>
                      <a:endParaRPr lang="en-US"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&gt; 6</a:t>
                      </a:r>
                    </a:p>
                  </a:txBody>
                  <a:tcPr/>
                </a:tc>
                <a:tc>
                  <a:txBody>
                    <a:bodyPr/>
                    <a:lstStyle/>
                    <a:p>
                      <a:pPr algn="ctr"/>
                      <a:r>
                        <a:rPr lang="en-US" sz="1600" b="1" dirty="0">
                          <a:latin typeface="Times New Roman" panose="02020603050405020304" pitchFamily="18" charset="0"/>
                          <a:cs typeface="Times New Roman" panose="02020603050405020304" pitchFamily="18" charset="0"/>
                        </a:rPr>
                        <a:t>&lt;= 6</a:t>
                      </a:r>
                    </a:p>
                  </a:txBody>
                  <a:tcPr/>
                </a:tc>
                <a:extLst>
                  <a:ext uri="{0D108BD9-81ED-4DB2-BD59-A6C34878D82A}">
                    <a16:rowId xmlns:a16="http://schemas.microsoft.com/office/drawing/2014/main" val="2516132237"/>
                  </a:ext>
                </a:extLst>
              </a:tr>
              <a:tr h="42840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Mean</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248384.5985</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140383.9759</a:t>
                      </a:r>
                    </a:p>
                  </a:txBody>
                  <a:tcPr marL="9525" marT="9525" marB="0" anchor="b"/>
                </a:tc>
                <a:extLst>
                  <a:ext uri="{0D108BD9-81ED-4DB2-BD59-A6C34878D82A}">
                    <a16:rowId xmlns:a16="http://schemas.microsoft.com/office/drawing/2014/main" val="3105580369"/>
                  </a:ext>
                </a:extLst>
              </a:tr>
              <a:tr h="42840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Variance</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7180641310</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1413088360</a:t>
                      </a:r>
                    </a:p>
                  </a:txBody>
                  <a:tcPr marL="9525" marT="9525" marB="0" anchor="b"/>
                </a:tc>
                <a:extLst>
                  <a:ext uri="{0D108BD9-81ED-4DB2-BD59-A6C34878D82A}">
                    <a16:rowId xmlns:a16="http://schemas.microsoft.com/office/drawing/2014/main" val="2261908844"/>
                  </a:ext>
                </a:extLst>
              </a:tr>
              <a:tr h="42840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Observations</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548</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912</a:t>
                      </a:r>
                    </a:p>
                  </a:txBody>
                  <a:tcPr marL="9525" marT="9525" marB="0" anchor="b"/>
                </a:tc>
                <a:extLst>
                  <a:ext uri="{0D108BD9-81ED-4DB2-BD59-A6C34878D82A}">
                    <a16:rowId xmlns:a16="http://schemas.microsoft.com/office/drawing/2014/main" val="4060515936"/>
                  </a:ext>
                </a:extLst>
              </a:tr>
              <a:tr h="42840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Standard error</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3619.856358</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1244.764633</a:t>
                      </a:r>
                    </a:p>
                  </a:txBody>
                  <a:tcPr marL="9525" marT="9525" marB="0" anchor="b"/>
                </a:tc>
                <a:extLst>
                  <a:ext uri="{0D108BD9-81ED-4DB2-BD59-A6C34878D82A}">
                    <a16:rowId xmlns:a16="http://schemas.microsoft.com/office/drawing/2014/main" val="763153253"/>
                  </a:ext>
                </a:extLst>
              </a:tr>
              <a:tr h="42840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7107.475954</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2444.056841</a:t>
                      </a:r>
                    </a:p>
                  </a:txBody>
                  <a:tcPr marL="9525" marT="9525" marB="0" anchor="b"/>
                </a:tc>
                <a:extLst>
                  <a:ext uri="{0D108BD9-81ED-4DB2-BD59-A6C34878D82A}">
                    <a16:rowId xmlns:a16="http://schemas.microsoft.com/office/drawing/2014/main" val="3305753714"/>
                  </a:ext>
                </a:extLst>
              </a:tr>
              <a:tr h="428402">
                <a:tc>
                  <a:txBody>
                    <a:bodyPr/>
                    <a:lstStyle/>
                    <a:p>
                      <a:pPr algn="l" fontAlgn="b"/>
                      <a:r>
                        <a:rPr lang="en-US" sz="1800" b="0" i="1" u="none" strike="noStrike" dirty="0">
                          <a:solidFill>
                            <a:srgbClr val="000000"/>
                          </a:solidFill>
                          <a:effectLst/>
                          <a:latin typeface="Times New Roman" panose="02020603050405020304" pitchFamily="18" charset="0"/>
                          <a:cs typeface="Times New Roman" panose="02020603050405020304" pitchFamily="18" charset="0"/>
                        </a:rPr>
                        <a:t>Length of C.I.</a:t>
                      </a:r>
                    </a:p>
                  </a:txBody>
                  <a:tcPr marL="9525" marR="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7107.475954</a:t>
                      </a:r>
                    </a:p>
                  </a:txBody>
                  <a:tcPr marL="9525" marT="9525" marB="0" anchor="b"/>
                </a:tc>
                <a:tc>
                  <a:txBody>
                    <a:bodyPr/>
                    <a:lstStyle/>
                    <a:p>
                      <a:pPr algn="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2444.056841</a:t>
                      </a:r>
                    </a:p>
                  </a:txBody>
                  <a:tcPr marL="9525" marT="9525" marB="0" anchor="b"/>
                </a:tc>
                <a:extLst>
                  <a:ext uri="{0D108BD9-81ED-4DB2-BD59-A6C34878D82A}">
                    <a16:rowId xmlns:a16="http://schemas.microsoft.com/office/drawing/2014/main" val="3115725307"/>
                  </a:ext>
                </a:extLst>
              </a:tr>
            </a:tbl>
          </a:graphicData>
        </a:graphic>
      </p:graphicFrame>
      <p:pic>
        <p:nvPicPr>
          <p:cNvPr id="7" name="Content Placeholder 4">
            <a:extLst>
              <a:ext uri="{FF2B5EF4-FFF2-40B4-BE49-F238E27FC236}">
                <a16:creationId xmlns:a16="http://schemas.microsoft.com/office/drawing/2014/main" id="{5A14C24A-7FF1-4D25-B04A-61A3BD4846DB}"/>
              </a:ext>
            </a:extLst>
          </p:cNvPr>
          <p:cNvPicPr>
            <a:picLocks noChangeAspect="1"/>
          </p:cNvPicPr>
          <p:nvPr/>
        </p:nvPicPr>
        <p:blipFill>
          <a:blip r:embed="rId2"/>
          <a:stretch>
            <a:fillRect/>
          </a:stretch>
        </p:blipFill>
        <p:spPr>
          <a:xfrm>
            <a:off x="1053566" y="1199211"/>
            <a:ext cx="6284367" cy="3776472"/>
          </a:xfrm>
          <a:prstGeom prst="rect">
            <a:avLst/>
          </a:prstGeom>
        </p:spPr>
      </p:pic>
      <p:sp>
        <p:nvSpPr>
          <p:cNvPr id="12" name="Title 1">
            <a:extLst>
              <a:ext uri="{FF2B5EF4-FFF2-40B4-BE49-F238E27FC236}">
                <a16:creationId xmlns:a16="http://schemas.microsoft.com/office/drawing/2014/main" id="{7F550A30-D70F-45B8-ABD4-B47CE2CFDBD8}"/>
              </a:ext>
            </a:extLst>
          </p:cNvPr>
          <p:cNvSpPr txBox="1">
            <a:spLocks/>
          </p:cNvSpPr>
          <p:nvPr/>
        </p:nvSpPr>
        <p:spPr>
          <a:xfrm>
            <a:off x="629584" y="149900"/>
            <a:ext cx="2548331"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Quality</a:t>
            </a:r>
          </a:p>
        </p:txBody>
      </p:sp>
    </p:spTree>
    <p:extLst>
      <p:ext uri="{BB962C8B-B14F-4D97-AF65-F5344CB8AC3E}">
        <p14:creationId xmlns:p14="http://schemas.microsoft.com/office/powerpoint/2010/main" val="49281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BE96225-8F7C-43D6-BB56-303968955BA5}"/>
              </a:ext>
            </a:extLst>
          </p:cNvPr>
          <p:cNvSpPr txBox="1"/>
          <p:nvPr/>
        </p:nvSpPr>
        <p:spPr>
          <a:xfrm>
            <a:off x="1546931" y="1619639"/>
            <a:ext cx="9725671"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bars represent the average sale price of the houses with quality rating greater than 6 versus the ones with 6 or less. The bands around those values represent what we expect, with 95% confidence, would be the mean for houses in those groups.</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Since the bars don’t overlap, that means we can be certain, statistically speaking, that there would be significant difference in the sale price of houses with quality rating more than 6 and less than 6.</a:t>
            </a:r>
          </a:p>
        </p:txBody>
      </p:sp>
      <p:sp>
        <p:nvSpPr>
          <p:cNvPr id="18" name="Title 1">
            <a:extLst>
              <a:ext uri="{FF2B5EF4-FFF2-40B4-BE49-F238E27FC236}">
                <a16:creationId xmlns:a16="http://schemas.microsoft.com/office/drawing/2014/main" id="{1C3B2518-7AE3-4C6C-B1C3-5F5894708300}"/>
              </a:ext>
            </a:extLst>
          </p:cNvPr>
          <p:cNvSpPr txBox="1">
            <a:spLocks/>
          </p:cNvSpPr>
          <p:nvPr/>
        </p:nvSpPr>
        <p:spPr>
          <a:xfrm>
            <a:off x="629584" y="149900"/>
            <a:ext cx="2548331" cy="103847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a:solidFill>
                  <a:schemeClr val="tx1"/>
                </a:solidFill>
                <a:latin typeface="Century Gothic" panose="020B0502020202020204" pitchFamily="34" charset="0"/>
                <a:ea typeface="+mn-ea"/>
                <a:cs typeface="+mn-cs"/>
              </a:rPr>
              <a:t>Quality</a:t>
            </a:r>
          </a:p>
        </p:txBody>
      </p:sp>
    </p:spTree>
    <p:extLst>
      <p:ext uri="{BB962C8B-B14F-4D97-AF65-F5344CB8AC3E}">
        <p14:creationId xmlns:p14="http://schemas.microsoft.com/office/powerpoint/2010/main" val="887940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Wis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{EC32A21A-D66C-45B6-812D-5A226CA6E4EE}tf78438558_win32</Template>
  <TotalTime>13135</TotalTime>
  <Words>1241</Words>
  <Application>Microsoft Office PowerPoint</Application>
  <PresentationFormat>Widescreen</PresentationFormat>
  <Paragraphs>217</Paragraphs>
  <Slides>20</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0" baseType="lpstr">
      <vt:lpstr>Amasis MT Pro Black</vt:lpstr>
      <vt:lpstr>Arial</vt:lpstr>
      <vt:lpstr>Century Gothic</vt:lpstr>
      <vt:lpstr>Garamond</vt:lpstr>
      <vt:lpstr>Times New Roman</vt:lpstr>
      <vt:lpstr>Wingdings</vt:lpstr>
      <vt:lpstr>Wingdings 3</vt:lpstr>
      <vt:lpstr>SavonVTI</vt:lpstr>
      <vt:lpstr>Wisp</vt:lpstr>
      <vt:lpstr>Worksheet</vt:lpstr>
      <vt:lpstr>Home Prices  Research Project</vt:lpstr>
      <vt:lpstr>PowerPoint Presentation</vt:lpstr>
      <vt:lpstr>Factors analyzed</vt:lpstr>
      <vt:lpstr>Adjusted sale price</vt:lpstr>
      <vt:lpstr> </vt:lpstr>
      <vt:lpstr> </vt:lpstr>
      <vt:lpstr>Regression analysis</vt:lpstr>
      <vt:lpstr>PowerPoint Presentation</vt:lpstr>
      <vt:lpstr>PowerPoint Presentation</vt:lpstr>
      <vt:lpstr>Regression analysis</vt:lpstr>
      <vt:lpstr>PowerPoint Presentation</vt:lpstr>
      <vt:lpstr>PowerPoint Presentation</vt:lpstr>
      <vt:lpstr>Regression analysis</vt:lpstr>
      <vt:lpstr>PowerPoint Presentation</vt:lpstr>
      <vt:lpstr>PowerPoint Presentation</vt:lpstr>
      <vt:lpstr>Regression analysis</vt:lpstr>
      <vt:lpstr>PowerPoint Presentation</vt:lpstr>
      <vt:lpstr>PowerPoint Presentation</vt:lpstr>
      <vt:lpstr>Regression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Prices  Research Project</dc:title>
  <dc:creator>Gunjan Sood</dc:creator>
  <cp:lastModifiedBy>Gunjan Sood</cp:lastModifiedBy>
  <cp:revision>1</cp:revision>
  <dcterms:created xsi:type="dcterms:W3CDTF">2021-08-25T02:36:12Z</dcterms:created>
  <dcterms:modified xsi:type="dcterms:W3CDTF">2021-12-07T03:06:21Z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