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A4DD9-1270-4E5B-BF55-5BDC35F16C55}" v="283" dt="2021-05-29T16:12:06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jan Sood" userId="b00c67527b72256e" providerId="LiveId" clId="{1C8A4DD9-1270-4E5B-BF55-5BDC35F16C55}"/>
    <pc:docChg chg="undo redo custSel addSld delSld modSld sldOrd">
      <pc:chgData name="Gunjan Sood" userId="b00c67527b72256e" providerId="LiveId" clId="{1C8A4DD9-1270-4E5B-BF55-5BDC35F16C55}" dt="2021-05-29T16:18:37.714" v="5380" actId="13926"/>
      <pc:docMkLst>
        <pc:docMk/>
      </pc:docMkLst>
      <pc:sldChg chg="addSp delSp modSp mod addAnim delAnim setClrOvrMap">
        <pc:chgData name="Gunjan Sood" userId="b00c67527b72256e" providerId="LiveId" clId="{1C8A4DD9-1270-4E5B-BF55-5BDC35F16C55}" dt="2021-05-28T00:09:56.283" v="4999" actId="1036"/>
        <pc:sldMkLst>
          <pc:docMk/>
          <pc:sldMk cId="1476234827" sldId="257"/>
        </pc:sldMkLst>
        <pc:spChg chg="mod ord">
          <ac:chgData name="Gunjan Sood" userId="b00c67527b72256e" providerId="LiveId" clId="{1C8A4DD9-1270-4E5B-BF55-5BDC35F16C55}" dt="2021-05-27T01:28:56.863" v="4992" actId="1038"/>
          <ac:spMkLst>
            <pc:docMk/>
            <pc:sldMk cId="1476234827" sldId="257"/>
            <ac:spMk id="2" creationId="{887CA919-2817-43CB-9263-D21F923719AA}"/>
          </ac:spMkLst>
        </pc:spChg>
        <pc:spChg chg="add del">
          <ac:chgData name="Gunjan Sood" userId="b00c67527b72256e" providerId="LiveId" clId="{1C8A4DD9-1270-4E5B-BF55-5BDC35F16C55}" dt="2021-05-27T01:27:22.020" v="4913" actId="26606"/>
          <ac:spMkLst>
            <pc:docMk/>
            <pc:sldMk cId="1476234827" sldId="257"/>
            <ac:spMk id="10" creationId="{C296EFE4-A70C-4388-9A15-3F657B6615FD}"/>
          </ac:spMkLst>
        </pc:spChg>
        <pc:spChg chg="add del">
          <ac:chgData name="Gunjan Sood" userId="b00c67527b72256e" providerId="LiveId" clId="{1C8A4DD9-1270-4E5B-BF55-5BDC35F16C55}" dt="2021-05-27T01:27:22.020" v="4913" actId="26606"/>
          <ac:spMkLst>
            <pc:docMk/>
            <pc:sldMk cId="1476234827" sldId="257"/>
            <ac:spMk id="25" creationId="{712E451E-151A-4910-BF41-6A040B65982B}"/>
          </ac:spMkLst>
        </pc:spChg>
        <pc:spChg chg="add del">
          <ac:chgData name="Gunjan Sood" userId="b00c67527b72256e" providerId="LiveId" clId="{1C8A4DD9-1270-4E5B-BF55-5BDC35F16C55}" dt="2021-05-27T01:27:22.020" v="4913" actId="26606"/>
          <ac:spMkLst>
            <pc:docMk/>
            <pc:sldMk cId="1476234827" sldId="257"/>
            <ac:spMk id="26" creationId="{425EBAFC-9388-432A-BCFD-EEA2F410D8EC}"/>
          </ac:spMkLst>
        </pc:spChg>
        <pc:spChg chg="add del">
          <ac:chgData name="Gunjan Sood" userId="b00c67527b72256e" providerId="LiveId" clId="{1C8A4DD9-1270-4E5B-BF55-5BDC35F16C55}" dt="2021-05-27T01:26:19.715" v="4891" actId="26606"/>
          <ac:spMkLst>
            <pc:docMk/>
            <pc:sldMk cId="1476234827" sldId="257"/>
            <ac:spMk id="75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6:22.981" v="4893" actId="26606"/>
          <ac:spMkLst>
            <pc:docMk/>
            <pc:sldMk cId="1476234827" sldId="257"/>
            <ac:spMk id="79" creationId="{D4723B02-0AAB-4F6E-BA41-8ED99D559D93}"/>
          </ac:spMkLst>
        </pc:spChg>
        <pc:spChg chg="add del">
          <ac:chgData name="Gunjan Sood" userId="b00c67527b72256e" providerId="LiveId" clId="{1C8A4DD9-1270-4E5B-BF55-5BDC35F16C55}" dt="2021-05-27T01:26:19.715" v="4891" actId="26606"/>
          <ac:spMkLst>
            <pc:docMk/>
            <pc:sldMk cId="1476234827" sldId="257"/>
            <ac:spMk id="81" creationId="{B70F7E59-C971-4F55-8E3A-1E583B65FCB9}"/>
          </ac:spMkLst>
        </pc:spChg>
        <pc:spChg chg="add del">
          <ac:chgData name="Gunjan Sood" userId="b00c67527b72256e" providerId="LiveId" clId="{1C8A4DD9-1270-4E5B-BF55-5BDC35F16C55}" dt="2021-05-27T01:26:22.981" v="4893" actId="26606"/>
          <ac:spMkLst>
            <pc:docMk/>
            <pc:sldMk cId="1476234827" sldId="257"/>
            <ac:spMk id="1029" creationId="{B8144315-1C5A-4185-A952-25D98D303D46}"/>
          </ac:spMkLst>
        </pc:spChg>
        <pc:spChg chg="add del">
          <ac:chgData name="Gunjan Sood" userId="b00c67527b72256e" providerId="LiveId" clId="{1C8A4DD9-1270-4E5B-BF55-5BDC35F16C55}" dt="2021-05-27T01:26:22.981" v="4893" actId="26606"/>
          <ac:spMkLst>
            <pc:docMk/>
            <pc:sldMk cId="1476234827" sldId="257"/>
            <ac:spMk id="1030" creationId="{11CAC6F2-0806-417B-BF5D-5AEF6195FA49}"/>
          </ac:spMkLst>
        </pc:spChg>
        <pc:spChg chg="add del">
          <ac:chgData name="Gunjan Sood" userId="b00c67527b72256e" providerId="LiveId" clId="{1C8A4DD9-1270-4E5B-BF55-5BDC35F16C55}" dt="2021-05-27T01:26:28.774" v="4895" actId="26606"/>
          <ac:spMkLst>
            <pc:docMk/>
            <pc:sldMk cId="1476234827" sldId="257"/>
            <ac:spMk id="1033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6:28.774" v="4895" actId="26606"/>
          <ac:spMkLst>
            <pc:docMk/>
            <pc:sldMk cId="1476234827" sldId="257"/>
            <ac:spMk id="1034" creationId="{2668F1A4-6DBB-4F0B-A679-6EE5483638F8}"/>
          </ac:spMkLst>
        </pc:spChg>
        <pc:spChg chg="add del">
          <ac:chgData name="Gunjan Sood" userId="b00c67527b72256e" providerId="LiveId" clId="{1C8A4DD9-1270-4E5B-BF55-5BDC35F16C55}" dt="2021-05-27T01:26:28.774" v="4895" actId="26606"/>
          <ac:spMkLst>
            <pc:docMk/>
            <pc:sldMk cId="1476234827" sldId="257"/>
            <ac:spMk id="1035" creationId="{B8DBF1C0-B8F1-4AAC-8704-256BA0E9D63B}"/>
          </ac:spMkLst>
        </pc:spChg>
        <pc:spChg chg="add del">
          <ac:chgData name="Gunjan Sood" userId="b00c67527b72256e" providerId="LiveId" clId="{1C8A4DD9-1270-4E5B-BF55-5BDC35F16C55}" dt="2021-05-27T01:26:28.774" v="4895" actId="26606"/>
          <ac:spMkLst>
            <pc:docMk/>
            <pc:sldMk cId="1476234827" sldId="257"/>
            <ac:spMk id="1036" creationId="{B70F7E59-C971-4F55-8E3A-1E583B65FCB9}"/>
          </ac:spMkLst>
        </pc:spChg>
        <pc:spChg chg="add del">
          <ac:chgData name="Gunjan Sood" userId="b00c67527b72256e" providerId="LiveId" clId="{1C8A4DD9-1270-4E5B-BF55-5BDC35F16C55}" dt="2021-05-27T01:26:31.566" v="4897" actId="26606"/>
          <ac:spMkLst>
            <pc:docMk/>
            <pc:sldMk cId="1476234827" sldId="257"/>
            <ac:spMk id="1039" creationId="{B8144315-1C5A-4185-A952-25D98D303D46}"/>
          </ac:spMkLst>
        </pc:spChg>
        <pc:spChg chg="add del">
          <ac:chgData name="Gunjan Sood" userId="b00c67527b72256e" providerId="LiveId" clId="{1C8A4DD9-1270-4E5B-BF55-5BDC35F16C55}" dt="2021-05-27T01:26:31.566" v="4897" actId="26606"/>
          <ac:spMkLst>
            <pc:docMk/>
            <pc:sldMk cId="1476234827" sldId="257"/>
            <ac:spMk id="1040" creationId="{31D248D0-90D8-4EAF-84EE-DA3868518829}"/>
          </ac:spMkLst>
        </pc:spChg>
        <pc:spChg chg="add del">
          <ac:chgData name="Gunjan Sood" userId="b00c67527b72256e" providerId="LiveId" clId="{1C8A4DD9-1270-4E5B-BF55-5BDC35F16C55}" dt="2021-05-27T01:26:31.566" v="4897" actId="26606"/>
          <ac:spMkLst>
            <pc:docMk/>
            <pc:sldMk cId="1476234827" sldId="257"/>
            <ac:spMk id="1041" creationId="{0775805F-9E56-4330-9EA3-04D38DCEC3F1}"/>
          </ac:spMkLst>
        </pc:spChg>
        <pc:spChg chg="add del">
          <ac:chgData name="Gunjan Sood" userId="b00c67527b72256e" providerId="LiveId" clId="{1C8A4DD9-1270-4E5B-BF55-5BDC35F16C55}" dt="2021-05-27T01:26:36.496" v="4900" actId="26606"/>
          <ac:spMkLst>
            <pc:docMk/>
            <pc:sldMk cId="1476234827" sldId="257"/>
            <ac:spMk id="1044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6:36.496" v="4900" actId="26606"/>
          <ac:spMkLst>
            <pc:docMk/>
            <pc:sldMk cId="1476234827" sldId="257"/>
            <ac:spMk id="1047" creationId="{B70F7E59-C971-4F55-8E3A-1E583B65FCB9}"/>
          </ac:spMkLst>
        </pc:spChg>
        <pc:spChg chg="add del">
          <ac:chgData name="Gunjan Sood" userId="b00c67527b72256e" providerId="LiveId" clId="{1C8A4DD9-1270-4E5B-BF55-5BDC35F16C55}" dt="2021-05-27T01:26:49.496" v="4902" actId="26606"/>
          <ac:spMkLst>
            <pc:docMk/>
            <pc:sldMk cId="1476234827" sldId="257"/>
            <ac:spMk id="1050" creationId="{B8144315-1C5A-4185-A952-25D98D303D46}"/>
          </ac:spMkLst>
        </pc:spChg>
        <pc:spChg chg="add del">
          <ac:chgData name="Gunjan Sood" userId="b00c67527b72256e" providerId="LiveId" clId="{1C8A4DD9-1270-4E5B-BF55-5BDC35F16C55}" dt="2021-05-27T01:26:49.496" v="4902" actId="26606"/>
          <ac:spMkLst>
            <pc:docMk/>
            <pc:sldMk cId="1476234827" sldId="257"/>
            <ac:spMk id="1051" creationId="{31D248D0-90D8-4EAF-84EE-DA3868518829}"/>
          </ac:spMkLst>
        </pc:spChg>
        <pc:spChg chg="add del">
          <ac:chgData name="Gunjan Sood" userId="b00c67527b72256e" providerId="LiveId" clId="{1C8A4DD9-1270-4E5B-BF55-5BDC35F16C55}" dt="2021-05-27T01:26:49.496" v="4902" actId="26606"/>
          <ac:spMkLst>
            <pc:docMk/>
            <pc:sldMk cId="1476234827" sldId="257"/>
            <ac:spMk id="1052" creationId="{0775805F-9E56-4330-9EA3-04D38DCEC3F1}"/>
          </ac:spMkLst>
        </pc:spChg>
        <pc:spChg chg="add del">
          <ac:chgData name="Gunjan Sood" userId="b00c67527b72256e" providerId="LiveId" clId="{1C8A4DD9-1270-4E5B-BF55-5BDC35F16C55}" dt="2021-05-27T01:26:51.981" v="4904" actId="26606"/>
          <ac:spMkLst>
            <pc:docMk/>
            <pc:sldMk cId="1476234827" sldId="257"/>
            <ac:spMk id="1055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6:57.405" v="4906" actId="26606"/>
          <ac:spMkLst>
            <pc:docMk/>
            <pc:sldMk cId="1476234827" sldId="257"/>
            <ac:spMk id="1058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6:57.405" v="4906" actId="26606"/>
          <ac:spMkLst>
            <pc:docMk/>
            <pc:sldMk cId="1476234827" sldId="257"/>
            <ac:spMk id="1059" creationId="{491A5E26-1F21-459D-8C03-ADB057B09066}"/>
          </ac:spMkLst>
        </pc:spChg>
        <pc:spChg chg="add del">
          <ac:chgData name="Gunjan Sood" userId="b00c67527b72256e" providerId="LiveId" clId="{1C8A4DD9-1270-4E5B-BF55-5BDC35F16C55}" dt="2021-05-27T01:27:22.020" v="4913" actId="26606"/>
          <ac:spMkLst>
            <pc:docMk/>
            <pc:sldMk cId="1476234827" sldId="257"/>
            <ac:spMk id="1062" creationId="{670D6F2B-93AF-47D6-9378-5E54BE0AC69F}"/>
          </ac:spMkLst>
        </pc:spChg>
        <pc:spChg chg="add del">
          <ac:chgData name="Gunjan Sood" userId="b00c67527b72256e" providerId="LiveId" clId="{1C8A4DD9-1270-4E5B-BF55-5BDC35F16C55}" dt="2021-05-27T01:27:22.020" v="4913" actId="26606"/>
          <ac:spMkLst>
            <pc:docMk/>
            <pc:sldMk cId="1476234827" sldId="257"/>
            <ac:spMk id="1065" creationId="{B70F7E59-C971-4F55-8E3A-1E583B65FCB9}"/>
          </ac:spMkLst>
        </pc:spChg>
        <pc:grpChg chg="add del">
          <ac:chgData name="Gunjan Sood" userId="b00c67527b72256e" providerId="LiveId" clId="{1C8A4DD9-1270-4E5B-BF55-5BDC35F16C55}" dt="2021-05-27T01:26:19.715" v="4891" actId="26606"/>
          <ac:grpSpMkLst>
            <pc:docMk/>
            <pc:sldMk cId="1476234827" sldId="257"/>
            <ac:grpSpMk id="71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6:19.715" v="4891" actId="26606"/>
          <ac:grpSpMkLst>
            <pc:docMk/>
            <pc:sldMk cId="1476234827" sldId="257"/>
            <ac:grpSpMk id="77" creationId="{260EE1B3-DDB2-44D7-943C-63D9CEF2735D}"/>
          </ac:grpSpMkLst>
        </pc:grpChg>
        <pc:grpChg chg="add del">
          <ac:chgData name="Gunjan Sood" userId="b00c67527b72256e" providerId="LiveId" clId="{1C8A4DD9-1270-4E5B-BF55-5BDC35F16C55}" dt="2021-05-27T01:26:22.981" v="4893" actId="26606"/>
          <ac:grpSpMkLst>
            <pc:docMk/>
            <pc:sldMk cId="1476234827" sldId="257"/>
            <ac:grpSpMk id="1028" creationId="{4091D54B-59AB-4A5E-8E9E-0421BD66D4FB}"/>
          </ac:grpSpMkLst>
        </pc:grpChg>
        <pc:grpChg chg="add del">
          <ac:chgData name="Gunjan Sood" userId="b00c67527b72256e" providerId="LiveId" clId="{1C8A4DD9-1270-4E5B-BF55-5BDC35F16C55}" dt="2021-05-27T01:26:28.774" v="4895" actId="26606"/>
          <ac:grpSpMkLst>
            <pc:docMk/>
            <pc:sldMk cId="1476234827" sldId="257"/>
            <ac:grpSpMk id="1032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6:31.566" v="4897" actId="26606"/>
          <ac:grpSpMkLst>
            <pc:docMk/>
            <pc:sldMk cId="1476234827" sldId="257"/>
            <ac:grpSpMk id="1038" creationId="{4091D54B-59AB-4A5E-8E9E-0421BD66D4FB}"/>
          </ac:grpSpMkLst>
        </pc:grpChg>
        <pc:grpChg chg="add del">
          <ac:chgData name="Gunjan Sood" userId="b00c67527b72256e" providerId="LiveId" clId="{1C8A4DD9-1270-4E5B-BF55-5BDC35F16C55}" dt="2021-05-27T01:26:36.496" v="4900" actId="26606"/>
          <ac:grpSpMkLst>
            <pc:docMk/>
            <pc:sldMk cId="1476234827" sldId="257"/>
            <ac:grpSpMk id="1043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6:36.496" v="4900" actId="26606"/>
          <ac:grpSpMkLst>
            <pc:docMk/>
            <pc:sldMk cId="1476234827" sldId="257"/>
            <ac:grpSpMk id="1045" creationId="{260EE1B3-DDB2-44D7-943C-63D9CEF2735D}"/>
          </ac:grpSpMkLst>
        </pc:grpChg>
        <pc:grpChg chg="add del">
          <ac:chgData name="Gunjan Sood" userId="b00c67527b72256e" providerId="LiveId" clId="{1C8A4DD9-1270-4E5B-BF55-5BDC35F16C55}" dt="2021-05-27T01:26:49.496" v="4902" actId="26606"/>
          <ac:grpSpMkLst>
            <pc:docMk/>
            <pc:sldMk cId="1476234827" sldId="257"/>
            <ac:grpSpMk id="1049" creationId="{4091D54B-59AB-4A5E-8E9E-0421BD66D4FB}"/>
          </ac:grpSpMkLst>
        </pc:grpChg>
        <pc:grpChg chg="add del">
          <ac:chgData name="Gunjan Sood" userId="b00c67527b72256e" providerId="LiveId" clId="{1C8A4DD9-1270-4E5B-BF55-5BDC35F16C55}" dt="2021-05-27T01:26:51.981" v="4904" actId="26606"/>
          <ac:grpSpMkLst>
            <pc:docMk/>
            <pc:sldMk cId="1476234827" sldId="257"/>
            <ac:grpSpMk id="1054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6:57.405" v="4906" actId="26606"/>
          <ac:grpSpMkLst>
            <pc:docMk/>
            <pc:sldMk cId="1476234827" sldId="257"/>
            <ac:grpSpMk id="1057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7:22.020" v="4913" actId="26606"/>
          <ac:grpSpMkLst>
            <pc:docMk/>
            <pc:sldMk cId="1476234827" sldId="257"/>
            <ac:grpSpMk id="1061" creationId="{6503EB0F-2257-4A3E-A73B-E1DE769B459F}"/>
          </ac:grpSpMkLst>
        </pc:grpChg>
        <pc:grpChg chg="add del">
          <ac:chgData name="Gunjan Sood" userId="b00c67527b72256e" providerId="LiveId" clId="{1C8A4DD9-1270-4E5B-BF55-5BDC35F16C55}" dt="2021-05-27T01:27:22.020" v="4913" actId="26606"/>
          <ac:grpSpMkLst>
            <pc:docMk/>
            <pc:sldMk cId="1476234827" sldId="257"/>
            <ac:grpSpMk id="1063" creationId="{260EE1B3-DDB2-44D7-943C-63D9CEF2735D}"/>
          </ac:grpSpMkLst>
        </pc:grpChg>
        <pc:picChg chg="add del mod">
          <ac:chgData name="Gunjan Sood" userId="b00c67527b72256e" providerId="LiveId" clId="{1C8A4DD9-1270-4E5B-BF55-5BDC35F16C55}" dt="2021-05-28T00:09:56.283" v="4999" actId="1036"/>
          <ac:picMkLst>
            <pc:docMk/>
            <pc:sldMk cId="1476234827" sldId="257"/>
            <ac:picMk id="1026" creationId="{233F9962-46DC-4993-9939-3009E19199E9}"/>
          </ac:picMkLst>
        </pc:picChg>
      </pc:sldChg>
      <pc:sldChg chg="modSp mod">
        <pc:chgData name="Gunjan Sood" userId="b00c67527b72256e" providerId="LiveId" clId="{1C8A4DD9-1270-4E5B-BF55-5BDC35F16C55}" dt="2021-05-29T15:53:06.242" v="5235" actId="207"/>
        <pc:sldMkLst>
          <pc:docMk/>
          <pc:sldMk cId="3732323653" sldId="258"/>
        </pc:sldMkLst>
        <pc:spChg chg="mod">
          <ac:chgData name="Gunjan Sood" userId="b00c67527b72256e" providerId="LiveId" clId="{1C8A4DD9-1270-4E5B-BF55-5BDC35F16C55}" dt="2021-05-26T02:38:17.123" v="3545" actId="12788"/>
          <ac:spMkLst>
            <pc:docMk/>
            <pc:sldMk cId="3732323653" sldId="258"/>
            <ac:spMk id="2" creationId="{B3954004-5253-4C3E-BD91-A9CE708350CE}"/>
          </ac:spMkLst>
        </pc:spChg>
        <pc:spChg chg="mod">
          <ac:chgData name="Gunjan Sood" userId="b00c67527b72256e" providerId="LiveId" clId="{1C8A4DD9-1270-4E5B-BF55-5BDC35F16C55}" dt="2021-05-29T15:53:06.242" v="5235" actId="207"/>
          <ac:spMkLst>
            <pc:docMk/>
            <pc:sldMk cId="3732323653" sldId="258"/>
            <ac:spMk id="3" creationId="{415A45BC-7FD0-434E-86DE-644A35EED36B}"/>
          </ac:spMkLst>
        </pc:spChg>
      </pc:sldChg>
      <pc:sldChg chg="addSp modSp mod">
        <pc:chgData name="Gunjan Sood" userId="b00c67527b72256e" providerId="LiveId" clId="{1C8A4DD9-1270-4E5B-BF55-5BDC35F16C55}" dt="2021-05-29T15:54:04.126" v="5239" actId="207"/>
        <pc:sldMkLst>
          <pc:docMk/>
          <pc:sldMk cId="3355281526" sldId="259"/>
        </pc:sldMkLst>
        <pc:spChg chg="mod">
          <ac:chgData name="Gunjan Sood" userId="b00c67527b72256e" providerId="LiveId" clId="{1C8A4DD9-1270-4E5B-BF55-5BDC35F16C55}" dt="2021-05-26T02:37:54.145" v="3541" actId="12788"/>
          <ac:spMkLst>
            <pc:docMk/>
            <pc:sldMk cId="3355281526" sldId="259"/>
            <ac:spMk id="2" creationId="{B6807D20-44C6-4744-8BF9-F45996A81026}"/>
          </ac:spMkLst>
        </pc:spChg>
        <pc:spChg chg="mod">
          <ac:chgData name="Gunjan Sood" userId="b00c67527b72256e" providerId="LiveId" clId="{1C8A4DD9-1270-4E5B-BF55-5BDC35F16C55}" dt="2021-05-29T15:54:04.126" v="5239" actId="207"/>
          <ac:spMkLst>
            <pc:docMk/>
            <pc:sldMk cId="3355281526" sldId="259"/>
            <ac:spMk id="3" creationId="{47AC1478-EC86-4EBC-93D3-FF51282D307B}"/>
          </ac:spMkLst>
        </pc:spChg>
        <pc:graphicFrameChg chg="add mod modGraphic">
          <ac:chgData name="Gunjan Sood" userId="b00c67527b72256e" providerId="LiveId" clId="{1C8A4DD9-1270-4E5B-BF55-5BDC35F16C55}" dt="2021-05-28T00:35:40.220" v="5128" actId="20577"/>
          <ac:graphicFrameMkLst>
            <pc:docMk/>
            <pc:sldMk cId="3355281526" sldId="259"/>
            <ac:graphicFrameMk id="4" creationId="{B2F8D809-3406-4137-82BF-DF36B2F769B4}"/>
          </ac:graphicFrameMkLst>
        </pc:graphicFrameChg>
      </pc:sldChg>
      <pc:sldChg chg="addSp delSp modSp mod">
        <pc:chgData name="Gunjan Sood" userId="b00c67527b72256e" providerId="LiveId" clId="{1C8A4DD9-1270-4E5B-BF55-5BDC35F16C55}" dt="2021-05-29T16:10:43.708" v="5295" actId="20577"/>
        <pc:sldMkLst>
          <pc:docMk/>
          <pc:sldMk cId="2379848268" sldId="260"/>
        </pc:sldMkLst>
        <pc:spChg chg="mod">
          <ac:chgData name="Gunjan Sood" userId="b00c67527b72256e" providerId="LiveId" clId="{1C8A4DD9-1270-4E5B-BF55-5BDC35F16C55}" dt="2021-05-25T00:03:40.905" v="263" actId="20577"/>
          <ac:spMkLst>
            <pc:docMk/>
            <pc:sldMk cId="2379848268" sldId="260"/>
            <ac:spMk id="2" creationId="{1D544E85-EDD9-4ADB-A4C0-19CB97358DD8}"/>
          </ac:spMkLst>
        </pc:spChg>
        <pc:spChg chg="add del mod">
          <ac:chgData name="Gunjan Sood" userId="b00c67527b72256e" providerId="LiveId" clId="{1C8A4DD9-1270-4E5B-BF55-5BDC35F16C55}" dt="2021-05-25T00:30:02.322" v="546" actId="20577"/>
          <ac:spMkLst>
            <pc:docMk/>
            <pc:sldMk cId="2379848268" sldId="260"/>
            <ac:spMk id="3" creationId="{0F445965-3D2D-400F-9A28-A0A0D2A76D78}"/>
          </ac:spMkLst>
        </pc:spChg>
        <pc:graphicFrameChg chg="add del mod">
          <ac:chgData name="Gunjan Sood" userId="b00c67527b72256e" providerId="LiveId" clId="{1C8A4DD9-1270-4E5B-BF55-5BDC35F16C55}" dt="2021-05-25T00:22:13.958" v="268"/>
          <ac:graphicFrameMkLst>
            <pc:docMk/>
            <pc:sldMk cId="2379848268" sldId="260"/>
            <ac:graphicFrameMk id="4" creationId="{1EB3A338-28E5-4CAA-B479-976C8C7BAF22}"/>
          </ac:graphicFrameMkLst>
        </pc:graphicFrameChg>
        <pc:graphicFrameChg chg="add mod modGraphic">
          <ac:chgData name="Gunjan Sood" userId="b00c67527b72256e" providerId="LiveId" clId="{1C8A4DD9-1270-4E5B-BF55-5BDC35F16C55}" dt="2021-05-29T16:10:43.708" v="5295" actId="20577"/>
          <ac:graphicFrameMkLst>
            <pc:docMk/>
            <pc:sldMk cId="2379848268" sldId="260"/>
            <ac:graphicFrameMk id="5" creationId="{8779E65F-5CB6-47E2-951F-533BDAF87A69}"/>
          </ac:graphicFrameMkLst>
        </pc:graphicFrameChg>
        <pc:graphicFrameChg chg="add mod">
          <ac:chgData name="Gunjan Sood" userId="b00c67527b72256e" providerId="LiveId" clId="{1C8A4DD9-1270-4E5B-BF55-5BDC35F16C55}" dt="2021-05-26T02:37:31.460" v="3520" actId="1038"/>
          <ac:graphicFrameMkLst>
            <pc:docMk/>
            <pc:sldMk cId="2379848268" sldId="260"/>
            <ac:graphicFrameMk id="7" creationId="{CD0DC8A6-84CA-4B54-BECD-597E3B4ED770}"/>
          </ac:graphicFrameMkLst>
        </pc:graphicFrameChg>
        <pc:picChg chg="del mod">
          <ac:chgData name="Gunjan Sood" userId="b00c67527b72256e" providerId="LiveId" clId="{1C8A4DD9-1270-4E5B-BF55-5BDC35F16C55}" dt="2021-05-25T00:35:48.301" v="666" actId="478"/>
          <ac:picMkLst>
            <pc:docMk/>
            <pc:sldMk cId="2379848268" sldId="260"/>
            <ac:picMk id="6" creationId="{BDF9B1EA-CB54-4F84-AACB-D9F36FB17E37}"/>
          </ac:picMkLst>
        </pc:picChg>
      </pc:sldChg>
      <pc:sldChg chg="addSp delSp modSp new mod">
        <pc:chgData name="Gunjan Sood" userId="b00c67527b72256e" providerId="LiveId" clId="{1C8A4DD9-1270-4E5B-BF55-5BDC35F16C55}" dt="2021-05-26T04:01:33.953" v="3815" actId="1036"/>
        <pc:sldMkLst>
          <pc:docMk/>
          <pc:sldMk cId="2739610865" sldId="261"/>
        </pc:sldMkLst>
        <pc:spChg chg="mod">
          <ac:chgData name="Gunjan Sood" userId="b00c67527b72256e" providerId="LiveId" clId="{1C8A4DD9-1270-4E5B-BF55-5BDC35F16C55}" dt="2021-05-26T02:30:26.542" v="3470" actId="12788"/>
          <ac:spMkLst>
            <pc:docMk/>
            <pc:sldMk cId="2739610865" sldId="261"/>
            <ac:spMk id="2" creationId="{6B1BD673-7FFD-4ECD-B4CD-B85AA40B9A10}"/>
          </ac:spMkLst>
        </pc:spChg>
        <pc:spChg chg="del">
          <ac:chgData name="Gunjan Sood" userId="b00c67527b72256e" providerId="LiveId" clId="{1C8A4DD9-1270-4E5B-BF55-5BDC35F16C55}" dt="2021-05-25T03:51:19.332" v="1031"/>
          <ac:spMkLst>
            <pc:docMk/>
            <pc:sldMk cId="2739610865" sldId="261"/>
            <ac:spMk id="3" creationId="{323E2989-EBE9-453F-99F9-65B224A3187B}"/>
          </ac:spMkLst>
        </pc:spChg>
        <pc:graphicFrameChg chg="add del modGraphic">
          <ac:chgData name="Gunjan Sood" userId="b00c67527b72256e" providerId="LiveId" clId="{1C8A4DD9-1270-4E5B-BF55-5BDC35F16C55}" dt="2021-05-24T23:18:59.004" v="20" actId="27309"/>
          <ac:graphicFrameMkLst>
            <pc:docMk/>
            <pc:sldMk cId="2739610865" sldId="261"/>
            <ac:graphicFrameMk id="5" creationId="{12152D58-487B-47ED-BC6D-AE4DBFCD5035}"/>
          </ac:graphicFrameMkLst>
        </pc:graphicFrameChg>
        <pc:graphicFrameChg chg="add mod">
          <ac:chgData name="Gunjan Sood" userId="b00c67527b72256e" providerId="LiveId" clId="{1C8A4DD9-1270-4E5B-BF55-5BDC35F16C55}" dt="2021-05-26T04:01:33.953" v="3815" actId="1036"/>
          <ac:graphicFrameMkLst>
            <pc:docMk/>
            <pc:sldMk cId="2739610865" sldId="261"/>
            <ac:graphicFrameMk id="6" creationId="{B77C88E1-0132-4BC5-904D-A2CFEF8DA7E3}"/>
          </ac:graphicFrameMkLst>
        </pc:graphicFrameChg>
        <pc:graphicFrameChg chg="add mod">
          <ac:chgData name="Gunjan Sood" userId="b00c67527b72256e" providerId="LiveId" clId="{1C8A4DD9-1270-4E5B-BF55-5BDC35F16C55}" dt="2021-05-25T03:54:00.825" v="1035"/>
          <ac:graphicFrameMkLst>
            <pc:docMk/>
            <pc:sldMk cId="2739610865" sldId="261"/>
            <ac:graphicFrameMk id="7" creationId="{9791B1BC-6410-4039-A4C9-85B4848F8F5D}"/>
          </ac:graphicFrameMkLst>
        </pc:graphicFrameChg>
        <pc:graphicFrameChg chg="add del modGraphic">
          <ac:chgData name="Gunjan Sood" userId="b00c67527b72256e" providerId="LiveId" clId="{1C8A4DD9-1270-4E5B-BF55-5BDC35F16C55}" dt="2021-05-25T03:54:06.411" v="1037" actId="27309"/>
          <ac:graphicFrameMkLst>
            <pc:docMk/>
            <pc:sldMk cId="2739610865" sldId="261"/>
            <ac:graphicFrameMk id="9" creationId="{518AF1EE-4F64-414A-AB71-A9CA2DC51214}"/>
          </ac:graphicFrameMkLst>
        </pc:graphicFrameChg>
        <pc:graphicFrameChg chg="add mod">
          <ac:chgData name="Gunjan Sood" userId="b00c67527b72256e" providerId="LiveId" clId="{1C8A4DD9-1270-4E5B-BF55-5BDC35F16C55}" dt="2021-05-25T03:54:28.155" v="1039"/>
          <ac:graphicFrameMkLst>
            <pc:docMk/>
            <pc:sldMk cId="2739610865" sldId="261"/>
            <ac:graphicFrameMk id="10" creationId="{9791B1BC-6410-4039-A4C9-85B4848F8F5D}"/>
          </ac:graphicFrameMkLst>
        </pc:graphicFrameChg>
        <pc:graphicFrameChg chg="add mod modGraphic">
          <ac:chgData name="Gunjan Sood" userId="b00c67527b72256e" providerId="LiveId" clId="{1C8A4DD9-1270-4E5B-BF55-5BDC35F16C55}" dt="2021-05-26T03:56:29.540" v="3628" actId="1038"/>
          <ac:graphicFrameMkLst>
            <pc:docMk/>
            <pc:sldMk cId="2739610865" sldId="261"/>
            <ac:graphicFrameMk id="11" creationId="{97D4F07B-FAB5-4EAF-BE96-2410A6830E00}"/>
          </ac:graphicFrameMkLst>
        </pc:graphicFrameChg>
      </pc:sldChg>
      <pc:sldChg chg="addSp modSp new add del mod">
        <pc:chgData name="Gunjan Sood" userId="b00c67527b72256e" providerId="LiveId" clId="{1C8A4DD9-1270-4E5B-BF55-5BDC35F16C55}" dt="2021-05-29T15:56:06.783" v="5258" actId="13926"/>
        <pc:sldMkLst>
          <pc:docMk/>
          <pc:sldMk cId="614463495" sldId="262"/>
        </pc:sldMkLst>
        <pc:spChg chg="mod">
          <ac:chgData name="Gunjan Sood" userId="b00c67527b72256e" providerId="LiveId" clId="{1C8A4DD9-1270-4E5B-BF55-5BDC35F16C55}" dt="2021-05-26T02:36:22.695" v="3483" actId="12788"/>
          <ac:spMkLst>
            <pc:docMk/>
            <pc:sldMk cId="614463495" sldId="262"/>
            <ac:spMk id="2" creationId="{3F652C09-0979-472A-8301-75D5A2F09DD4}"/>
          </ac:spMkLst>
        </pc:spChg>
        <pc:spChg chg="mod">
          <ac:chgData name="Gunjan Sood" userId="b00c67527b72256e" providerId="LiveId" clId="{1C8A4DD9-1270-4E5B-BF55-5BDC35F16C55}" dt="2021-05-29T15:56:06.783" v="5258" actId="13926"/>
          <ac:spMkLst>
            <pc:docMk/>
            <pc:sldMk cId="614463495" sldId="262"/>
            <ac:spMk id="3" creationId="{C78EB5BA-8EFB-42EF-9094-2CE530DC924A}"/>
          </ac:spMkLst>
        </pc:spChg>
        <pc:graphicFrameChg chg="add mod">
          <ac:chgData name="Gunjan Sood" userId="b00c67527b72256e" providerId="LiveId" clId="{1C8A4DD9-1270-4E5B-BF55-5BDC35F16C55}" dt="2021-05-29T15:50:33.575" v="5229"/>
          <ac:graphicFrameMkLst>
            <pc:docMk/>
            <pc:sldMk cId="614463495" sldId="262"/>
            <ac:graphicFrameMk id="4" creationId="{88FF918E-8E42-49AC-A767-853832AC0FEE}"/>
          </ac:graphicFrameMkLst>
        </pc:graphicFrameChg>
      </pc:sldChg>
      <pc:sldChg chg="addSp delSp modSp new add del mod ord">
        <pc:chgData name="Gunjan Sood" userId="b00c67527b72256e" providerId="LiveId" clId="{1C8A4DD9-1270-4E5B-BF55-5BDC35F16C55}" dt="2021-05-29T16:10:52.526" v="5302" actId="20577"/>
        <pc:sldMkLst>
          <pc:docMk/>
          <pc:sldMk cId="2043138594" sldId="263"/>
        </pc:sldMkLst>
        <pc:spChg chg="del mod">
          <ac:chgData name="Gunjan Sood" userId="b00c67527b72256e" providerId="LiveId" clId="{1C8A4DD9-1270-4E5B-BF55-5BDC35F16C55}" dt="2021-05-26T02:36:51.924" v="3485" actId="478"/>
          <ac:spMkLst>
            <pc:docMk/>
            <pc:sldMk cId="2043138594" sldId="263"/>
            <ac:spMk id="2" creationId="{249B19C2-BE44-4A0C-A83B-4EE8A7DEAE36}"/>
          </ac:spMkLst>
        </pc:spChg>
        <pc:spChg chg="mod">
          <ac:chgData name="Gunjan Sood" userId="b00c67527b72256e" providerId="LiveId" clId="{1C8A4DD9-1270-4E5B-BF55-5BDC35F16C55}" dt="2021-05-29T16:10:52.526" v="5302" actId="20577"/>
          <ac:spMkLst>
            <pc:docMk/>
            <pc:sldMk cId="2043138594" sldId="263"/>
            <ac:spMk id="3" creationId="{94C0C74F-7543-4B0D-8FFF-6F6C0CD28541}"/>
          </ac:spMkLst>
        </pc:spChg>
        <pc:spChg chg="add del mod">
          <ac:chgData name="Gunjan Sood" userId="b00c67527b72256e" providerId="LiveId" clId="{1C8A4DD9-1270-4E5B-BF55-5BDC35F16C55}" dt="2021-05-26T02:36:57.018" v="3486" actId="478"/>
          <ac:spMkLst>
            <pc:docMk/>
            <pc:sldMk cId="2043138594" sldId="263"/>
            <ac:spMk id="7" creationId="{A021C4AA-0E2E-41AF-B91B-671733D7638F}"/>
          </ac:spMkLst>
        </pc:spChg>
        <pc:spChg chg="add mod">
          <ac:chgData name="Gunjan Sood" userId="b00c67527b72256e" providerId="LiveId" clId="{1C8A4DD9-1270-4E5B-BF55-5BDC35F16C55}" dt="2021-05-26T02:36:58.516" v="3487"/>
          <ac:spMkLst>
            <pc:docMk/>
            <pc:sldMk cId="2043138594" sldId="263"/>
            <ac:spMk id="8" creationId="{64BD6C39-86A8-42D5-B0AF-2C5C5719C5D2}"/>
          </ac:spMkLst>
        </pc:spChg>
        <pc:graphicFrameChg chg="add del mod">
          <ac:chgData name="Gunjan Sood" userId="b00c67527b72256e" providerId="LiveId" clId="{1C8A4DD9-1270-4E5B-BF55-5BDC35F16C55}" dt="2021-05-25T03:45:26.518" v="951" actId="478"/>
          <ac:graphicFrameMkLst>
            <pc:docMk/>
            <pc:sldMk cId="2043138594" sldId="263"/>
            <ac:graphicFrameMk id="4" creationId="{7E594A9C-6C73-4832-BD73-20C99F0EA100}"/>
          </ac:graphicFrameMkLst>
        </pc:graphicFrameChg>
        <pc:graphicFrameChg chg="add mod">
          <ac:chgData name="Gunjan Sood" userId="b00c67527b72256e" providerId="LiveId" clId="{1C8A4DD9-1270-4E5B-BF55-5BDC35F16C55}" dt="2021-05-29T15:51:32.892" v="5230"/>
          <ac:graphicFrameMkLst>
            <pc:docMk/>
            <pc:sldMk cId="2043138594" sldId="263"/>
            <ac:graphicFrameMk id="5" creationId="{C15B045A-4234-4B26-AE9E-7B2683E78EFC}"/>
          </ac:graphicFrameMkLst>
        </pc:graphicFrameChg>
      </pc:sldChg>
      <pc:sldChg chg="addSp modSp new mod">
        <pc:chgData name="Gunjan Sood" userId="b00c67527b72256e" providerId="LiveId" clId="{1C8A4DD9-1270-4E5B-BF55-5BDC35F16C55}" dt="2021-05-28T01:55:53.058" v="5228" actId="20577"/>
        <pc:sldMkLst>
          <pc:docMk/>
          <pc:sldMk cId="550189037" sldId="264"/>
        </pc:sldMkLst>
        <pc:spChg chg="mod">
          <ac:chgData name="Gunjan Sood" userId="b00c67527b72256e" providerId="LiveId" clId="{1C8A4DD9-1270-4E5B-BF55-5BDC35F16C55}" dt="2021-05-26T02:29:43.676" v="3468" actId="12788"/>
          <ac:spMkLst>
            <pc:docMk/>
            <pc:sldMk cId="550189037" sldId="264"/>
            <ac:spMk id="2" creationId="{24786F23-2702-4C6F-98EB-79BF28A77F2C}"/>
          </ac:spMkLst>
        </pc:spChg>
        <pc:spChg chg="mod">
          <ac:chgData name="Gunjan Sood" userId="b00c67527b72256e" providerId="LiveId" clId="{1C8A4DD9-1270-4E5B-BF55-5BDC35F16C55}" dt="2021-05-26T23:55:16.624" v="4867" actId="2711"/>
          <ac:spMkLst>
            <pc:docMk/>
            <pc:sldMk cId="550189037" sldId="264"/>
            <ac:spMk id="3" creationId="{DE60A997-804C-48AD-A3F3-2FAEA3B9695A}"/>
          </ac:spMkLst>
        </pc:spChg>
        <pc:graphicFrameChg chg="add mod modGraphic">
          <ac:chgData name="Gunjan Sood" userId="b00c67527b72256e" providerId="LiveId" clId="{1C8A4DD9-1270-4E5B-BF55-5BDC35F16C55}" dt="2021-05-28T01:55:53.058" v="5228" actId="20577"/>
          <ac:graphicFrameMkLst>
            <pc:docMk/>
            <pc:sldMk cId="550189037" sldId="264"/>
            <ac:graphicFrameMk id="4" creationId="{0417B9E8-C173-422C-8FDF-BE3025D73F87}"/>
          </ac:graphicFrameMkLst>
        </pc:graphicFrameChg>
      </pc:sldChg>
      <pc:sldChg chg="modSp new mod">
        <pc:chgData name="Gunjan Sood" userId="b00c67527b72256e" providerId="LiveId" clId="{1C8A4DD9-1270-4E5B-BF55-5BDC35F16C55}" dt="2021-05-29T16:15:21.852" v="5340" actId="13926"/>
        <pc:sldMkLst>
          <pc:docMk/>
          <pc:sldMk cId="2846130593" sldId="265"/>
        </pc:sldMkLst>
        <pc:spChg chg="mod">
          <ac:chgData name="Gunjan Sood" userId="b00c67527b72256e" providerId="LiveId" clId="{1C8A4DD9-1270-4E5B-BF55-5BDC35F16C55}" dt="2021-05-26T03:53:20.692" v="3556" actId="113"/>
          <ac:spMkLst>
            <pc:docMk/>
            <pc:sldMk cId="2846130593" sldId="265"/>
            <ac:spMk id="2" creationId="{F6EEA79E-9597-4474-976C-C99BFAC4B7D1}"/>
          </ac:spMkLst>
        </pc:spChg>
        <pc:spChg chg="mod">
          <ac:chgData name="Gunjan Sood" userId="b00c67527b72256e" providerId="LiveId" clId="{1C8A4DD9-1270-4E5B-BF55-5BDC35F16C55}" dt="2021-05-29T16:15:21.852" v="5340" actId="13926"/>
          <ac:spMkLst>
            <pc:docMk/>
            <pc:sldMk cId="2846130593" sldId="265"/>
            <ac:spMk id="3" creationId="{76D97309-C1B5-40F0-8BE6-D1DA5EA904F0}"/>
          </ac:spMkLst>
        </pc:spChg>
      </pc:sldChg>
      <pc:sldChg chg="addSp delSp modSp new mod modAnim">
        <pc:chgData name="Gunjan Sood" userId="b00c67527b72256e" providerId="LiveId" clId="{1C8A4DD9-1270-4E5B-BF55-5BDC35F16C55}" dt="2021-05-29T16:13:40.234" v="5330" actId="27918"/>
        <pc:sldMkLst>
          <pc:docMk/>
          <pc:sldMk cId="145462786" sldId="266"/>
        </pc:sldMkLst>
        <pc:spChg chg="del mod">
          <ac:chgData name="Gunjan Sood" userId="b00c67527b72256e" providerId="LiveId" clId="{1C8A4DD9-1270-4E5B-BF55-5BDC35F16C55}" dt="2021-05-26T02:28:51.229" v="3464" actId="478"/>
          <ac:spMkLst>
            <pc:docMk/>
            <pc:sldMk cId="145462786" sldId="266"/>
            <ac:spMk id="2" creationId="{3E3005CC-FE5E-4933-9DBF-2BDA20990022}"/>
          </ac:spMkLst>
        </pc:spChg>
        <pc:spChg chg="del">
          <ac:chgData name="Gunjan Sood" userId="b00c67527b72256e" providerId="LiveId" clId="{1C8A4DD9-1270-4E5B-BF55-5BDC35F16C55}" dt="2021-05-26T00:59:18.268" v="1708"/>
          <ac:spMkLst>
            <pc:docMk/>
            <pc:sldMk cId="145462786" sldId="266"/>
            <ac:spMk id="3" creationId="{D266210A-8582-40D2-9FF4-CBF763F5728C}"/>
          </ac:spMkLst>
        </pc:spChg>
        <pc:spChg chg="add del mod">
          <ac:chgData name="Gunjan Sood" userId="b00c67527b72256e" providerId="LiveId" clId="{1C8A4DD9-1270-4E5B-BF55-5BDC35F16C55}" dt="2021-05-26T01:03:53.384" v="1739" actId="3680"/>
          <ac:spMkLst>
            <pc:docMk/>
            <pc:sldMk cId="145462786" sldId="266"/>
            <ac:spMk id="6" creationId="{B2052CA7-73D7-42E7-B5CE-91DB6FB0F8B2}"/>
          </ac:spMkLst>
        </pc:spChg>
        <pc:spChg chg="add del mod">
          <ac:chgData name="Gunjan Sood" userId="b00c67527b72256e" providerId="LiveId" clId="{1C8A4DD9-1270-4E5B-BF55-5BDC35F16C55}" dt="2021-05-26T02:28:53.494" v="3465" actId="478"/>
          <ac:spMkLst>
            <pc:docMk/>
            <pc:sldMk cId="145462786" sldId="266"/>
            <ac:spMk id="10" creationId="{14BD0EE7-9C90-4386-8E25-9E5194FA061D}"/>
          </ac:spMkLst>
        </pc:spChg>
        <pc:spChg chg="add mod">
          <ac:chgData name="Gunjan Sood" userId="b00c67527b72256e" providerId="LiveId" clId="{1C8A4DD9-1270-4E5B-BF55-5BDC35F16C55}" dt="2021-05-26T02:28:55.046" v="3466"/>
          <ac:spMkLst>
            <pc:docMk/>
            <pc:sldMk cId="145462786" sldId="266"/>
            <ac:spMk id="11" creationId="{DD598433-F001-4116-9379-1CCFF6DBEE39}"/>
          </ac:spMkLst>
        </pc:spChg>
        <pc:graphicFrameChg chg="add del mod modGraphic">
          <ac:chgData name="Gunjan Sood" userId="b00c67527b72256e" providerId="LiveId" clId="{1C8A4DD9-1270-4E5B-BF55-5BDC35F16C55}" dt="2021-05-26T00:59:44.547" v="1714" actId="478"/>
          <ac:graphicFrameMkLst>
            <pc:docMk/>
            <pc:sldMk cId="145462786" sldId="266"/>
            <ac:graphicFrameMk id="4" creationId="{2FCCD00F-EDCE-4F63-942C-35629990D09A}"/>
          </ac:graphicFrameMkLst>
        </pc:graphicFrameChg>
        <pc:graphicFrameChg chg="add del mod">
          <ac:chgData name="Gunjan Sood" userId="b00c67527b72256e" providerId="LiveId" clId="{1C8A4DD9-1270-4E5B-BF55-5BDC35F16C55}" dt="2021-05-26T01:02:36.120" v="1734"/>
          <ac:graphicFrameMkLst>
            <pc:docMk/>
            <pc:sldMk cId="145462786" sldId="266"/>
            <ac:graphicFrameMk id="7" creationId="{C6220F31-7B35-4A3D-9B13-CB79B402885A}"/>
          </ac:graphicFrameMkLst>
        </pc:graphicFrameChg>
        <pc:graphicFrameChg chg="add mod ord modGraphic">
          <ac:chgData name="Gunjan Sood" userId="b00c67527b72256e" providerId="LiveId" clId="{1C8A4DD9-1270-4E5B-BF55-5BDC35F16C55}" dt="2021-05-29T16:12:20.378" v="5325" actId="20577"/>
          <ac:graphicFrameMkLst>
            <pc:docMk/>
            <pc:sldMk cId="145462786" sldId="266"/>
            <ac:graphicFrameMk id="8" creationId="{93E2FC4F-D75D-462D-B628-9B38E26513D9}"/>
          </ac:graphicFrameMkLst>
        </pc:graphicFrameChg>
        <pc:graphicFrameChg chg="add mod">
          <ac:chgData name="Gunjan Sood" userId="b00c67527b72256e" providerId="LiveId" clId="{1C8A4DD9-1270-4E5B-BF55-5BDC35F16C55}" dt="2021-05-26T04:11:30.685" v="3874" actId="1035"/>
          <ac:graphicFrameMkLst>
            <pc:docMk/>
            <pc:sldMk cId="145462786" sldId="266"/>
            <ac:graphicFrameMk id="12" creationId="{2CD0676C-264E-4D23-B23B-4E6F908B3153}"/>
          </ac:graphicFrameMkLst>
        </pc:graphicFrameChg>
      </pc:sldChg>
      <pc:sldChg chg="addSp delSp modSp new mod modAnim">
        <pc:chgData name="Gunjan Sood" userId="b00c67527b72256e" providerId="LiveId" clId="{1C8A4DD9-1270-4E5B-BF55-5BDC35F16C55}" dt="2021-05-28T00:37:05.284" v="5186" actId="20577"/>
        <pc:sldMkLst>
          <pc:docMk/>
          <pc:sldMk cId="2780257607" sldId="267"/>
        </pc:sldMkLst>
        <pc:spChg chg="mod">
          <ac:chgData name="Gunjan Sood" userId="b00c67527b72256e" providerId="LiveId" clId="{1C8A4DD9-1270-4E5B-BF55-5BDC35F16C55}" dt="2021-05-26T02:28:14.801" v="3462" actId="12788"/>
          <ac:spMkLst>
            <pc:docMk/>
            <pc:sldMk cId="2780257607" sldId="267"/>
            <ac:spMk id="2" creationId="{70E72000-CBEB-4AA9-9568-7B013ED3C4A1}"/>
          </ac:spMkLst>
        </pc:spChg>
        <pc:spChg chg="del mod">
          <ac:chgData name="Gunjan Sood" userId="b00c67527b72256e" providerId="LiveId" clId="{1C8A4DD9-1270-4E5B-BF55-5BDC35F16C55}" dt="2021-05-26T02:26:29.751" v="3457" actId="478"/>
          <ac:spMkLst>
            <pc:docMk/>
            <pc:sldMk cId="2780257607" sldId="267"/>
            <ac:spMk id="3" creationId="{F39727E9-9D68-4054-A309-621A9AEC84F2}"/>
          </ac:spMkLst>
        </pc:spChg>
        <pc:graphicFrameChg chg="add mod modGraphic">
          <ac:chgData name="Gunjan Sood" userId="b00c67527b72256e" providerId="LiveId" clId="{1C8A4DD9-1270-4E5B-BF55-5BDC35F16C55}" dt="2021-05-28T00:37:05.284" v="5186" actId="20577"/>
          <ac:graphicFrameMkLst>
            <pc:docMk/>
            <pc:sldMk cId="2780257607" sldId="267"/>
            <ac:graphicFrameMk id="4" creationId="{0ECE9F7C-8690-4DA6-9B1F-5ABAC0BC68F5}"/>
          </ac:graphicFrameMkLst>
        </pc:graphicFrameChg>
        <pc:graphicFrameChg chg="add mod">
          <ac:chgData name="Gunjan Sood" userId="b00c67527b72256e" providerId="LiveId" clId="{1C8A4DD9-1270-4E5B-BF55-5BDC35F16C55}" dt="2021-05-26T04:11:37.865" v="3875"/>
          <ac:graphicFrameMkLst>
            <pc:docMk/>
            <pc:sldMk cId="2780257607" sldId="267"/>
            <ac:graphicFrameMk id="5" creationId="{47C50795-2787-4F85-97B5-5E753C4CC409}"/>
          </ac:graphicFrameMkLst>
        </pc:graphicFrameChg>
      </pc:sldChg>
      <pc:sldChg chg="modSp new mod">
        <pc:chgData name="Gunjan Sood" userId="b00c67527b72256e" providerId="LiveId" clId="{1C8A4DD9-1270-4E5B-BF55-5BDC35F16C55}" dt="2021-05-29T16:15:00.862" v="5336" actId="13926"/>
        <pc:sldMkLst>
          <pc:docMk/>
          <pc:sldMk cId="473192740" sldId="268"/>
        </pc:sldMkLst>
        <pc:spChg chg="mod">
          <ac:chgData name="Gunjan Sood" userId="b00c67527b72256e" providerId="LiveId" clId="{1C8A4DD9-1270-4E5B-BF55-5BDC35F16C55}" dt="2021-05-26T03:54:37.485" v="3600" actId="12788"/>
          <ac:spMkLst>
            <pc:docMk/>
            <pc:sldMk cId="473192740" sldId="268"/>
            <ac:spMk id="2" creationId="{389BE116-332B-4FA2-805D-3C04C17E9198}"/>
          </ac:spMkLst>
        </pc:spChg>
        <pc:spChg chg="mod">
          <ac:chgData name="Gunjan Sood" userId="b00c67527b72256e" providerId="LiveId" clId="{1C8A4DD9-1270-4E5B-BF55-5BDC35F16C55}" dt="2021-05-29T16:15:00.862" v="5336" actId="13926"/>
          <ac:spMkLst>
            <pc:docMk/>
            <pc:sldMk cId="473192740" sldId="268"/>
            <ac:spMk id="3" creationId="{8A58ABD1-D860-4B91-B3AC-F1BD8FCF332F}"/>
          </ac:spMkLst>
        </pc:spChg>
      </pc:sldChg>
      <pc:sldChg chg="addSp delSp modSp new del mod modClrScheme chgLayout">
        <pc:chgData name="Gunjan Sood" userId="b00c67527b72256e" providerId="LiveId" clId="{1C8A4DD9-1270-4E5B-BF55-5BDC35F16C55}" dt="2021-05-26T01:25:22.869" v="2405" actId="2696"/>
        <pc:sldMkLst>
          <pc:docMk/>
          <pc:sldMk cId="2600480910" sldId="269"/>
        </pc:sldMkLst>
        <pc:spChg chg="del mod ord">
          <ac:chgData name="Gunjan Sood" userId="b00c67527b72256e" providerId="LiveId" clId="{1C8A4DD9-1270-4E5B-BF55-5BDC35F16C55}" dt="2021-05-26T01:25:07.987" v="2404" actId="700"/>
          <ac:spMkLst>
            <pc:docMk/>
            <pc:sldMk cId="2600480910" sldId="269"/>
            <ac:spMk id="2" creationId="{EC91297F-13F2-4254-ABA4-C04332DC4EF9}"/>
          </ac:spMkLst>
        </pc:spChg>
        <pc:spChg chg="del mod ord">
          <ac:chgData name="Gunjan Sood" userId="b00c67527b72256e" providerId="LiveId" clId="{1C8A4DD9-1270-4E5B-BF55-5BDC35F16C55}" dt="2021-05-26T01:25:07.987" v="2404" actId="700"/>
          <ac:spMkLst>
            <pc:docMk/>
            <pc:sldMk cId="2600480910" sldId="269"/>
            <ac:spMk id="3" creationId="{D63A85D7-9F95-4F84-A7EE-6D810A047F53}"/>
          </ac:spMkLst>
        </pc:spChg>
        <pc:spChg chg="add mod ord">
          <ac:chgData name="Gunjan Sood" userId="b00c67527b72256e" providerId="LiveId" clId="{1C8A4DD9-1270-4E5B-BF55-5BDC35F16C55}" dt="2021-05-26T01:25:07.987" v="2404" actId="700"/>
          <ac:spMkLst>
            <pc:docMk/>
            <pc:sldMk cId="2600480910" sldId="269"/>
            <ac:spMk id="4" creationId="{3B9048E3-AAB0-4A59-B737-70BE31CB0794}"/>
          </ac:spMkLst>
        </pc:spChg>
        <pc:spChg chg="add mod ord">
          <ac:chgData name="Gunjan Sood" userId="b00c67527b72256e" providerId="LiveId" clId="{1C8A4DD9-1270-4E5B-BF55-5BDC35F16C55}" dt="2021-05-26T01:25:07.987" v="2404" actId="700"/>
          <ac:spMkLst>
            <pc:docMk/>
            <pc:sldMk cId="2600480910" sldId="269"/>
            <ac:spMk id="5" creationId="{B274A707-31DD-47A6-B915-F1A290511E06}"/>
          </ac:spMkLst>
        </pc:spChg>
        <pc:spChg chg="add mod ord">
          <ac:chgData name="Gunjan Sood" userId="b00c67527b72256e" providerId="LiveId" clId="{1C8A4DD9-1270-4E5B-BF55-5BDC35F16C55}" dt="2021-05-26T01:25:07.987" v="2404" actId="700"/>
          <ac:spMkLst>
            <pc:docMk/>
            <pc:sldMk cId="2600480910" sldId="269"/>
            <ac:spMk id="6" creationId="{B4978627-0A2E-4B98-8647-A6CDCACEE3B5}"/>
          </ac:spMkLst>
        </pc:spChg>
      </pc:sldChg>
      <pc:sldChg chg="modSp new mod">
        <pc:chgData name="Gunjan Sood" userId="b00c67527b72256e" providerId="LiveId" clId="{1C8A4DD9-1270-4E5B-BF55-5BDC35F16C55}" dt="2021-05-29T16:17:41.784" v="5374" actId="20577"/>
        <pc:sldMkLst>
          <pc:docMk/>
          <pc:sldMk cId="3181261662" sldId="269"/>
        </pc:sldMkLst>
        <pc:spChg chg="mod">
          <ac:chgData name="Gunjan Sood" userId="b00c67527b72256e" providerId="LiveId" clId="{1C8A4DD9-1270-4E5B-BF55-5BDC35F16C55}" dt="2021-05-28T01:52:03.658" v="5225" actId="20577"/>
          <ac:spMkLst>
            <pc:docMk/>
            <pc:sldMk cId="3181261662" sldId="269"/>
            <ac:spMk id="2" creationId="{EFB830CA-CC0E-40C9-AD25-06D84B963FA9}"/>
          </ac:spMkLst>
        </pc:spChg>
        <pc:spChg chg="mod">
          <ac:chgData name="Gunjan Sood" userId="b00c67527b72256e" providerId="LiveId" clId="{1C8A4DD9-1270-4E5B-BF55-5BDC35F16C55}" dt="2021-05-29T16:17:41.784" v="5374" actId="20577"/>
          <ac:spMkLst>
            <pc:docMk/>
            <pc:sldMk cId="3181261662" sldId="269"/>
            <ac:spMk id="3" creationId="{EE7D29DF-392E-499A-A204-22C92BD31365}"/>
          </ac:spMkLst>
        </pc:spChg>
      </pc:sldChg>
      <pc:sldChg chg="addSp delSp modSp new mod modAnim">
        <pc:chgData name="Gunjan Sood" userId="b00c67527b72256e" providerId="LiveId" clId="{1C8A4DD9-1270-4E5B-BF55-5BDC35F16C55}" dt="2021-05-28T00:36:38.167" v="5155" actId="20577"/>
        <pc:sldMkLst>
          <pc:docMk/>
          <pc:sldMk cId="2292921076" sldId="270"/>
        </pc:sldMkLst>
        <pc:spChg chg="mod">
          <ac:chgData name="Gunjan Sood" userId="b00c67527b72256e" providerId="LiveId" clId="{1C8A4DD9-1270-4E5B-BF55-5BDC35F16C55}" dt="2021-05-26T02:28:02.993" v="3461" actId="12788"/>
          <ac:spMkLst>
            <pc:docMk/>
            <pc:sldMk cId="2292921076" sldId="270"/>
            <ac:spMk id="2" creationId="{04719FDB-1E26-4717-A66B-0FA6FB7FDDBC}"/>
          </ac:spMkLst>
        </pc:spChg>
        <pc:spChg chg="del">
          <ac:chgData name="Gunjan Sood" userId="b00c67527b72256e" providerId="LiveId" clId="{1C8A4DD9-1270-4E5B-BF55-5BDC35F16C55}" dt="2021-05-26T01:38:59.022" v="2739"/>
          <ac:spMkLst>
            <pc:docMk/>
            <pc:sldMk cId="2292921076" sldId="270"/>
            <ac:spMk id="3" creationId="{7488D2BA-9183-4E1B-B340-3BE9B1B2675F}"/>
          </ac:spMkLst>
        </pc:spChg>
        <pc:spChg chg="add del mod">
          <ac:chgData name="Gunjan Sood" userId="b00c67527b72256e" providerId="LiveId" clId="{1C8A4DD9-1270-4E5B-BF55-5BDC35F16C55}" dt="2021-05-26T01:42:13.919" v="2754" actId="3680"/>
          <ac:spMkLst>
            <pc:docMk/>
            <pc:sldMk cId="2292921076" sldId="270"/>
            <ac:spMk id="6" creationId="{E1E4A5CB-4411-4FAA-8501-96DA627F2E45}"/>
          </ac:spMkLst>
        </pc:spChg>
        <pc:graphicFrameChg chg="add del mod">
          <ac:chgData name="Gunjan Sood" userId="b00c67527b72256e" providerId="LiveId" clId="{1C8A4DD9-1270-4E5B-BF55-5BDC35F16C55}" dt="2021-05-26T01:39:00.056" v="2740" actId="478"/>
          <ac:graphicFrameMkLst>
            <pc:docMk/>
            <pc:sldMk cId="2292921076" sldId="270"/>
            <ac:graphicFrameMk id="4" creationId="{27706190-70AC-45E3-8A3B-D771F90BAF3A}"/>
          </ac:graphicFrameMkLst>
        </pc:graphicFrameChg>
        <pc:graphicFrameChg chg="add del mod">
          <ac:chgData name="Gunjan Sood" userId="b00c67527b72256e" providerId="LiveId" clId="{1C8A4DD9-1270-4E5B-BF55-5BDC35F16C55}" dt="2021-05-26T01:39:20.224" v="2742"/>
          <ac:graphicFrameMkLst>
            <pc:docMk/>
            <pc:sldMk cId="2292921076" sldId="270"/>
            <ac:graphicFrameMk id="7" creationId="{EE737E71-2428-4FC9-BA01-1F6407E5BB07}"/>
          </ac:graphicFrameMkLst>
        </pc:graphicFrameChg>
        <pc:graphicFrameChg chg="add mod ord modGraphic">
          <ac:chgData name="Gunjan Sood" userId="b00c67527b72256e" providerId="LiveId" clId="{1C8A4DD9-1270-4E5B-BF55-5BDC35F16C55}" dt="2021-05-28T00:36:38.167" v="5155" actId="20577"/>
          <ac:graphicFrameMkLst>
            <pc:docMk/>
            <pc:sldMk cId="2292921076" sldId="270"/>
            <ac:graphicFrameMk id="8" creationId="{994E464E-A469-4B78-AB10-5EC6DE3F7D1D}"/>
          </ac:graphicFrameMkLst>
        </pc:graphicFrameChg>
        <pc:graphicFrameChg chg="add mod">
          <ac:chgData name="Gunjan Sood" userId="b00c67527b72256e" providerId="LiveId" clId="{1C8A4DD9-1270-4E5B-BF55-5BDC35F16C55}" dt="2021-05-26T04:12:33.271" v="3881"/>
          <ac:graphicFrameMkLst>
            <pc:docMk/>
            <pc:sldMk cId="2292921076" sldId="270"/>
            <ac:graphicFrameMk id="9" creationId="{90F0F4EF-9FA7-41DE-9CDC-82A9261E9483}"/>
          </ac:graphicFrameMkLst>
        </pc:graphicFrameChg>
      </pc:sldChg>
      <pc:sldChg chg="addSp delSp modSp new mod">
        <pc:chgData name="Gunjan Sood" userId="b00c67527b72256e" providerId="LiveId" clId="{1C8A4DD9-1270-4E5B-BF55-5BDC35F16C55}" dt="2021-05-29T16:18:37.714" v="5380" actId="13926"/>
        <pc:sldMkLst>
          <pc:docMk/>
          <pc:sldMk cId="1377981381" sldId="271"/>
        </pc:sldMkLst>
        <pc:spChg chg="mod">
          <ac:chgData name="Gunjan Sood" userId="b00c67527b72256e" providerId="LiveId" clId="{1C8A4DD9-1270-4E5B-BF55-5BDC35F16C55}" dt="2021-05-26T02:35:20.225" v="3477" actId="12788"/>
          <ac:spMkLst>
            <pc:docMk/>
            <pc:sldMk cId="1377981381" sldId="271"/>
            <ac:spMk id="2" creationId="{EF946977-CDB0-4138-8945-9A403EB7B190}"/>
          </ac:spMkLst>
        </pc:spChg>
        <pc:spChg chg="mod">
          <ac:chgData name="Gunjan Sood" userId="b00c67527b72256e" providerId="LiveId" clId="{1C8A4DD9-1270-4E5B-BF55-5BDC35F16C55}" dt="2021-05-29T16:18:37.714" v="5380" actId="13926"/>
          <ac:spMkLst>
            <pc:docMk/>
            <pc:sldMk cId="1377981381" sldId="271"/>
            <ac:spMk id="3" creationId="{AA860235-33CC-4F46-9241-F28A876F862F}"/>
          </ac:spMkLst>
        </pc:spChg>
        <pc:graphicFrameChg chg="add del modGraphic">
          <ac:chgData name="Gunjan Sood" userId="b00c67527b72256e" providerId="LiveId" clId="{1C8A4DD9-1270-4E5B-BF55-5BDC35F16C55}" dt="2021-05-26T01:57:49.822" v="3444" actId="27309"/>
          <ac:graphicFrameMkLst>
            <pc:docMk/>
            <pc:sldMk cId="1377981381" sldId="271"/>
            <ac:graphicFrameMk id="5" creationId="{3FE5509E-379F-467F-A548-BAC457A5CF1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Current vs. Forecast (based on strategy)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8000"/>
                    <a:lumMod val="114000"/>
                  </a:schemeClr>
                </a:gs>
                <a:gs pos="100000">
                  <a:schemeClr val="accent1">
                    <a:shade val="76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53000000</c:v>
                </c:pt>
                <c:pt idx="1">
                  <c:v>33000000</c:v>
                </c:pt>
                <c:pt idx="2">
                  <c:v>19750000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3-44EE-BF83-865F173F8F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tint val="98000"/>
                    <a:lumMod val="114000"/>
                  </a:schemeClr>
                </a:gs>
                <a:gs pos="100000">
                  <a:schemeClr val="accent1">
                    <a:tint val="77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47136920</c:v>
                </c:pt>
                <c:pt idx="1">
                  <c:v>27595196</c:v>
                </c:pt>
                <c:pt idx="2">
                  <c:v>19541723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B3-44EE-BF83-865F173F8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92179295"/>
        <c:axId val="1692192191"/>
      </c:barChart>
      <c:catAx>
        <c:axId val="169217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92191"/>
        <c:crosses val="autoZero"/>
        <c:auto val="1"/>
        <c:lblAlgn val="ctr"/>
        <c:lblOffset val="100"/>
        <c:noMultiLvlLbl val="0"/>
      </c:catAx>
      <c:valAx>
        <c:axId val="169219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792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vs. Forecast (based on strategy)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8000"/>
                    <a:lumMod val="114000"/>
                  </a:schemeClr>
                </a:gs>
                <a:gs pos="100000">
                  <a:schemeClr val="accent1">
                    <a:shade val="76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53000000</c:v>
                </c:pt>
                <c:pt idx="1">
                  <c:v>33000000</c:v>
                </c:pt>
                <c:pt idx="2">
                  <c:v>19750000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E-4446-9ABA-596F332F1A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tint val="98000"/>
                    <a:lumMod val="114000"/>
                  </a:schemeClr>
                </a:gs>
                <a:gs pos="100000">
                  <a:schemeClr val="accent1">
                    <a:tint val="77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63223429</c:v>
                </c:pt>
                <c:pt idx="1">
                  <c:v>37547471</c:v>
                </c:pt>
                <c:pt idx="2">
                  <c:v>25675958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E-4446-9ABA-596F332F1A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92179295"/>
        <c:axId val="1692192191"/>
      </c:barChart>
      <c:catAx>
        <c:axId val="169217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92191"/>
        <c:crosses val="autoZero"/>
        <c:auto val="1"/>
        <c:lblAlgn val="ctr"/>
        <c:lblOffset val="100"/>
        <c:noMultiLvlLbl val="0"/>
      </c:catAx>
      <c:valAx>
        <c:axId val="169219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792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vs. Forecast (based on strategy)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8000"/>
                    <a:lumMod val="114000"/>
                  </a:schemeClr>
                </a:gs>
                <a:gs pos="100000">
                  <a:schemeClr val="accent1">
                    <a:shade val="76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53000000</c:v>
                </c:pt>
                <c:pt idx="1">
                  <c:v>33000000</c:v>
                </c:pt>
                <c:pt idx="2">
                  <c:v>19750000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5-433A-9403-1648A9056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tint val="98000"/>
                    <a:lumMod val="114000"/>
                  </a:schemeClr>
                </a:gs>
                <a:gs pos="100000">
                  <a:schemeClr val="accent1">
                    <a:tint val="77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57530142</c:v>
                </c:pt>
                <c:pt idx="1">
                  <c:v>32065979</c:v>
                </c:pt>
                <c:pt idx="2">
                  <c:v>25464163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5-433A-9403-1648A90566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92179295"/>
        <c:axId val="1692192191"/>
      </c:barChart>
      <c:catAx>
        <c:axId val="169217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92191"/>
        <c:crosses val="autoZero"/>
        <c:auto val="1"/>
        <c:lblAlgn val="ctr"/>
        <c:lblOffset val="100"/>
        <c:noMultiLvlLbl val="0"/>
      </c:catAx>
      <c:valAx>
        <c:axId val="169219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1792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77F33-083D-486E-9865-34FC08C8AB34}" type="doc">
      <dgm:prSet loTypeId="urn:microsoft.com/office/officeart/2005/8/layout/chevron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96FEA2E-F6DC-488E-8583-4517B9F2631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ADE0671-B164-4429-AAAF-4DA32FD2AE0A}" type="parTrans" cxnId="{7B022D10-B894-4A36-AA38-EA09AF0BE69B}">
      <dgm:prSet/>
      <dgm:spPr/>
      <dgm:t>
        <a:bodyPr/>
        <a:lstStyle/>
        <a:p>
          <a:endParaRPr lang="en-US"/>
        </a:p>
      </dgm:t>
    </dgm:pt>
    <dgm:pt modelId="{49EA27AA-4B82-4CC8-A32E-2FDCDCA16921}" type="sibTrans" cxnId="{7B022D10-B894-4A36-AA38-EA09AF0BE69B}">
      <dgm:prSet/>
      <dgm:spPr/>
      <dgm:t>
        <a:bodyPr/>
        <a:lstStyle/>
        <a:p>
          <a:endParaRPr lang="en-US"/>
        </a:p>
      </dgm:t>
    </dgm:pt>
    <dgm:pt modelId="{C77BC46D-FF26-4BF1-B87F-F4BB05464FE5}">
      <dgm:prSet phldrT="[Text]"/>
      <dgm:spPr/>
      <dgm:t>
        <a:bodyPr/>
        <a:lstStyle/>
        <a:p>
          <a:r>
            <a:rPr lang="en-US" dirty="0"/>
            <a:t>Get rid of the Lossy fleet </a:t>
          </a:r>
        </a:p>
      </dgm:t>
    </dgm:pt>
    <dgm:pt modelId="{2C414B21-500D-46B4-B9C8-FAACCC4E9E00}" type="parTrans" cxnId="{6886B621-7693-46E2-AB97-429823F6C0A2}">
      <dgm:prSet/>
      <dgm:spPr/>
      <dgm:t>
        <a:bodyPr/>
        <a:lstStyle/>
        <a:p>
          <a:endParaRPr lang="en-US"/>
        </a:p>
      </dgm:t>
    </dgm:pt>
    <dgm:pt modelId="{2B17E19D-9B30-4683-BEBE-4C4CC419F994}" type="sibTrans" cxnId="{6886B621-7693-46E2-AB97-429823F6C0A2}">
      <dgm:prSet/>
      <dgm:spPr/>
      <dgm:t>
        <a:bodyPr/>
        <a:lstStyle/>
        <a:p>
          <a:endParaRPr lang="en-US"/>
        </a:p>
      </dgm:t>
    </dgm:pt>
    <dgm:pt modelId="{6333B8B6-51E0-4451-A3AB-9FF204A1638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79FED682-E0B1-40D4-805C-553101157666}" type="parTrans" cxnId="{BCA3FB45-45F4-4039-871D-D81B52CA75F3}">
      <dgm:prSet/>
      <dgm:spPr/>
      <dgm:t>
        <a:bodyPr/>
        <a:lstStyle/>
        <a:p>
          <a:endParaRPr lang="en-US"/>
        </a:p>
      </dgm:t>
    </dgm:pt>
    <dgm:pt modelId="{7D28F663-0E12-47D3-9195-785756F8C485}" type="sibTrans" cxnId="{BCA3FB45-45F4-4039-871D-D81B52CA75F3}">
      <dgm:prSet/>
      <dgm:spPr/>
      <dgm:t>
        <a:bodyPr/>
        <a:lstStyle/>
        <a:p>
          <a:endParaRPr lang="en-US"/>
        </a:p>
      </dgm:t>
    </dgm:pt>
    <dgm:pt modelId="{42C94D6A-3499-4E46-AB2A-0F3FE25181F5}">
      <dgm:prSet phldrT="[Text]"/>
      <dgm:spPr/>
      <dgm:t>
        <a:bodyPr/>
        <a:lstStyle/>
        <a:p>
          <a:r>
            <a:rPr lang="en-US"/>
            <a:t>Add </a:t>
          </a:r>
          <a:r>
            <a:rPr lang="en-US" dirty="0"/>
            <a:t>profitable fleet to under performing branches </a:t>
          </a:r>
        </a:p>
      </dgm:t>
    </dgm:pt>
    <dgm:pt modelId="{C4B110C2-7B78-4142-9069-68BCB5E5B889}" type="parTrans" cxnId="{C18FAE92-3ABD-4B06-92FD-A2704A696CE1}">
      <dgm:prSet/>
      <dgm:spPr/>
      <dgm:t>
        <a:bodyPr/>
        <a:lstStyle/>
        <a:p>
          <a:endParaRPr lang="en-US"/>
        </a:p>
      </dgm:t>
    </dgm:pt>
    <dgm:pt modelId="{4D80E8DF-D54E-4F27-83D1-F36E68365F90}" type="sibTrans" cxnId="{C18FAE92-3ABD-4B06-92FD-A2704A696CE1}">
      <dgm:prSet/>
      <dgm:spPr/>
      <dgm:t>
        <a:bodyPr/>
        <a:lstStyle/>
        <a:p>
          <a:endParaRPr lang="en-US"/>
        </a:p>
      </dgm:t>
    </dgm:pt>
    <dgm:pt modelId="{EDBF47D8-3B0D-4EDB-83FD-B3F0BF183072}" type="pres">
      <dgm:prSet presAssocID="{C0477F33-083D-486E-9865-34FC08C8AB34}" presName="linearFlow" presStyleCnt="0">
        <dgm:presLayoutVars>
          <dgm:dir/>
          <dgm:animLvl val="lvl"/>
          <dgm:resizeHandles val="exact"/>
        </dgm:presLayoutVars>
      </dgm:prSet>
      <dgm:spPr/>
    </dgm:pt>
    <dgm:pt modelId="{B86371E5-0332-4429-91EE-2D7D04F22FC1}" type="pres">
      <dgm:prSet presAssocID="{496FEA2E-F6DC-488E-8583-4517B9F26314}" presName="composite" presStyleCnt="0"/>
      <dgm:spPr/>
    </dgm:pt>
    <dgm:pt modelId="{A35CC254-44D3-4DD1-82D0-16C479D2367E}" type="pres">
      <dgm:prSet presAssocID="{496FEA2E-F6DC-488E-8583-4517B9F2631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1FFE921-BA4A-4EE2-A422-E8A4868F4998}" type="pres">
      <dgm:prSet presAssocID="{496FEA2E-F6DC-488E-8583-4517B9F26314}" presName="descendantText" presStyleLbl="alignAcc1" presStyleIdx="0" presStyleCnt="2">
        <dgm:presLayoutVars>
          <dgm:bulletEnabled val="1"/>
        </dgm:presLayoutVars>
      </dgm:prSet>
      <dgm:spPr/>
    </dgm:pt>
    <dgm:pt modelId="{6A16CFE9-2CB4-4CCE-867E-8AC8562238A1}" type="pres">
      <dgm:prSet presAssocID="{49EA27AA-4B82-4CC8-A32E-2FDCDCA16921}" presName="sp" presStyleCnt="0"/>
      <dgm:spPr/>
    </dgm:pt>
    <dgm:pt modelId="{388F1A95-C721-417D-B4B4-30E990055FAD}" type="pres">
      <dgm:prSet presAssocID="{6333B8B6-51E0-4451-A3AB-9FF204A1638D}" presName="composite" presStyleCnt="0"/>
      <dgm:spPr/>
    </dgm:pt>
    <dgm:pt modelId="{00F7B466-4D46-47C4-9CD0-369D570D2E5C}" type="pres">
      <dgm:prSet presAssocID="{6333B8B6-51E0-4451-A3AB-9FF204A1638D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7BB446C-0CCC-4C5B-B178-9A1DDDA2BC46}" type="pres">
      <dgm:prSet presAssocID="{6333B8B6-51E0-4451-A3AB-9FF204A1638D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B022D10-B894-4A36-AA38-EA09AF0BE69B}" srcId="{C0477F33-083D-486E-9865-34FC08C8AB34}" destId="{496FEA2E-F6DC-488E-8583-4517B9F26314}" srcOrd="0" destOrd="0" parTransId="{DADE0671-B164-4429-AAAF-4DA32FD2AE0A}" sibTransId="{49EA27AA-4B82-4CC8-A32E-2FDCDCA16921}"/>
    <dgm:cxn modelId="{6886B621-7693-46E2-AB97-429823F6C0A2}" srcId="{496FEA2E-F6DC-488E-8583-4517B9F26314}" destId="{C77BC46D-FF26-4BF1-B87F-F4BB05464FE5}" srcOrd="0" destOrd="0" parTransId="{2C414B21-500D-46B4-B9C8-FAACCC4E9E00}" sibTransId="{2B17E19D-9B30-4683-BEBE-4C4CC419F994}"/>
    <dgm:cxn modelId="{0D62603B-4D9B-4AA5-B6F6-85AD63EBE144}" type="presOf" srcId="{C77BC46D-FF26-4BF1-B87F-F4BB05464FE5}" destId="{C1FFE921-BA4A-4EE2-A422-E8A4868F4998}" srcOrd="0" destOrd="0" presId="urn:microsoft.com/office/officeart/2005/8/layout/chevron2"/>
    <dgm:cxn modelId="{BCA3FB45-45F4-4039-871D-D81B52CA75F3}" srcId="{C0477F33-083D-486E-9865-34FC08C8AB34}" destId="{6333B8B6-51E0-4451-A3AB-9FF204A1638D}" srcOrd="1" destOrd="0" parTransId="{79FED682-E0B1-40D4-805C-553101157666}" sibTransId="{7D28F663-0E12-47D3-9195-785756F8C485}"/>
    <dgm:cxn modelId="{C18FAE92-3ABD-4B06-92FD-A2704A696CE1}" srcId="{6333B8B6-51E0-4451-A3AB-9FF204A1638D}" destId="{42C94D6A-3499-4E46-AB2A-0F3FE25181F5}" srcOrd="0" destOrd="0" parTransId="{C4B110C2-7B78-4142-9069-68BCB5E5B889}" sibTransId="{4D80E8DF-D54E-4F27-83D1-F36E68365F90}"/>
    <dgm:cxn modelId="{C3467CAE-453A-4D9E-A52C-AB95EE5CF4B9}" type="presOf" srcId="{42C94D6A-3499-4E46-AB2A-0F3FE25181F5}" destId="{07BB446C-0CCC-4C5B-B178-9A1DDDA2BC46}" srcOrd="0" destOrd="0" presId="urn:microsoft.com/office/officeart/2005/8/layout/chevron2"/>
    <dgm:cxn modelId="{59B767D2-D555-4847-86C4-38FB3C84B0F5}" type="presOf" srcId="{496FEA2E-F6DC-488E-8583-4517B9F26314}" destId="{A35CC254-44D3-4DD1-82D0-16C479D2367E}" srcOrd="0" destOrd="0" presId="urn:microsoft.com/office/officeart/2005/8/layout/chevron2"/>
    <dgm:cxn modelId="{681DFAF5-4E49-4E09-8203-951374EE1BF7}" type="presOf" srcId="{C0477F33-083D-486E-9865-34FC08C8AB34}" destId="{EDBF47D8-3B0D-4EDB-83FD-B3F0BF183072}" srcOrd="0" destOrd="0" presId="urn:microsoft.com/office/officeart/2005/8/layout/chevron2"/>
    <dgm:cxn modelId="{F1AFFBFF-1795-4CC8-87A7-AA7896218BA6}" type="presOf" srcId="{6333B8B6-51E0-4451-A3AB-9FF204A1638D}" destId="{00F7B466-4D46-47C4-9CD0-369D570D2E5C}" srcOrd="0" destOrd="0" presId="urn:microsoft.com/office/officeart/2005/8/layout/chevron2"/>
    <dgm:cxn modelId="{6DF7C584-4B40-4D03-8FD6-03DAF27273B5}" type="presParOf" srcId="{EDBF47D8-3B0D-4EDB-83FD-B3F0BF183072}" destId="{B86371E5-0332-4429-91EE-2D7D04F22FC1}" srcOrd="0" destOrd="0" presId="urn:microsoft.com/office/officeart/2005/8/layout/chevron2"/>
    <dgm:cxn modelId="{E3C65029-4615-435D-B411-D685449EC0A5}" type="presParOf" srcId="{B86371E5-0332-4429-91EE-2D7D04F22FC1}" destId="{A35CC254-44D3-4DD1-82D0-16C479D2367E}" srcOrd="0" destOrd="0" presId="urn:microsoft.com/office/officeart/2005/8/layout/chevron2"/>
    <dgm:cxn modelId="{7175A9D4-7CC1-4062-BA40-2DB7F276CB51}" type="presParOf" srcId="{B86371E5-0332-4429-91EE-2D7D04F22FC1}" destId="{C1FFE921-BA4A-4EE2-A422-E8A4868F4998}" srcOrd="1" destOrd="0" presId="urn:microsoft.com/office/officeart/2005/8/layout/chevron2"/>
    <dgm:cxn modelId="{DE534E8F-410F-4800-8058-CAD0A0732B43}" type="presParOf" srcId="{EDBF47D8-3B0D-4EDB-83FD-B3F0BF183072}" destId="{6A16CFE9-2CB4-4CCE-867E-8AC8562238A1}" srcOrd="1" destOrd="0" presId="urn:microsoft.com/office/officeart/2005/8/layout/chevron2"/>
    <dgm:cxn modelId="{E33FE769-633C-4F12-9939-0352894CB484}" type="presParOf" srcId="{EDBF47D8-3B0D-4EDB-83FD-B3F0BF183072}" destId="{388F1A95-C721-417D-B4B4-30E990055FAD}" srcOrd="2" destOrd="0" presId="urn:microsoft.com/office/officeart/2005/8/layout/chevron2"/>
    <dgm:cxn modelId="{A5A28FFE-4065-4C57-BD12-A2BA81A97D86}" type="presParOf" srcId="{388F1A95-C721-417D-B4B4-30E990055FAD}" destId="{00F7B466-4D46-47C4-9CD0-369D570D2E5C}" srcOrd="0" destOrd="0" presId="urn:microsoft.com/office/officeart/2005/8/layout/chevron2"/>
    <dgm:cxn modelId="{20158356-17CF-4960-99F6-812FDF49B146}" type="presParOf" srcId="{388F1A95-C721-417D-B4B4-30E990055FAD}" destId="{07BB446C-0CCC-4C5B-B178-9A1DDDA2BC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CC254-44D3-4DD1-82D0-16C479D2367E}">
      <dsp:nvSpPr>
        <dsp:cNvPr id="0" name=""/>
        <dsp:cNvSpPr/>
      </dsp:nvSpPr>
      <dsp:spPr>
        <a:xfrm rot="5400000">
          <a:off x="-265992" y="268419"/>
          <a:ext cx="1773280" cy="1241296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</a:t>
          </a:r>
        </a:p>
      </dsp:txBody>
      <dsp:txXfrm rot="-5400000">
        <a:off x="0" y="623075"/>
        <a:ext cx="1241296" cy="531984"/>
      </dsp:txXfrm>
    </dsp:sp>
    <dsp:sp modelId="{C1FFE921-BA4A-4EE2-A422-E8A4868F4998}">
      <dsp:nvSpPr>
        <dsp:cNvPr id="0" name=""/>
        <dsp:cNvSpPr/>
      </dsp:nvSpPr>
      <dsp:spPr>
        <a:xfrm rot="5400000">
          <a:off x="3450910" y="-2207186"/>
          <a:ext cx="1152632" cy="55718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Get rid of the Lossy fleet </a:t>
          </a:r>
        </a:p>
      </dsp:txBody>
      <dsp:txXfrm rot="-5400000">
        <a:off x="1241297" y="58694"/>
        <a:ext cx="5515593" cy="1040098"/>
      </dsp:txXfrm>
    </dsp:sp>
    <dsp:sp modelId="{00F7B466-4D46-47C4-9CD0-369D570D2E5C}">
      <dsp:nvSpPr>
        <dsp:cNvPr id="0" name=""/>
        <dsp:cNvSpPr/>
      </dsp:nvSpPr>
      <dsp:spPr>
        <a:xfrm rot="5400000">
          <a:off x="-265992" y="1750319"/>
          <a:ext cx="1773280" cy="1241296"/>
        </a:xfrm>
        <a:prstGeom prst="chevron">
          <a:avLst/>
        </a:prstGeom>
        <a:solidFill>
          <a:schemeClr val="accent1">
            <a:shade val="50000"/>
            <a:hueOff val="763087"/>
            <a:satOff val="-53049"/>
            <a:lumOff val="50425"/>
            <a:alphaOff val="0"/>
          </a:schemeClr>
        </a:solidFill>
        <a:ln w="19050" cap="rnd" cmpd="sng" algn="ctr">
          <a:solidFill>
            <a:schemeClr val="accent1">
              <a:shade val="50000"/>
              <a:hueOff val="763087"/>
              <a:satOff val="-53049"/>
              <a:lumOff val="50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</a:t>
          </a:r>
        </a:p>
      </dsp:txBody>
      <dsp:txXfrm rot="-5400000">
        <a:off x="0" y="2104975"/>
        <a:ext cx="1241296" cy="531984"/>
      </dsp:txXfrm>
    </dsp:sp>
    <dsp:sp modelId="{07BB446C-0CCC-4C5B-B178-9A1DDDA2BC46}">
      <dsp:nvSpPr>
        <dsp:cNvPr id="0" name=""/>
        <dsp:cNvSpPr/>
      </dsp:nvSpPr>
      <dsp:spPr>
        <a:xfrm rot="5400000">
          <a:off x="3450910" y="-725286"/>
          <a:ext cx="1152632" cy="55718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763087"/>
              <a:satOff val="-53049"/>
              <a:lumOff val="50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Add </a:t>
          </a:r>
          <a:r>
            <a:rPr lang="en-US" sz="2900" kern="1200" dirty="0"/>
            <a:t>profitable fleet to under performing branches </a:t>
          </a:r>
        </a:p>
      </dsp:txBody>
      <dsp:txXfrm rot="-5400000">
        <a:off x="1241297" y="1540594"/>
        <a:ext cx="5515593" cy="1040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49D6DC-E1CB-4874-BF52-C3407230D20E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9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690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51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8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71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074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701D81-C4B9-4A87-89A7-22E29E6C9200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307718-69F7-427E-95A3-C1246AF46913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517C94-3B1E-4991-BED3-41F8B0158A0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62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63" name="Group 76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4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1026" name="Picture 2" descr="7 Race Car SVG Cut File - Snap Click Supply Co.">
            <a:extLst>
              <a:ext uri="{FF2B5EF4-FFF2-40B4-BE49-F238E27FC236}">
                <a16:creationId xmlns:a16="http://schemas.microsoft.com/office/drawing/2014/main" id="{233F9962-46DC-4993-9939-3009E1919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9091" r="10737"/>
          <a:stretch/>
        </p:blipFill>
        <p:spPr bwMode="auto">
          <a:xfrm>
            <a:off x="487385" y="488739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CA919-2817-43CB-9263-D21F9237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48" y="2090176"/>
            <a:ext cx="8827245" cy="26776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>
                <a:latin typeface="Amasis MT Pro Black" panose="02040A04050005020304" pitchFamily="18" charset="0"/>
              </a:rPr>
              <a:t>Lariat Financial Planning Model </a:t>
            </a:r>
          </a:p>
        </p:txBody>
      </p:sp>
      <p:sp>
        <p:nvSpPr>
          <p:cNvPr id="1065" name="Rectangle 80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2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E2FC4F-D75D-462D-B628-9B38E2651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19789"/>
              </p:ext>
            </p:extLst>
          </p:nvPr>
        </p:nvGraphicFramePr>
        <p:xfrm>
          <a:off x="503579" y="2676937"/>
          <a:ext cx="50292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78">
                  <a:extLst>
                    <a:ext uri="{9D8B030D-6E8A-4147-A177-3AD203B41FA5}">
                      <a16:colId xmlns:a16="http://schemas.microsoft.com/office/drawing/2014/main" val="3867869434"/>
                    </a:ext>
                  </a:extLst>
                </a:gridCol>
                <a:gridCol w="2749822">
                  <a:extLst>
                    <a:ext uri="{9D8B030D-6E8A-4147-A177-3AD203B41FA5}">
                      <a16:colId xmlns:a16="http://schemas.microsoft.com/office/drawing/2014/main" val="114080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Resultant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6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7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47,136,920.00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27,595,196.64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50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19,541,723.36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360991"/>
                  </a:ext>
                </a:extLst>
              </a:tr>
              <a:tr h="194034">
                <a:tc>
                  <a:txBody>
                    <a:bodyPr/>
                    <a:lstStyle/>
                    <a:p>
                      <a:r>
                        <a:rPr lang="en-US" dirty="0"/>
                        <a:t>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829648"/>
                  </a:ext>
                </a:extLst>
              </a:tr>
              <a:tr h="194034">
                <a:tc>
                  <a:txBody>
                    <a:bodyPr/>
                    <a:lstStyle/>
                    <a:p>
                      <a:r>
                        <a:rPr lang="en-US" dirty="0"/>
                        <a:t>Profit Margin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9597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D598433-F001-4116-9379-1CCFF6DB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IMPACT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CD0676C-264E-4D23-B23B-4E6F908B3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809846"/>
              </p:ext>
            </p:extLst>
          </p:nvPr>
        </p:nvGraphicFramePr>
        <p:xfrm>
          <a:off x="6109252" y="2353883"/>
          <a:ext cx="6012067" cy="429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116-332B-4FA2-805D-3C04C17E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1039926"/>
            <a:ext cx="8761413" cy="749116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STRATEGY 2</a:t>
            </a:r>
            <a:br>
              <a:rPr lang="en-US" dirty="0"/>
            </a:br>
            <a:r>
              <a:rPr lang="en-US" sz="2800" b="1" dirty="0">
                <a:latin typeface="Broadway" panose="04040905080B02020502" pitchFamily="82" charset="0"/>
              </a:rPr>
              <a:t>Add Profitable Fleet to Under Performing Branc</a:t>
            </a:r>
            <a:r>
              <a:rPr lang="en-US" sz="2800" dirty="0">
                <a:latin typeface="Broadway" panose="04040905080B02020502" pitchFamily="82" charset="0"/>
              </a:rPr>
              <a:t>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ABD1-D860-4B91-B3AC-F1BD8FCF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Capital Investment</a:t>
            </a:r>
            <a:r>
              <a:rPr lang="en-US" sz="2400" dirty="0">
                <a:latin typeface="Book Antiqua" panose="02040602050305030304" pitchFamily="18" charset="0"/>
              </a:rPr>
              <a:t> for fixed assets = $15.75M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(assuming average cost per car to be $22,500)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20 cars of each model</a:t>
            </a:r>
            <a:r>
              <a:rPr lang="en-US" sz="2400" dirty="0">
                <a:latin typeface="Book Antiqua" panose="02040602050305030304" pitchFamily="18" charset="0"/>
              </a:rPr>
              <a:t> of the profitable fleet is added to each of the under performing branches.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Book Antiqua" panose="02040602050305030304" pitchFamily="18" charset="0"/>
              </a:rPr>
              <a:t>For purpose of this model, we assume the revenue generated by additional cars is the same as the average revenue of such models</a:t>
            </a:r>
            <a:r>
              <a:rPr lang="en-US" dirty="0"/>
              <a:t>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This strategy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focuses on increasing revenue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31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2000-CBEB-4AA9-9568-7B013ED3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IMPACT 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ECE9F7C-8690-4DA6-9B1F-5ABAC0BC6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677740"/>
              </p:ext>
            </p:extLst>
          </p:nvPr>
        </p:nvGraphicFramePr>
        <p:xfrm>
          <a:off x="477079" y="2676940"/>
          <a:ext cx="50292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678694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080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Resultant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6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7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63,223,429.55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37,547,471.04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50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25,675,958.51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360991"/>
                  </a:ext>
                </a:extLst>
              </a:tr>
              <a:tr h="194034">
                <a:tc>
                  <a:txBody>
                    <a:bodyPr/>
                    <a:lstStyle/>
                    <a:p>
                      <a:r>
                        <a:rPr lang="en-US" dirty="0"/>
                        <a:t>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829648"/>
                  </a:ext>
                </a:extLst>
              </a:tr>
              <a:tr h="194034">
                <a:tc>
                  <a:txBody>
                    <a:bodyPr/>
                    <a:lstStyle/>
                    <a:p>
                      <a:r>
                        <a:rPr lang="en-US" dirty="0"/>
                        <a:t>Profit Margin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00243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C50795-2787-4F85-97B5-5E753C4CC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657652"/>
              </p:ext>
            </p:extLst>
          </p:nvPr>
        </p:nvGraphicFramePr>
        <p:xfrm>
          <a:off x="6109252" y="2353883"/>
          <a:ext cx="6012067" cy="429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02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30CA-CC0E-40C9-AD25-06D84B96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Final - COMBINED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29DF-392E-499A-A204-22C92BD3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001" y="26035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Combine 2 strategies</a:t>
            </a:r>
            <a:r>
              <a:rPr lang="en-US" sz="2400" dirty="0">
                <a:latin typeface="Book Antiqua" panose="02040602050305030304" pitchFamily="18" charset="0"/>
              </a:rPr>
              <a:t> involving adjustment of fleet to maximize company’s profits. 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 Get rid of the lossy fleet.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>
                <a:latin typeface="Book Antiqua" panose="02040602050305030304" pitchFamily="18" charset="0"/>
              </a:rPr>
              <a:t>This will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reduce cost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  <a:p>
            <a:pPr lvl="1"/>
            <a:r>
              <a:rPr lang="en-US" sz="2400" dirty="0">
                <a:latin typeface="Book Antiqua" panose="02040602050305030304" pitchFamily="18" charset="0"/>
              </a:rPr>
              <a:t>Also add profitable fleet to under performing branches.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>
                <a:latin typeface="Book Antiqua" panose="02040602050305030304" pitchFamily="18" charset="0"/>
              </a:rPr>
              <a:t>This will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increase profit &amp; revenue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26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9FDB-1E26-4717-A66B-0FA6FB7F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IMPACT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4E464E-A469-4B78-AB10-5EC6DE3F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9250"/>
              </p:ext>
            </p:extLst>
          </p:nvPr>
        </p:nvGraphicFramePr>
        <p:xfrm>
          <a:off x="493091" y="2669760"/>
          <a:ext cx="5029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8655960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8531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Resultant Values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3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0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57,530,142.55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44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32,065,979.04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7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25,464,163.51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50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99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13916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F0F4EF-9FA7-41DE-9CDC-82A9261E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709043"/>
              </p:ext>
            </p:extLst>
          </p:nvPr>
        </p:nvGraphicFramePr>
        <p:xfrm>
          <a:off x="6109252" y="2353883"/>
          <a:ext cx="6012067" cy="4298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29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6977-CDB0-4138-8945-9A403EB7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0235-33CC-4F46-9241-F28A876F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first strategy decreases revenue but also decreases cost while the second strategy increases revenue but at same time increases cost.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final strategy increases revenue along with decreasing cost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It is best to accept the combined strategy as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it achieves the profit maximization goal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final strategy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focuses improving the fleet</a:t>
            </a:r>
            <a:r>
              <a:rPr lang="en-US" sz="2400" dirty="0">
                <a:latin typeface="Book Antiqua" panose="02040602050305030304" pitchFamily="18" charset="0"/>
              </a:rPr>
              <a:t> of the company, thereby increasing the profit margin. </a:t>
            </a:r>
          </a:p>
        </p:txBody>
      </p:sp>
    </p:spTree>
    <p:extLst>
      <p:ext uri="{BB962C8B-B14F-4D97-AF65-F5344CB8AC3E}">
        <p14:creationId xmlns:p14="http://schemas.microsoft.com/office/powerpoint/2010/main" val="13779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4004-5253-4C3E-BD91-A9CE7083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45BC-7FD0-434E-86DE-644A35EE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purpose of the model is to optimize operations of the company to be in line with the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profit maximization goal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model is based on the analysis of the cost and revenue of the company.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It focuses on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fleet and branch analysis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in order to develop different strategies to achieve the goal. 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It presents different strategies focusing on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reducing cost and increasing revenue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23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D20-44C6-4744-8BF9-F45996A8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CURRENT SCENARIO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1478-EC86-4EBC-93D3-FF51282D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The company has a total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50 branches</a:t>
            </a:r>
            <a:r>
              <a:rPr lang="en-US" sz="2400" dirty="0">
                <a:latin typeface="Book Antiqua" panose="02040602050305030304" pitchFamily="18" charset="0"/>
              </a:rPr>
              <a:t> owning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4000 cars</a:t>
            </a:r>
            <a:r>
              <a:rPr lang="en-US" sz="2400" dirty="0">
                <a:latin typeface="Book Antiqua" panose="02040602050305030304" pitchFamily="18" charset="0"/>
              </a:rPr>
              <a:t> of different models and make.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 current performance indicators are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F8D809-3406-4137-82BF-DF36B2F76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29336"/>
              </p:ext>
            </p:extLst>
          </p:nvPr>
        </p:nvGraphicFramePr>
        <p:xfrm>
          <a:off x="2345635" y="4055532"/>
          <a:ext cx="7315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7651360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497091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Indicators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2494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US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1758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70876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US" dirty="0"/>
                        <a:t>Profit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4232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US" dirty="0"/>
                        <a:t>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33566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US" dirty="0"/>
                        <a:t>Profit Margin (P/R)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61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4E85-EDD9-4ADB-A4C0-19CB973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F	LEET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5965-3D2D-400F-9A28-A0A0D2A7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345" y="2616752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79E65F-5CB6-47E2-951F-533BDAF8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17497"/>
              </p:ext>
            </p:extLst>
          </p:nvPr>
        </p:nvGraphicFramePr>
        <p:xfrm>
          <a:off x="7064555" y="3227552"/>
          <a:ext cx="4862405" cy="2378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4668">
                  <a:extLst>
                    <a:ext uri="{9D8B030D-6E8A-4147-A177-3AD203B41FA5}">
                      <a16:colId xmlns:a16="http://schemas.microsoft.com/office/drawing/2014/main" val="3165118229"/>
                    </a:ext>
                  </a:extLst>
                </a:gridCol>
                <a:gridCol w="1807737">
                  <a:extLst>
                    <a:ext uri="{9D8B030D-6E8A-4147-A177-3AD203B41FA5}">
                      <a16:colId xmlns:a16="http://schemas.microsoft.com/office/drawing/2014/main" val="3629597523"/>
                    </a:ext>
                  </a:extLst>
                </a:gridCol>
              </a:tblGrid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Average Cost of fleet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$ 8301.10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3035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Average profit % by fleet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76117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Median of 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69996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Mode of 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70031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Benchmark Profit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42568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0DC8A6-84CA-4B54-BECD-597E3B4ED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67658"/>
              </p:ext>
            </p:extLst>
          </p:nvPr>
        </p:nvGraphicFramePr>
        <p:xfrm>
          <a:off x="287409" y="2358887"/>
          <a:ext cx="6563712" cy="391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5269" imgH="4009829" progId="Excel.Sheet.12">
                  <p:embed/>
                </p:oleObj>
              </mc:Choice>
              <mc:Fallback>
                <p:oleObj name="Worksheet" r:id="rId2" imgW="6715269" imgH="400982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D0DC8A6-84CA-4B54-BECD-597E3B4ED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409" y="2358887"/>
                        <a:ext cx="6563712" cy="391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8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C74F-7543-4B0D-8FFF-6F6C0CD2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350051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No.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lossy cars</a:t>
            </a:r>
            <a:r>
              <a:rPr lang="en-US" sz="2400" dirty="0">
                <a:latin typeface="Book Antiqua" panose="02040602050305030304" pitchFamily="18" charset="0"/>
              </a:rPr>
              <a:t> = 599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(based on cars producing less than benchmark profit)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No.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very-high profitability car models </a:t>
            </a:r>
            <a:r>
              <a:rPr lang="en-US" sz="2400" dirty="0">
                <a:latin typeface="Book Antiqua" panose="02040602050305030304" pitchFamily="18" charset="0"/>
              </a:rPr>
              <a:t>= 5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(based on cars generating more than 200% profit and costing less than the average cost)</a:t>
            </a:r>
          </a:p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Profitable Fleet </a:t>
            </a:r>
            <a:r>
              <a:rPr lang="en-US" b="1" dirty="0"/>
              <a:t>: 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5B045A-4234-4B26-AE9E-7B2683E78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19528"/>
              </p:ext>
            </p:extLst>
          </p:nvPr>
        </p:nvGraphicFramePr>
        <p:xfrm>
          <a:off x="2063750" y="4916488"/>
          <a:ext cx="8331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43921" imgH="1457120" progId="Excel.Sheet.12">
                  <p:embed/>
                </p:oleObj>
              </mc:Choice>
              <mc:Fallback>
                <p:oleObj name="Worksheet" r:id="rId2" imgW="7143921" imgH="145712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15B045A-4234-4B26-AE9E-7B2683E78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4916488"/>
                        <a:ext cx="8331200" cy="170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4BD6C39-86A8-42D5-B0AF-2C5C5719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204313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D673-7FFD-4ECD-B4CD-B85AA40B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BRANCH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7C88E1-0132-4BC5-904D-A2CFEF8DA7E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19055"/>
              </p:ext>
            </p:extLst>
          </p:nvPr>
        </p:nvGraphicFramePr>
        <p:xfrm>
          <a:off x="198782" y="2631246"/>
          <a:ext cx="6667500" cy="327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5842" imgH="2485899" progId="Excel.Sheet.12">
                  <p:embed/>
                </p:oleObj>
              </mc:Choice>
              <mc:Fallback>
                <p:oleObj name="Worksheet" r:id="rId2" imgW="5495842" imgH="2485899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B77C88E1-0132-4BC5-904D-A2CFEF8DA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782" y="2631246"/>
                        <a:ext cx="6667500" cy="327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4F07B-FAB5-4EAF-BE96-2410A683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68526"/>
              </p:ext>
            </p:extLst>
          </p:nvPr>
        </p:nvGraphicFramePr>
        <p:xfrm>
          <a:off x="7039667" y="3059066"/>
          <a:ext cx="4862405" cy="2066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4668">
                  <a:extLst>
                    <a:ext uri="{9D8B030D-6E8A-4147-A177-3AD203B41FA5}">
                      <a16:colId xmlns:a16="http://schemas.microsoft.com/office/drawing/2014/main" val="3811165344"/>
                    </a:ext>
                  </a:extLst>
                </a:gridCol>
                <a:gridCol w="1807737">
                  <a:extLst>
                    <a:ext uri="{9D8B030D-6E8A-4147-A177-3AD203B41FA5}">
                      <a16:colId xmlns:a16="http://schemas.microsoft.com/office/drawing/2014/main" val="3257859627"/>
                    </a:ext>
                  </a:extLst>
                </a:gridCol>
              </a:tblGrid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Average profit % by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22332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Median of 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07457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Mode of Profit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03653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r>
                        <a:rPr lang="en-US" dirty="0"/>
                        <a:t>Benchmark Profit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3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1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2C09-0979-472A-8301-75D5A2F0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B5BA-8EFB-42EF-9094-2CE530DC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No. of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Under-performing branches</a:t>
            </a:r>
            <a:r>
              <a:rPr lang="en-US" sz="2400" dirty="0">
                <a:latin typeface="Book Antiqua" panose="02040602050305030304" pitchFamily="18" charset="0"/>
              </a:rPr>
              <a:t> = 7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(based on Branches making less than 40% profit)</a:t>
            </a:r>
          </a:p>
          <a:p>
            <a:pPr marL="0" indent="0">
              <a:buNone/>
            </a:pP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Under-performing Branches: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FF918E-8E42-49AC-A767-853832AC0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46639"/>
              </p:ext>
            </p:extLst>
          </p:nvPr>
        </p:nvGraphicFramePr>
        <p:xfrm>
          <a:off x="3117401" y="4311650"/>
          <a:ext cx="5957198" cy="229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10374" imgH="2162001" progId="Excel.Sheet.12">
                  <p:embed/>
                </p:oleObj>
              </mc:Choice>
              <mc:Fallback>
                <p:oleObj name="Worksheet" r:id="rId2" imgW="5610374" imgH="216200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8FF918E-8E42-49AC-A767-853832AC0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7401" y="4311650"/>
                        <a:ext cx="5957198" cy="229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4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6F23-2702-4C6F-98EB-79BF28A7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185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PROPOSED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A997-804C-48AD-A3F3-2FAEA3B9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062" y="246803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Following are some basic strategies which could help us in increasing the revenue and minimizing cost: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7B9E8-C173-422C-8FDF-BE3025D73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21003"/>
              </p:ext>
            </p:extLst>
          </p:nvPr>
        </p:nvGraphicFramePr>
        <p:xfrm>
          <a:off x="2425313" y="3429000"/>
          <a:ext cx="6813157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1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A79E-9597-4474-976C-C99BFAC4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4" y="986920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Amasis MT Pro Black" panose="02040A04050005020304" pitchFamily="18" charset="0"/>
              </a:rPr>
              <a:t>STRATEGY 1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0" dirty="0">
                <a:latin typeface="Broadway" panose="04040905080B02020502" pitchFamily="82" charset="0"/>
              </a:rPr>
              <a:t>Get rid of Lossy Fleet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7309-C1B5-40F0-8BE6-D1DA5EA9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No capital Investment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Get rid of the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fleet making less than 20% profit</a:t>
            </a:r>
            <a:r>
              <a:rPr lang="en-US" sz="2400" dirty="0">
                <a:latin typeface="Book Antiqua" panose="02040602050305030304" pitchFamily="18" charset="0"/>
              </a:rPr>
              <a:t>.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The 20% percent benchmark has been chosen based on the analysis of the profitability graph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Changing the benchmark profit to an even greater value could further reduce cost and increase profit margin, but it will also reduce the revenue.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This strategy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focuses on reducing cost</a:t>
            </a:r>
            <a:r>
              <a:rPr lang="en-US" sz="2400" dirty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613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5439</TotalTime>
  <Words>690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Amasis MT Pro Black</vt:lpstr>
      <vt:lpstr>Arial</vt:lpstr>
      <vt:lpstr>Book Antiqua</vt:lpstr>
      <vt:lpstr>Broadway</vt:lpstr>
      <vt:lpstr>Century Gothic</vt:lpstr>
      <vt:lpstr>Wingdings</vt:lpstr>
      <vt:lpstr>Wingdings 3</vt:lpstr>
      <vt:lpstr>Ion Boardroom</vt:lpstr>
      <vt:lpstr>Worksheet</vt:lpstr>
      <vt:lpstr>Microsoft Excel Worksheet</vt:lpstr>
      <vt:lpstr>Lariat Financial Planning Model </vt:lpstr>
      <vt:lpstr>OBJECTIVE</vt:lpstr>
      <vt:lpstr>CURRENT SCENARIO </vt:lpstr>
      <vt:lpstr>F LEET ANALYSIS </vt:lpstr>
      <vt:lpstr>INFERENCES</vt:lpstr>
      <vt:lpstr>BRANCH ANALYSIS</vt:lpstr>
      <vt:lpstr>INFERENCES</vt:lpstr>
      <vt:lpstr>PROPOSED STRATEGIES</vt:lpstr>
      <vt:lpstr>STRATEGY 1  Get rid of Lossy Fleet </vt:lpstr>
      <vt:lpstr>IMPACT </vt:lpstr>
      <vt:lpstr>STRATEGY 2 Add Profitable Fleet to Under Performing Branches</vt:lpstr>
      <vt:lpstr>IMPACT </vt:lpstr>
      <vt:lpstr>Final - COMBINED STRATEGY</vt:lpstr>
      <vt:lpstr>IMPACT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Gunjan Sood</dc:creator>
  <cp:lastModifiedBy>Gunjan Sood</cp:lastModifiedBy>
  <cp:revision>5</cp:revision>
  <dcterms:created xsi:type="dcterms:W3CDTF">2021-05-23T23:45:03Z</dcterms:created>
  <dcterms:modified xsi:type="dcterms:W3CDTF">2021-05-29T16:48:24Z</dcterms:modified>
</cp:coreProperties>
</file>