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3" r:id="rId3"/>
    <p:sldId id="259" r:id="rId4"/>
    <p:sldId id="264" r:id="rId5"/>
    <p:sldId id="269" r:id="rId6"/>
    <p:sldId id="258" r:id="rId7"/>
    <p:sldId id="261" r:id="rId8"/>
    <p:sldId id="262" r:id="rId9"/>
    <p:sldId id="260" r:id="rId10"/>
    <p:sldId id="265" r:id="rId11"/>
    <p:sldId id="266" r:id="rId12"/>
    <p:sldId id="270"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73B722-5891-4BBD-84A6-0CD3D96776F6}" v="434" dt="2021-11-28T16:37:59.6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38" autoAdjust="0"/>
    <p:restoredTop sz="94660"/>
  </p:normalViewPr>
  <p:slideViewPr>
    <p:cSldViewPr snapToGrid="0">
      <p:cViewPr varScale="1">
        <p:scale>
          <a:sx n="70" d="100"/>
          <a:sy n="70"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njan Sood" userId="b00c67527b72256e" providerId="LiveId" clId="{8573B722-5891-4BBD-84A6-0CD3D96776F6}"/>
    <pc:docChg chg="undo redo custSel addSld delSld modSld sldOrd">
      <pc:chgData name="Gunjan Sood" userId="b00c67527b72256e" providerId="LiveId" clId="{8573B722-5891-4BBD-84A6-0CD3D96776F6}" dt="2021-11-28T16:40:33.553" v="3000" actId="20577"/>
      <pc:docMkLst>
        <pc:docMk/>
      </pc:docMkLst>
      <pc:sldChg chg="modSp mod">
        <pc:chgData name="Gunjan Sood" userId="b00c67527b72256e" providerId="LiveId" clId="{8573B722-5891-4BBD-84A6-0CD3D96776F6}" dt="2021-11-28T08:08:45.084" v="2555" actId="403"/>
        <pc:sldMkLst>
          <pc:docMk/>
          <pc:sldMk cId="4043737824" sldId="257"/>
        </pc:sldMkLst>
        <pc:spChg chg="mod">
          <ac:chgData name="Gunjan Sood" userId="b00c67527b72256e" providerId="LiveId" clId="{8573B722-5891-4BBD-84A6-0CD3D96776F6}" dt="2021-11-28T08:08:45.084" v="2555" actId="403"/>
          <ac:spMkLst>
            <pc:docMk/>
            <pc:sldMk cId="4043737824" sldId="257"/>
            <ac:spMk id="2" creationId="{78FD68DA-43BA-4508-8DE2-BA9BB7B2FA5B}"/>
          </ac:spMkLst>
        </pc:spChg>
        <pc:spChg chg="mod">
          <ac:chgData name="Gunjan Sood" userId="b00c67527b72256e" providerId="LiveId" clId="{8573B722-5891-4BBD-84A6-0CD3D96776F6}" dt="2021-11-28T08:08:35.110" v="2553" actId="1076"/>
          <ac:spMkLst>
            <pc:docMk/>
            <pc:sldMk cId="4043737824" sldId="257"/>
            <ac:spMk id="3" creationId="{A8E9CFF2-3777-4FF4-A759-8491175B0B7C}"/>
          </ac:spMkLst>
        </pc:spChg>
      </pc:sldChg>
      <pc:sldChg chg="addSp delSp modSp mod ord">
        <pc:chgData name="Gunjan Sood" userId="b00c67527b72256e" providerId="LiveId" clId="{8573B722-5891-4BBD-84A6-0CD3D96776F6}" dt="2021-11-28T08:18:32.391" v="2764" actId="113"/>
        <pc:sldMkLst>
          <pc:docMk/>
          <pc:sldMk cId="191714609" sldId="258"/>
        </pc:sldMkLst>
        <pc:spChg chg="mod">
          <ac:chgData name="Gunjan Sood" userId="b00c67527b72256e" providerId="LiveId" clId="{8573B722-5891-4BBD-84A6-0CD3D96776F6}" dt="2021-11-28T08:18:32.391" v="2764" actId="113"/>
          <ac:spMkLst>
            <pc:docMk/>
            <pc:sldMk cId="191714609" sldId="258"/>
            <ac:spMk id="63" creationId="{650F0878-EBA4-4244-90B1-CC0101A05976}"/>
          </ac:spMkLst>
        </pc:spChg>
        <pc:picChg chg="add mod modCrop">
          <ac:chgData name="Gunjan Sood" userId="b00c67527b72256e" providerId="LiveId" clId="{8573B722-5891-4BBD-84A6-0CD3D96776F6}" dt="2021-11-28T07:25:31.269" v="1901" actId="1076"/>
          <ac:picMkLst>
            <pc:docMk/>
            <pc:sldMk cId="191714609" sldId="258"/>
            <ac:picMk id="3" creationId="{F68DE279-3022-44B1-9EB8-0A667405C81C}"/>
          </ac:picMkLst>
        </pc:picChg>
        <pc:picChg chg="add del mod modCrop">
          <ac:chgData name="Gunjan Sood" userId="b00c67527b72256e" providerId="LiveId" clId="{8573B722-5891-4BBD-84A6-0CD3D96776F6}" dt="2021-11-28T07:11:03.914" v="1835" actId="478"/>
          <ac:picMkLst>
            <pc:docMk/>
            <pc:sldMk cId="191714609" sldId="258"/>
            <ac:picMk id="4" creationId="{973069C6-181B-4519-BAA8-948E5B54948D}"/>
          </ac:picMkLst>
        </pc:picChg>
      </pc:sldChg>
      <pc:sldChg chg="modSp mod">
        <pc:chgData name="Gunjan Sood" userId="b00c67527b72256e" providerId="LiveId" clId="{8573B722-5891-4BBD-84A6-0CD3D96776F6}" dt="2021-11-28T16:04:48.666" v="2863" actId="20577"/>
        <pc:sldMkLst>
          <pc:docMk/>
          <pc:sldMk cId="1780146039" sldId="259"/>
        </pc:sldMkLst>
        <pc:spChg chg="mod">
          <ac:chgData name="Gunjan Sood" userId="b00c67527b72256e" providerId="LiveId" clId="{8573B722-5891-4BBD-84A6-0CD3D96776F6}" dt="2021-11-28T07:40:55.536" v="2160" actId="108"/>
          <ac:spMkLst>
            <pc:docMk/>
            <pc:sldMk cId="1780146039" sldId="259"/>
            <ac:spMk id="2" creationId="{5AD28104-D02F-437B-A99A-F1AC909D47D3}"/>
          </ac:spMkLst>
        </pc:spChg>
        <pc:spChg chg="mod">
          <ac:chgData name="Gunjan Sood" userId="b00c67527b72256e" providerId="LiveId" clId="{8573B722-5891-4BBD-84A6-0CD3D96776F6}" dt="2021-11-28T16:04:48.666" v="2863" actId="20577"/>
          <ac:spMkLst>
            <pc:docMk/>
            <pc:sldMk cId="1780146039" sldId="259"/>
            <ac:spMk id="3" creationId="{8F07DB7C-754F-4D15-A403-BD1AAAC5C588}"/>
          </ac:spMkLst>
        </pc:spChg>
      </pc:sldChg>
      <pc:sldChg chg="addSp delSp modSp mod">
        <pc:chgData name="Gunjan Sood" userId="b00c67527b72256e" providerId="LiveId" clId="{8573B722-5891-4BBD-84A6-0CD3D96776F6}" dt="2021-11-28T16:18:40.708" v="2904" actId="20577"/>
        <pc:sldMkLst>
          <pc:docMk/>
          <pc:sldMk cId="2148351033" sldId="260"/>
        </pc:sldMkLst>
        <pc:spChg chg="add del mod">
          <ac:chgData name="Gunjan Sood" userId="b00c67527b72256e" providerId="LiveId" clId="{8573B722-5891-4BBD-84A6-0CD3D96776F6}" dt="2021-11-28T05:35:01.735" v="473" actId="20577"/>
          <ac:spMkLst>
            <pc:docMk/>
            <pc:sldMk cId="2148351033" sldId="260"/>
            <ac:spMk id="2" creationId="{028CA27B-0FEB-4483-BEF8-5C561640BB29}"/>
          </ac:spMkLst>
        </pc:spChg>
        <pc:spChg chg="mod">
          <ac:chgData name="Gunjan Sood" userId="b00c67527b72256e" providerId="LiveId" clId="{8573B722-5891-4BBD-84A6-0CD3D96776F6}" dt="2021-11-28T16:18:40.708" v="2904" actId="20577"/>
          <ac:spMkLst>
            <pc:docMk/>
            <pc:sldMk cId="2148351033" sldId="260"/>
            <ac:spMk id="3" creationId="{394D000F-BADD-4958-814E-FE51A4809329}"/>
          </ac:spMkLst>
        </pc:spChg>
        <pc:spChg chg="add del mod">
          <ac:chgData name="Gunjan Sood" userId="b00c67527b72256e" providerId="LiveId" clId="{8573B722-5891-4BBD-84A6-0CD3D96776F6}" dt="2021-11-28T05:34:56.020" v="461"/>
          <ac:spMkLst>
            <pc:docMk/>
            <pc:sldMk cId="2148351033" sldId="260"/>
            <ac:spMk id="4" creationId="{6844F665-5084-40B3-A309-49DE78489088}"/>
          </ac:spMkLst>
        </pc:spChg>
      </pc:sldChg>
      <pc:sldChg chg="addSp delSp modSp mod">
        <pc:chgData name="Gunjan Sood" userId="b00c67527b72256e" providerId="LiveId" clId="{8573B722-5891-4BBD-84A6-0CD3D96776F6}" dt="2021-11-28T08:27:16.280" v="2847" actId="20577"/>
        <pc:sldMkLst>
          <pc:docMk/>
          <pc:sldMk cId="544537080" sldId="261"/>
        </pc:sldMkLst>
        <pc:spChg chg="mod">
          <ac:chgData name="Gunjan Sood" userId="b00c67527b72256e" providerId="LiveId" clId="{8573B722-5891-4BBD-84A6-0CD3D96776F6}" dt="2021-11-28T08:27:16.280" v="2847" actId="20577"/>
          <ac:spMkLst>
            <pc:docMk/>
            <pc:sldMk cId="544537080" sldId="261"/>
            <ac:spMk id="2" creationId="{6D941D07-0853-4F67-A029-54AD587DE0FE}"/>
          </ac:spMkLst>
        </pc:spChg>
        <pc:spChg chg="mod">
          <ac:chgData name="Gunjan Sood" userId="b00c67527b72256e" providerId="LiveId" clId="{8573B722-5891-4BBD-84A6-0CD3D96776F6}" dt="2021-11-28T08:05:26.650" v="2544" actId="255"/>
          <ac:spMkLst>
            <pc:docMk/>
            <pc:sldMk cId="544537080" sldId="261"/>
            <ac:spMk id="3" creationId="{62EBC0AA-334D-4E92-A4DC-98600ECC7828}"/>
          </ac:spMkLst>
        </pc:spChg>
        <pc:spChg chg="add del">
          <ac:chgData name="Gunjan Sood" userId="b00c67527b72256e" providerId="LiveId" clId="{8573B722-5891-4BBD-84A6-0CD3D96776F6}" dt="2021-11-28T05:16:03.141" v="54"/>
          <ac:spMkLst>
            <pc:docMk/>
            <pc:sldMk cId="544537080" sldId="261"/>
            <ac:spMk id="4" creationId="{4C9D020E-55AE-4BAD-89C6-A9209847B7FE}"/>
          </ac:spMkLst>
        </pc:spChg>
        <pc:spChg chg="add del mod">
          <ac:chgData name="Gunjan Sood" userId="b00c67527b72256e" providerId="LiveId" clId="{8573B722-5891-4BBD-84A6-0CD3D96776F6}" dt="2021-11-28T05:17:37.750" v="107" actId="478"/>
          <ac:spMkLst>
            <pc:docMk/>
            <pc:sldMk cId="544537080" sldId="261"/>
            <ac:spMk id="5" creationId="{A16B1A33-860C-4B89-BA14-B7F89DEDE0D7}"/>
          </ac:spMkLst>
        </pc:spChg>
        <pc:spChg chg="add del mod">
          <ac:chgData name="Gunjan Sood" userId="b00c67527b72256e" providerId="LiveId" clId="{8573B722-5891-4BBD-84A6-0CD3D96776F6}" dt="2021-11-28T08:26:59.546" v="2842" actId="478"/>
          <ac:spMkLst>
            <pc:docMk/>
            <pc:sldMk cId="544537080" sldId="261"/>
            <ac:spMk id="6" creationId="{762D6DF1-E59C-4E93-9EDD-78208E9717C8}"/>
          </ac:spMkLst>
        </pc:spChg>
      </pc:sldChg>
      <pc:sldChg chg="addSp delSp modSp mod ord">
        <pc:chgData name="Gunjan Sood" userId="b00c67527b72256e" providerId="LiveId" clId="{8573B722-5891-4BBD-84A6-0CD3D96776F6}" dt="2021-11-28T16:19:27.084" v="2914" actId="20577"/>
        <pc:sldMkLst>
          <pc:docMk/>
          <pc:sldMk cId="4219006387" sldId="262"/>
        </pc:sldMkLst>
        <pc:spChg chg="mod">
          <ac:chgData name="Gunjan Sood" userId="b00c67527b72256e" providerId="LiveId" clId="{8573B722-5891-4BBD-84A6-0CD3D96776F6}" dt="2021-11-28T16:19:27.084" v="2914" actId="20577"/>
          <ac:spMkLst>
            <pc:docMk/>
            <pc:sldMk cId="4219006387" sldId="262"/>
            <ac:spMk id="2" creationId="{D9D842EC-2CAB-4671-B427-B93EF940D722}"/>
          </ac:spMkLst>
        </pc:spChg>
        <pc:spChg chg="del mod">
          <ac:chgData name="Gunjan Sood" userId="b00c67527b72256e" providerId="LiveId" clId="{8573B722-5891-4BBD-84A6-0CD3D96776F6}" dt="2021-11-28T05:29:06.186" v="403" actId="3680"/>
          <ac:spMkLst>
            <pc:docMk/>
            <pc:sldMk cId="4219006387" sldId="262"/>
            <ac:spMk id="3" creationId="{84163927-9DE0-4B63-9501-4E68EE8D35E4}"/>
          </ac:spMkLst>
        </pc:spChg>
        <pc:spChg chg="add del mod">
          <ac:chgData name="Gunjan Sood" userId="b00c67527b72256e" providerId="LiveId" clId="{8573B722-5891-4BBD-84A6-0CD3D96776F6}" dt="2021-11-28T05:27:30.281" v="364" actId="478"/>
          <ac:spMkLst>
            <pc:docMk/>
            <pc:sldMk cId="4219006387" sldId="262"/>
            <ac:spMk id="7" creationId="{EAFA6BA9-B1F6-49E7-902C-0730E15E9302}"/>
          </ac:spMkLst>
        </pc:spChg>
        <pc:spChg chg="add del mod">
          <ac:chgData name="Gunjan Sood" userId="b00c67527b72256e" providerId="LiveId" clId="{8573B722-5891-4BBD-84A6-0CD3D96776F6}" dt="2021-11-28T06:53:54.013" v="1568"/>
          <ac:spMkLst>
            <pc:docMk/>
            <pc:sldMk cId="4219006387" sldId="262"/>
            <ac:spMk id="9" creationId="{49A5B248-E260-4505-B359-12DCE7A36C97}"/>
          </ac:spMkLst>
        </pc:spChg>
        <pc:spChg chg="add mod">
          <ac:chgData name="Gunjan Sood" userId="b00c67527b72256e" providerId="LiveId" clId="{8573B722-5891-4BBD-84A6-0CD3D96776F6}" dt="2021-11-28T16:17:29.721" v="2876" actId="20577"/>
          <ac:spMkLst>
            <pc:docMk/>
            <pc:sldMk cId="4219006387" sldId="262"/>
            <ac:spMk id="10" creationId="{56F5F57C-9FBB-4683-ADAE-F1DFD197A338}"/>
          </ac:spMkLst>
        </pc:spChg>
        <pc:spChg chg="add mod">
          <ac:chgData name="Gunjan Sood" userId="b00c67527b72256e" providerId="LiveId" clId="{8573B722-5891-4BBD-84A6-0CD3D96776F6}" dt="2021-11-28T06:55:13.172" v="1572" actId="21"/>
          <ac:spMkLst>
            <pc:docMk/>
            <pc:sldMk cId="4219006387" sldId="262"/>
            <ac:spMk id="11" creationId="{26C50B6F-DEA9-418B-B5E1-BD1D47225F54}"/>
          </ac:spMkLst>
        </pc:spChg>
        <pc:graphicFrameChg chg="add del">
          <ac:chgData name="Gunjan Sood" userId="b00c67527b72256e" providerId="LiveId" clId="{8573B722-5891-4BBD-84A6-0CD3D96776F6}" dt="2021-11-28T05:26:00.347" v="285" actId="3680"/>
          <ac:graphicFrameMkLst>
            <pc:docMk/>
            <pc:sldMk cId="4219006387" sldId="262"/>
            <ac:graphicFrameMk id="4" creationId="{A9F52BA6-87D3-4439-ABF8-79DD181A96C7}"/>
          </ac:graphicFrameMkLst>
        </pc:graphicFrameChg>
        <pc:graphicFrameChg chg="add mod modGraphic">
          <ac:chgData name="Gunjan Sood" userId="b00c67527b72256e" providerId="LiveId" clId="{8573B722-5891-4BBD-84A6-0CD3D96776F6}" dt="2021-11-28T08:27:46.568" v="2848" actId="1076"/>
          <ac:graphicFrameMkLst>
            <pc:docMk/>
            <pc:sldMk cId="4219006387" sldId="262"/>
            <ac:graphicFrameMk id="5" creationId="{FB0D66CE-A349-4BD0-B4A3-60C630BDADE9}"/>
          </ac:graphicFrameMkLst>
        </pc:graphicFrameChg>
        <pc:graphicFrameChg chg="add mod ord modGraphic">
          <ac:chgData name="Gunjan Sood" userId="b00c67527b72256e" providerId="LiveId" clId="{8573B722-5891-4BBD-84A6-0CD3D96776F6}" dt="2021-11-28T08:27:50.483" v="2849" actId="1076"/>
          <ac:graphicFrameMkLst>
            <pc:docMk/>
            <pc:sldMk cId="4219006387" sldId="262"/>
            <ac:graphicFrameMk id="8" creationId="{92884A9D-22A5-4EBE-8C11-E2C4D9350FE8}"/>
          </ac:graphicFrameMkLst>
        </pc:graphicFrameChg>
      </pc:sldChg>
      <pc:sldChg chg="modSp mod">
        <pc:chgData name="Gunjan Sood" userId="b00c67527b72256e" providerId="LiveId" clId="{8573B722-5891-4BBD-84A6-0CD3D96776F6}" dt="2021-11-28T08:12:33.704" v="2731" actId="20577"/>
        <pc:sldMkLst>
          <pc:docMk/>
          <pc:sldMk cId="4147306212" sldId="263"/>
        </pc:sldMkLst>
        <pc:spChg chg="mod">
          <ac:chgData name="Gunjan Sood" userId="b00c67527b72256e" providerId="LiveId" clId="{8573B722-5891-4BBD-84A6-0CD3D96776F6}" dt="2021-11-28T05:09:04.887" v="19" actId="5793"/>
          <ac:spMkLst>
            <pc:docMk/>
            <pc:sldMk cId="4147306212" sldId="263"/>
            <ac:spMk id="9" creationId="{F435B1CA-9F4E-42A0-9091-2CD5C4E2289D}"/>
          </ac:spMkLst>
        </pc:spChg>
        <pc:spChg chg="mod">
          <ac:chgData name="Gunjan Sood" userId="b00c67527b72256e" providerId="LiveId" clId="{8573B722-5891-4BBD-84A6-0CD3D96776F6}" dt="2021-11-28T08:12:33.704" v="2731" actId="20577"/>
          <ac:spMkLst>
            <pc:docMk/>
            <pc:sldMk cId="4147306212" sldId="263"/>
            <ac:spMk id="11" creationId="{3F295514-6968-4B95-9CA5-3ECC2BED05EC}"/>
          </ac:spMkLst>
        </pc:spChg>
      </pc:sldChg>
      <pc:sldChg chg="addSp delSp modSp new mod ord">
        <pc:chgData name="Gunjan Sood" userId="b00c67527b72256e" providerId="LiveId" clId="{8573B722-5891-4BBD-84A6-0CD3D96776F6}" dt="2021-11-28T16:09:28.446" v="2865" actId="20577"/>
        <pc:sldMkLst>
          <pc:docMk/>
          <pc:sldMk cId="3907494320" sldId="264"/>
        </pc:sldMkLst>
        <pc:spChg chg="mod">
          <ac:chgData name="Gunjan Sood" userId="b00c67527b72256e" providerId="LiveId" clId="{8573B722-5891-4BBD-84A6-0CD3D96776F6}" dt="2021-11-28T07:41:11.546" v="2162" actId="108"/>
          <ac:spMkLst>
            <pc:docMk/>
            <pc:sldMk cId="3907494320" sldId="264"/>
            <ac:spMk id="2" creationId="{9A774CCC-16B7-4111-AF60-333AE777F870}"/>
          </ac:spMkLst>
        </pc:spChg>
        <pc:spChg chg="del">
          <ac:chgData name="Gunjan Sood" userId="b00c67527b72256e" providerId="LiveId" clId="{8573B722-5891-4BBD-84A6-0CD3D96776F6}" dt="2021-11-28T06:33:27.032" v="1160" actId="931"/>
          <ac:spMkLst>
            <pc:docMk/>
            <pc:sldMk cId="3907494320" sldId="264"/>
            <ac:spMk id="3" creationId="{B62BA159-9274-44B9-8B73-24716FE8198C}"/>
          </ac:spMkLst>
        </pc:spChg>
        <pc:spChg chg="add del mod">
          <ac:chgData name="Gunjan Sood" userId="b00c67527b72256e" providerId="LiveId" clId="{8573B722-5891-4BBD-84A6-0CD3D96776F6}" dt="2021-11-28T06:37:53.648" v="1214" actId="931"/>
          <ac:spMkLst>
            <pc:docMk/>
            <pc:sldMk cId="3907494320" sldId="264"/>
            <ac:spMk id="7" creationId="{2E267705-41D5-4DD0-8A7D-7E6304143E14}"/>
          </ac:spMkLst>
        </pc:spChg>
        <pc:spChg chg="add del mod">
          <ac:chgData name="Gunjan Sood" userId="b00c67527b72256e" providerId="LiveId" clId="{8573B722-5891-4BBD-84A6-0CD3D96776F6}" dt="2021-11-28T06:39:06.942" v="1226"/>
          <ac:spMkLst>
            <pc:docMk/>
            <pc:sldMk cId="3907494320" sldId="264"/>
            <ac:spMk id="10" creationId="{7E702ACF-23B2-4F1C-9EDB-67B7FE630CAF}"/>
          </ac:spMkLst>
        </pc:spChg>
        <pc:spChg chg="add del mod">
          <ac:chgData name="Gunjan Sood" userId="b00c67527b72256e" providerId="LiveId" clId="{8573B722-5891-4BBD-84A6-0CD3D96776F6}" dt="2021-11-28T06:42:05.574" v="1332" actId="478"/>
          <ac:spMkLst>
            <pc:docMk/>
            <pc:sldMk cId="3907494320" sldId="264"/>
            <ac:spMk id="11" creationId="{42F18157-8329-4FC9-803F-0CA2F2453508}"/>
          </ac:spMkLst>
        </pc:spChg>
        <pc:spChg chg="add mod">
          <ac:chgData name="Gunjan Sood" userId="b00c67527b72256e" providerId="LiveId" clId="{8573B722-5891-4BBD-84A6-0CD3D96776F6}" dt="2021-11-28T16:09:28.446" v="2865" actId="20577"/>
          <ac:spMkLst>
            <pc:docMk/>
            <pc:sldMk cId="3907494320" sldId="264"/>
            <ac:spMk id="13" creationId="{22027CB3-A150-49C0-9F87-5391EB847CF1}"/>
          </ac:spMkLst>
        </pc:spChg>
        <pc:spChg chg="add mod">
          <ac:chgData name="Gunjan Sood" userId="b00c67527b72256e" providerId="LiveId" clId="{8573B722-5891-4BBD-84A6-0CD3D96776F6}" dt="2021-11-28T07:19:59.572" v="1866" actId="255"/>
          <ac:spMkLst>
            <pc:docMk/>
            <pc:sldMk cId="3907494320" sldId="264"/>
            <ac:spMk id="14" creationId="{004C9CBA-B8E8-422B-B698-25199BFDD904}"/>
          </ac:spMkLst>
        </pc:spChg>
        <pc:spChg chg="add del mod">
          <ac:chgData name="Gunjan Sood" userId="b00c67527b72256e" providerId="LiveId" clId="{8573B722-5891-4BBD-84A6-0CD3D96776F6}" dt="2021-11-28T06:49:06.841" v="1552" actId="931"/>
          <ac:spMkLst>
            <pc:docMk/>
            <pc:sldMk cId="3907494320" sldId="264"/>
            <ac:spMk id="16" creationId="{0730962B-C15B-4CD6-B7A0-FE9D2DB9AC8A}"/>
          </ac:spMkLst>
        </pc:spChg>
        <pc:spChg chg="add del mod">
          <ac:chgData name="Gunjan Sood" userId="b00c67527b72256e" providerId="LiveId" clId="{8573B722-5891-4BBD-84A6-0CD3D96776F6}" dt="2021-11-28T07:09:57.556" v="1819" actId="931"/>
          <ac:spMkLst>
            <pc:docMk/>
            <pc:sldMk cId="3907494320" sldId="264"/>
            <ac:spMk id="20" creationId="{DDA5BA57-2B32-4D26-9A63-236C05DC3215}"/>
          </ac:spMkLst>
        </pc:spChg>
        <pc:spChg chg="add del mod">
          <ac:chgData name="Gunjan Sood" userId="b00c67527b72256e" providerId="LiveId" clId="{8573B722-5891-4BBD-84A6-0CD3D96776F6}" dt="2021-11-28T07:10:08.644" v="1823" actId="931"/>
          <ac:spMkLst>
            <pc:docMk/>
            <pc:sldMk cId="3907494320" sldId="264"/>
            <ac:spMk id="24" creationId="{CCA0A765-9686-455E-AB3B-BFFD477BE62F}"/>
          </ac:spMkLst>
        </pc:spChg>
        <pc:spChg chg="add del mod">
          <ac:chgData name="Gunjan Sood" userId="b00c67527b72256e" providerId="LiveId" clId="{8573B722-5891-4BBD-84A6-0CD3D96776F6}" dt="2021-11-28T07:10:17.132" v="1827" actId="931"/>
          <ac:spMkLst>
            <pc:docMk/>
            <pc:sldMk cId="3907494320" sldId="264"/>
            <ac:spMk id="28" creationId="{0272A4AB-F68F-4B0E-B6E0-83CED0E1BB69}"/>
          </ac:spMkLst>
        </pc:spChg>
        <pc:picChg chg="add del mod">
          <ac:chgData name="Gunjan Sood" userId="b00c67527b72256e" providerId="LiveId" clId="{8573B722-5891-4BBD-84A6-0CD3D96776F6}" dt="2021-11-28T06:34:06.267" v="1169" actId="21"/>
          <ac:picMkLst>
            <pc:docMk/>
            <pc:sldMk cId="3907494320" sldId="264"/>
            <ac:picMk id="5" creationId="{C984BE14-0023-40E9-9E7C-B185ECFC8691}"/>
          </ac:picMkLst>
        </pc:picChg>
        <pc:picChg chg="add del mod">
          <ac:chgData name="Gunjan Sood" userId="b00c67527b72256e" providerId="LiveId" clId="{8573B722-5891-4BBD-84A6-0CD3D96776F6}" dt="2021-11-28T06:48:59.267" v="1551" actId="478"/>
          <ac:picMkLst>
            <pc:docMk/>
            <pc:sldMk cId="3907494320" sldId="264"/>
            <ac:picMk id="9" creationId="{A6B5126C-85A2-40AE-B566-0C63CB322090}"/>
          </ac:picMkLst>
        </pc:picChg>
        <pc:picChg chg="add del mod">
          <ac:chgData name="Gunjan Sood" userId="b00c67527b72256e" providerId="LiveId" clId="{8573B722-5891-4BBD-84A6-0CD3D96776F6}" dt="2021-11-28T07:09:50.361" v="1818" actId="478"/>
          <ac:picMkLst>
            <pc:docMk/>
            <pc:sldMk cId="3907494320" sldId="264"/>
            <ac:picMk id="18" creationId="{D87536F4-331D-4E40-A7B1-29EFA3380EDF}"/>
          </ac:picMkLst>
        </pc:picChg>
        <pc:picChg chg="add del mod">
          <ac:chgData name="Gunjan Sood" userId="b00c67527b72256e" providerId="LiveId" clId="{8573B722-5891-4BBD-84A6-0CD3D96776F6}" dt="2021-11-28T07:10:00.269" v="1822" actId="478"/>
          <ac:picMkLst>
            <pc:docMk/>
            <pc:sldMk cId="3907494320" sldId="264"/>
            <ac:picMk id="22" creationId="{8EC10D6F-F36A-409E-8550-1E496F0C4C2E}"/>
          </ac:picMkLst>
        </pc:picChg>
        <pc:picChg chg="add del mod">
          <ac:chgData name="Gunjan Sood" userId="b00c67527b72256e" providerId="LiveId" clId="{8573B722-5891-4BBD-84A6-0CD3D96776F6}" dt="2021-11-28T07:10:10.199" v="1826" actId="478"/>
          <ac:picMkLst>
            <pc:docMk/>
            <pc:sldMk cId="3907494320" sldId="264"/>
            <ac:picMk id="26" creationId="{3A210291-52A0-4BF4-AA0D-AD73F50CA429}"/>
          </ac:picMkLst>
        </pc:picChg>
        <pc:picChg chg="add mod modCrop">
          <ac:chgData name="Gunjan Sood" userId="b00c67527b72256e" providerId="LiveId" clId="{8573B722-5891-4BBD-84A6-0CD3D96776F6}" dt="2021-11-28T07:10:53.792" v="1834" actId="1076"/>
          <ac:picMkLst>
            <pc:docMk/>
            <pc:sldMk cId="3907494320" sldId="264"/>
            <ac:picMk id="30" creationId="{7E6E6C7B-32E7-437B-972E-F432EE056573}"/>
          </ac:picMkLst>
        </pc:picChg>
      </pc:sldChg>
      <pc:sldChg chg="addSp delSp modSp new mod">
        <pc:chgData name="Gunjan Sood" userId="b00c67527b72256e" providerId="LiveId" clId="{8573B722-5891-4BBD-84A6-0CD3D96776F6}" dt="2021-11-28T16:20:54.252" v="2941" actId="113"/>
        <pc:sldMkLst>
          <pc:docMk/>
          <pc:sldMk cId="651709649" sldId="265"/>
        </pc:sldMkLst>
        <pc:spChg chg="mod">
          <ac:chgData name="Gunjan Sood" userId="b00c67527b72256e" providerId="LiveId" clId="{8573B722-5891-4BBD-84A6-0CD3D96776F6}" dt="2021-11-28T16:19:39.572" v="2924" actId="20577"/>
          <ac:spMkLst>
            <pc:docMk/>
            <pc:sldMk cId="651709649" sldId="265"/>
            <ac:spMk id="2" creationId="{337ED862-471A-43DD-BD7A-72F6FED5B102}"/>
          </ac:spMkLst>
        </pc:spChg>
        <pc:spChg chg="del">
          <ac:chgData name="Gunjan Sood" userId="b00c67527b72256e" providerId="LiveId" clId="{8573B722-5891-4BBD-84A6-0CD3D96776F6}" dt="2021-11-28T05:39:26.080" v="595"/>
          <ac:spMkLst>
            <pc:docMk/>
            <pc:sldMk cId="651709649" sldId="265"/>
            <ac:spMk id="3" creationId="{26116730-FE35-4A7A-AE25-24EF7B879DE5}"/>
          </ac:spMkLst>
        </pc:spChg>
        <pc:spChg chg="add mod">
          <ac:chgData name="Gunjan Sood" userId="b00c67527b72256e" providerId="LiveId" clId="{8573B722-5891-4BBD-84A6-0CD3D96776F6}" dt="2021-11-28T16:20:54.252" v="2941" actId="113"/>
          <ac:spMkLst>
            <pc:docMk/>
            <pc:sldMk cId="651709649" sldId="265"/>
            <ac:spMk id="4" creationId="{65B452F3-8844-453D-BA34-C91F8389DB07}"/>
          </ac:spMkLst>
        </pc:spChg>
        <pc:graphicFrameChg chg="add mod modGraphic">
          <ac:chgData name="Gunjan Sood" userId="b00c67527b72256e" providerId="LiveId" clId="{8573B722-5891-4BBD-84A6-0CD3D96776F6}" dt="2021-11-28T08:15:22.303" v="2756" actId="14100"/>
          <ac:graphicFrameMkLst>
            <pc:docMk/>
            <pc:sldMk cId="651709649" sldId="265"/>
            <ac:graphicFrameMk id="5" creationId="{1E938651-CE34-4658-AD8C-EBDF61A708E7}"/>
          </ac:graphicFrameMkLst>
        </pc:graphicFrameChg>
      </pc:sldChg>
      <pc:sldChg chg="addSp delSp modSp new mod modClrScheme chgLayout">
        <pc:chgData name="Gunjan Sood" userId="b00c67527b72256e" providerId="LiveId" clId="{8573B722-5891-4BBD-84A6-0CD3D96776F6}" dt="2021-11-28T16:21:57.660" v="2961" actId="20577"/>
        <pc:sldMkLst>
          <pc:docMk/>
          <pc:sldMk cId="2167241574" sldId="266"/>
        </pc:sldMkLst>
        <pc:spChg chg="del">
          <ac:chgData name="Gunjan Sood" userId="b00c67527b72256e" providerId="LiveId" clId="{8573B722-5891-4BBD-84A6-0CD3D96776F6}" dt="2021-11-28T05:46:50.734" v="706" actId="26606"/>
          <ac:spMkLst>
            <pc:docMk/>
            <pc:sldMk cId="2167241574" sldId="266"/>
            <ac:spMk id="2" creationId="{95D872E9-0FE0-4CED-80ED-F9605F725323}"/>
          </ac:spMkLst>
        </pc:spChg>
        <pc:spChg chg="del">
          <ac:chgData name="Gunjan Sood" userId="b00c67527b72256e" providerId="LiveId" clId="{8573B722-5891-4BBD-84A6-0CD3D96776F6}" dt="2021-11-28T05:46:50.734" v="706" actId="26606"/>
          <ac:spMkLst>
            <pc:docMk/>
            <pc:sldMk cId="2167241574" sldId="266"/>
            <ac:spMk id="3" creationId="{E4B21E1A-30BF-4872-80AF-4CD3E4186C27}"/>
          </ac:spMkLst>
        </pc:spChg>
        <pc:spChg chg="add mod">
          <ac:chgData name="Gunjan Sood" userId="b00c67527b72256e" providerId="LiveId" clId="{8573B722-5891-4BBD-84A6-0CD3D96776F6}" dt="2021-11-28T16:21:57.660" v="2961" actId="20577"/>
          <ac:spMkLst>
            <pc:docMk/>
            <pc:sldMk cId="2167241574" sldId="266"/>
            <ac:spMk id="4" creationId="{12631A27-B685-40F8-9FEE-AA8E51039EDF}"/>
          </ac:spMkLst>
        </pc:spChg>
        <pc:spChg chg="add mod">
          <ac:chgData name="Gunjan Sood" userId="b00c67527b72256e" providerId="LiveId" clId="{8573B722-5891-4BBD-84A6-0CD3D96776F6}" dt="2021-11-28T08:20:33.358" v="2782" actId="113"/>
          <ac:spMkLst>
            <pc:docMk/>
            <pc:sldMk cId="2167241574" sldId="266"/>
            <ac:spMk id="6" creationId="{58B395C3-56CD-4C8A-A30A-CDC03E4E590D}"/>
          </ac:spMkLst>
        </pc:spChg>
        <pc:graphicFrameChg chg="add mod modGraphic">
          <ac:chgData name="Gunjan Sood" userId="b00c67527b72256e" providerId="LiveId" clId="{8573B722-5891-4BBD-84A6-0CD3D96776F6}" dt="2021-11-28T08:19:43.310" v="2771" actId="1076"/>
          <ac:graphicFrameMkLst>
            <pc:docMk/>
            <pc:sldMk cId="2167241574" sldId="266"/>
            <ac:graphicFrameMk id="5" creationId="{9D8D2A62-1AF1-4525-BB79-8AB1E1AB9800}"/>
          </ac:graphicFrameMkLst>
        </pc:graphicFrameChg>
      </pc:sldChg>
      <pc:sldChg chg="add del">
        <pc:chgData name="Gunjan Sood" userId="b00c67527b72256e" providerId="LiveId" clId="{8573B722-5891-4BBD-84A6-0CD3D96776F6}" dt="2021-11-28T06:07:23.662" v="883" actId="2890"/>
        <pc:sldMkLst>
          <pc:docMk/>
          <pc:sldMk cId="1984655341" sldId="267"/>
        </pc:sldMkLst>
      </pc:sldChg>
      <pc:sldChg chg="add del">
        <pc:chgData name="Gunjan Sood" userId="b00c67527b72256e" providerId="LiveId" clId="{8573B722-5891-4BBD-84A6-0CD3D96776F6}" dt="2021-11-28T06:07:27.886" v="885" actId="2890"/>
        <pc:sldMkLst>
          <pc:docMk/>
          <pc:sldMk cId="2699968917" sldId="267"/>
        </pc:sldMkLst>
      </pc:sldChg>
      <pc:sldChg chg="addSp modSp new mod modClrScheme chgLayout">
        <pc:chgData name="Gunjan Sood" userId="b00c67527b72256e" providerId="LiveId" clId="{8573B722-5891-4BBD-84A6-0CD3D96776F6}" dt="2021-11-28T16:40:33.553" v="3000" actId="20577"/>
        <pc:sldMkLst>
          <pc:docMk/>
          <pc:sldMk cId="3726688961" sldId="267"/>
        </pc:sldMkLst>
        <pc:spChg chg="add mod">
          <ac:chgData name="Gunjan Sood" userId="b00c67527b72256e" providerId="LiveId" clId="{8573B722-5891-4BBD-84A6-0CD3D96776F6}" dt="2021-11-28T16:40:33.553" v="3000" actId="20577"/>
          <ac:spMkLst>
            <pc:docMk/>
            <pc:sldMk cId="3726688961" sldId="267"/>
            <ac:spMk id="4" creationId="{701D6467-F87D-4AF2-88E7-D347EAA8540A}"/>
          </ac:spMkLst>
        </pc:spChg>
        <pc:spChg chg="add mod">
          <ac:chgData name="Gunjan Sood" userId="b00c67527b72256e" providerId="LiveId" clId="{8573B722-5891-4BBD-84A6-0CD3D96776F6}" dt="2021-11-28T08:26:01.772" v="2841" actId="2711"/>
          <ac:spMkLst>
            <pc:docMk/>
            <pc:sldMk cId="3726688961" sldId="267"/>
            <ac:spMk id="6" creationId="{B06C15AD-BEFD-455F-A0C9-ACB3C6D970C1}"/>
          </ac:spMkLst>
        </pc:spChg>
      </pc:sldChg>
      <pc:sldChg chg="addSp delSp modSp new del mod">
        <pc:chgData name="Gunjan Sood" userId="b00c67527b72256e" providerId="LiveId" clId="{8573B722-5891-4BBD-84A6-0CD3D96776F6}" dt="2021-11-28T08:25:27.364" v="2838" actId="47"/>
        <pc:sldMkLst>
          <pc:docMk/>
          <pc:sldMk cId="1503478613" sldId="268"/>
        </pc:sldMkLst>
        <pc:graphicFrameChg chg="add del mod modGraphic">
          <ac:chgData name="Gunjan Sood" userId="b00c67527b72256e" providerId="LiveId" clId="{8573B722-5891-4BBD-84A6-0CD3D96776F6}" dt="2021-11-28T08:23:45.426" v="2797" actId="21"/>
          <ac:graphicFrameMkLst>
            <pc:docMk/>
            <pc:sldMk cId="1503478613" sldId="268"/>
            <ac:graphicFrameMk id="4" creationId="{A840781D-A2BC-41D2-90DF-64397DDA6B12}"/>
          </ac:graphicFrameMkLst>
        </pc:graphicFrameChg>
        <pc:picChg chg="add del mod">
          <ac:chgData name="Gunjan Sood" userId="b00c67527b72256e" providerId="LiveId" clId="{8573B722-5891-4BBD-84A6-0CD3D96776F6}" dt="2021-11-28T08:22:57.991" v="2792" actId="21"/>
          <ac:picMkLst>
            <pc:docMk/>
            <pc:sldMk cId="1503478613" sldId="268"/>
            <ac:picMk id="3" creationId="{3BDD6CBF-F6C2-4843-A12A-7A65144EED0E}"/>
          </ac:picMkLst>
        </pc:picChg>
      </pc:sldChg>
      <pc:sldChg chg="addSp delSp modSp new mod modClrScheme chgLayout">
        <pc:chgData name="Gunjan Sood" userId="b00c67527b72256e" providerId="LiveId" clId="{8573B722-5891-4BBD-84A6-0CD3D96776F6}" dt="2021-11-28T07:23:40.409" v="1885" actId="20577"/>
        <pc:sldMkLst>
          <pc:docMk/>
          <pc:sldMk cId="1699385328" sldId="269"/>
        </pc:sldMkLst>
        <pc:spChg chg="del">
          <ac:chgData name="Gunjan Sood" userId="b00c67527b72256e" providerId="LiveId" clId="{8573B722-5891-4BBD-84A6-0CD3D96776F6}" dt="2021-11-28T06:33:56.837" v="1168" actId="26606"/>
          <ac:spMkLst>
            <pc:docMk/>
            <pc:sldMk cId="1699385328" sldId="269"/>
            <ac:spMk id="2" creationId="{0DABC9EC-AFED-41FA-A4EA-9045DA3BD465}"/>
          </ac:spMkLst>
        </pc:spChg>
        <pc:spChg chg="del">
          <ac:chgData name="Gunjan Sood" userId="b00c67527b72256e" providerId="LiveId" clId="{8573B722-5891-4BBD-84A6-0CD3D96776F6}" dt="2021-11-28T06:33:56.837" v="1168" actId="26606"/>
          <ac:spMkLst>
            <pc:docMk/>
            <pc:sldMk cId="1699385328" sldId="269"/>
            <ac:spMk id="3" creationId="{853E5A32-9A1B-4EDD-AE1A-BBD667E69408}"/>
          </ac:spMkLst>
        </pc:spChg>
        <pc:spChg chg="add del mod ord">
          <ac:chgData name="Gunjan Sood" userId="b00c67527b72256e" providerId="LiveId" clId="{8573B722-5891-4BBD-84A6-0CD3D96776F6}" dt="2021-11-28T06:36:51.047" v="1206" actId="478"/>
          <ac:spMkLst>
            <pc:docMk/>
            <pc:sldMk cId="1699385328" sldId="269"/>
            <ac:spMk id="5" creationId="{D9B8E674-3AAD-4191-80AD-2FD9C743A60E}"/>
          </ac:spMkLst>
        </pc:spChg>
        <pc:spChg chg="add mod">
          <ac:chgData name="Gunjan Sood" userId="b00c67527b72256e" providerId="LiveId" clId="{8573B722-5891-4BBD-84A6-0CD3D96776F6}" dt="2021-11-28T07:23:40.409" v="1885" actId="20577"/>
          <ac:spMkLst>
            <pc:docMk/>
            <pc:sldMk cId="1699385328" sldId="269"/>
            <ac:spMk id="6" creationId="{251A3F41-9676-4A3F-B3F1-61DDFE42483A}"/>
          </ac:spMkLst>
        </pc:spChg>
        <pc:spChg chg="add del mod">
          <ac:chgData name="Gunjan Sood" userId="b00c67527b72256e" providerId="LiveId" clId="{8573B722-5891-4BBD-84A6-0CD3D96776F6}" dt="2021-11-28T06:36:11.326" v="1202" actId="26606"/>
          <ac:spMkLst>
            <pc:docMk/>
            <pc:sldMk cId="1699385328" sldId="269"/>
            <ac:spMk id="7" creationId="{E7EBB8BA-5D70-4F76-AF6A-501D49CE332A}"/>
          </ac:spMkLst>
        </pc:spChg>
        <pc:spChg chg="add del mod">
          <ac:chgData name="Gunjan Sood" userId="b00c67527b72256e" providerId="LiveId" clId="{8573B722-5891-4BBD-84A6-0CD3D96776F6}" dt="2021-11-28T06:36:05.876" v="1199" actId="26606"/>
          <ac:spMkLst>
            <pc:docMk/>
            <pc:sldMk cId="1699385328" sldId="269"/>
            <ac:spMk id="10" creationId="{E7EBB8BA-5D70-4F76-AF6A-501D49CE332A}"/>
          </ac:spMkLst>
        </pc:spChg>
        <pc:picChg chg="add mod ord">
          <ac:chgData name="Gunjan Sood" userId="b00c67527b72256e" providerId="LiveId" clId="{8573B722-5891-4BBD-84A6-0CD3D96776F6}" dt="2021-11-28T06:36:11.326" v="1202" actId="26606"/>
          <ac:picMkLst>
            <pc:docMk/>
            <pc:sldMk cId="1699385328" sldId="269"/>
            <ac:picMk id="4" creationId="{82EE92BC-4496-46B8-A088-8CD44671CF90}"/>
          </ac:picMkLst>
        </pc:picChg>
      </pc:sldChg>
      <pc:sldChg chg="addSp delSp modSp new mod ord">
        <pc:chgData name="Gunjan Sood" userId="b00c67527b72256e" providerId="LiveId" clId="{8573B722-5891-4BBD-84A6-0CD3D96776F6}" dt="2021-11-28T16:38:41.047" v="2985" actId="14734"/>
        <pc:sldMkLst>
          <pc:docMk/>
          <pc:sldMk cId="1590282531" sldId="270"/>
        </pc:sldMkLst>
        <pc:spChg chg="mod">
          <ac:chgData name="Gunjan Sood" userId="b00c67527b72256e" providerId="LiveId" clId="{8573B722-5891-4BBD-84A6-0CD3D96776F6}" dt="2021-11-28T08:25:06.643" v="2836" actId="20577"/>
          <ac:spMkLst>
            <pc:docMk/>
            <pc:sldMk cId="1590282531" sldId="270"/>
            <ac:spMk id="2" creationId="{8A712486-A146-413F-B78C-26D2BF6889DF}"/>
          </ac:spMkLst>
        </pc:spChg>
        <pc:spChg chg="del">
          <ac:chgData name="Gunjan Sood" userId="b00c67527b72256e" providerId="LiveId" clId="{8573B722-5891-4BBD-84A6-0CD3D96776F6}" dt="2021-11-28T08:23:01.738" v="2793"/>
          <ac:spMkLst>
            <pc:docMk/>
            <pc:sldMk cId="1590282531" sldId="270"/>
            <ac:spMk id="3" creationId="{90E28600-992D-4AA4-84F4-D441FE2C0B0C}"/>
          </ac:spMkLst>
        </pc:spChg>
        <pc:graphicFrameChg chg="add mod modGraphic">
          <ac:chgData name="Gunjan Sood" userId="b00c67527b72256e" providerId="LiveId" clId="{8573B722-5891-4BBD-84A6-0CD3D96776F6}" dt="2021-11-28T16:38:41.047" v="2985" actId="14734"/>
          <ac:graphicFrameMkLst>
            <pc:docMk/>
            <pc:sldMk cId="1590282531" sldId="270"/>
            <ac:graphicFrameMk id="5" creationId="{FB70F39A-3BFA-4412-B2F5-EBF12C162911}"/>
          </ac:graphicFrameMkLst>
        </pc:graphicFrameChg>
        <pc:picChg chg="add mod">
          <ac:chgData name="Gunjan Sood" userId="b00c67527b72256e" providerId="LiveId" clId="{8573B722-5891-4BBD-84A6-0CD3D96776F6}" dt="2021-11-28T08:24:35.337" v="2806" actId="1076"/>
          <ac:picMkLst>
            <pc:docMk/>
            <pc:sldMk cId="1590282531" sldId="270"/>
            <ac:picMk id="4" creationId="{7252C824-1972-4655-820A-E77063387D0D}"/>
          </ac:picMkLst>
        </pc:picChg>
      </pc:sldChg>
      <pc:sldChg chg="modSp new del mod">
        <pc:chgData name="Gunjan Sood" userId="b00c67527b72256e" providerId="LiveId" clId="{8573B722-5891-4BBD-84A6-0CD3D96776F6}" dt="2021-11-28T07:08:09.307" v="1808" actId="2696"/>
        <pc:sldMkLst>
          <pc:docMk/>
          <pc:sldMk cId="3419296781" sldId="270"/>
        </pc:sldMkLst>
        <pc:spChg chg="mod">
          <ac:chgData name="Gunjan Sood" userId="b00c67527b72256e" providerId="LiveId" clId="{8573B722-5891-4BBD-84A6-0CD3D96776F6}" dt="2021-11-28T07:05:07.387" v="1666" actId="113"/>
          <ac:spMkLst>
            <pc:docMk/>
            <pc:sldMk cId="3419296781" sldId="270"/>
            <ac:spMk id="3" creationId="{D82C3418-EDF6-4383-B6FD-67CBBEA474C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11/27/2021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11/27/2021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204716" y="786383"/>
            <a:ext cx="3956317" cy="3799265"/>
          </a:xfrm>
        </p:spPr>
        <p:txBody>
          <a:bodyPr anchor="b">
            <a:normAutofit/>
          </a:bodyPr>
          <a:lstStyle/>
          <a:p>
            <a:r>
              <a:rPr lang="en-US" sz="4400" dirty="0"/>
              <a:t>How did Internet affect the Fortune 500 ???</a:t>
            </a:r>
            <a:br>
              <a:rPr lang="en-US" dirty="0"/>
            </a:br>
            <a:endParaRPr lang="en-US" dirty="0"/>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t="13557" r="1" b="26158"/>
          <a:stretch/>
        </p:blipFill>
        <p:spPr>
          <a:xfrm>
            <a:off x="5458984" y="812799"/>
            <a:ext cx="5928344" cy="5294757"/>
          </a:xfrm>
          <a:prstGeom prst="rect">
            <a:avLst/>
          </a:prstGeom>
          <a:noFill/>
        </p:spPr>
      </p:pic>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1817173" y="5758954"/>
            <a:ext cx="3517567" cy="3064505"/>
          </a:xfrm>
        </p:spPr>
        <p:txBody>
          <a:bodyPr>
            <a:normAutofit/>
          </a:bodyPr>
          <a:lstStyle/>
          <a:p>
            <a:r>
              <a:rPr lang="en-US" dirty="0"/>
              <a:t>Gunjan Sood </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ED862-471A-43DD-BD7A-72F6FED5B102}"/>
              </a:ext>
            </a:extLst>
          </p:cNvPr>
          <p:cNvSpPr>
            <a:spLocks noGrp="1"/>
          </p:cNvSpPr>
          <p:nvPr>
            <p:ph type="title"/>
          </p:nvPr>
        </p:nvSpPr>
        <p:spPr/>
        <p:txBody>
          <a:bodyPr/>
          <a:lstStyle/>
          <a:p>
            <a:r>
              <a:rPr lang="en-US" dirty="0"/>
              <a:t>Results of t-test &amp; interpretation</a:t>
            </a:r>
          </a:p>
        </p:txBody>
      </p:sp>
      <p:sp>
        <p:nvSpPr>
          <p:cNvPr id="4" name="Rectangle 1">
            <a:extLst>
              <a:ext uri="{FF2B5EF4-FFF2-40B4-BE49-F238E27FC236}">
                <a16:creationId xmlns:a16="http://schemas.microsoft.com/office/drawing/2014/main" id="{65B452F3-8844-453D-BA34-C91F8389DB07}"/>
              </a:ext>
            </a:extLst>
          </p:cNvPr>
          <p:cNvSpPr>
            <a:spLocks noGrp="1" noChangeArrowheads="1"/>
          </p:cNvSpPr>
          <p:nvPr>
            <p:ph idx="1"/>
          </p:nvPr>
        </p:nvSpPr>
        <p:spPr bwMode="auto">
          <a:xfrm>
            <a:off x="1211581" y="3725830"/>
            <a:ext cx="10058400" cy="21390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Roboto" panose="02000000000000000000" pitchFamily="2" charset="0"/>
                <a:ea typeface="Roboto" panose="02000000000000000000" pitchFamily="2" charset="0"/>
              </a:rPr>
              <a:t>The above case shows that we </a:t>
            </a:r>
            <a:r>
              <a:rPr kumimoji="0" lang="en-US" altLang="en-US" b="1" i="0" u="none" strike="noStrike" cap="none" normalizeH="0" baseline="0" dirty="0">
                <a:ln>
                  <a:noFill/>
                </a:ln>
                <a:solidFill>
                  <a:srgbClr val="212121"/>
                </a:solidFill>
                <a:effectLst/>
                <a:latin typeface="Roboto" panose="02000000000000000000" pitchFamily="2" charset="0"/>
                <a:ea typeface="Roboto" panose="02000000000000000000" pitchFamily="2" charset="0"/>
              </a:rPr>
              <a:t>fail to reject the null hypothesis</a:t>
            </a:r>
            <a:r>
              <a:rPr kumimoji="0" lang="en-US" altLang="en-US" b="0" i="0" u="none" strike="noStrike" cap="none" normalizeH="0" baseline="0" dirty="0">
                <a:ln>
                  <a:noFill/>
                </a:ln>
                <a:solidFill>
                  <a:srgbClr val="212121"/>
                </a:solidFill>
                <a:effectLst/>
                <a:latin typeface="Roboto" panose="02000000000000000000" pitchFamily="2" charset="0"/>
                <a:ea typeface="Roboto" panose="02000000000000000000" pitchFamily="2" charset="0"/>
              </a:rPr>
              <a:t>, since the t-statistic </a:t>
            </a:r>
            <a:r>
              <a:rPr lang="en-US" altLang="en-US" dirty="0">
                <a:solidFill>
                  <a:srgbClr val="212121"/>
                </a:solidFill>
                <a:latin typeface="Roboto" panose="02000000000000000000" pitchFamily="2" charset="0"/>
                <a:ea typeface="Roboto" panose="02000000000000000000" pitchFamily="2" charset="0"/>
              </a:rPr>
              <a:t>&lt; critical value </a:t>
            </a:r>
            <a:r>
              <a:rPr kumimoji="0" lang="en-US" altLang="en-US" b="0" i="0" u="none" strike="noStrike" cap="none" normalizeH="0" baseline="0" dirty="0">
                <a:ln>
                  <a:noFill/>
                </a:ln>
                <a:solidFill>
                  <a:srgbClr val="212121"/>
                </a:solidFill>
                <a:effectLst/>
                <a:latin typeface="Roboto" panose="02000000000000000000" pitchFamily="2" charset="0"/>
                <a:ea typeface="Roboto" panose="02000000000000000000" pitchFamily="2" charset="0"/>
              </a:rPr>
              <a:t>at </a:t>
            </a:r>
            <a:r>
              <a:rPr kumimoji="0" lang="en-US" altLang="en-US" b="1" i="0" u="none" strike="noStrike" cap="none" normalizeH="0" baseline="0" dirty="0">
                <a:ln>
                  <a:noFill/>
                </a:ln>
                <a:solidFill>
                  <a:srgbClr val="212121"/>
                </a:solidFill>
                <a:effectLst/>
                <a:latin typeface="Roboto" panose="02000000000000000000" pitchFamily="2" charset="0"/>
                <a:ea typeface="Roboto" panose="02000000000000000000" pitchFamily="2" charset="0"/>
              </a:rPr>
              <a:t>95% C.I. level</a:t>
            </a:r>
            <a:r>
              <a:rPr kumimoji="0" lang="en-US" altLang="en-US" b="0" i="0" u="none" strike="noStrike" cap="none" normalizeH="0" baseline="0" dirty="0">
                <a:ln>
                  <a:noFill/>
                </a:ln>
                <a:solidFill>
                  <a:srgbClr val="212121"/>
                </a:solidFill>
                <a:effectLst/>
                <a:latin typeface="Roboto" panose="02000000000000000000" pitchFamily="2" charset="0"/>
                <a:ea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Roboto" panose="02000000000000000000" pitchFamily="2" charset="0"/>
                <a:ea typeface="Roboto" panose="02000000000000000000" pitchFamily="2" charset="0"/>
              </a:rPr>
              <a:t>Also, the p-value </a:t>
            </a:r>
            <a:r>
              <a:rPr lang="en-US" altLang="en-US" dirty="0">
                <a:solidFill>
                  <a:srgbClr val="212121"/>
                </a:solidFill>
                <a:latin typeface="Roboto" panose="02000000000000000000" pitchFamily="2" charset="0"/>
                <a:ea typeface="Roboto" panose="02000000000000000000" pitchFamily="2" charset="0"/>
              </a:rPr>
              <a:t>&gt; 0.05</a:t>
            </a:r>
            <a:r>
              <a:rPr kumimoji="0" lang="en-US" altLang="en-US" b="0" i="0" u="none" strike="noStrike" cap="none" normalizeH="0" baseline="0" dirty="0">
                <a:ln>
                  <a:noFill/>
                </a:ln>
                <a:solidFill>
                  <a:srgbClr val="212121"/>
                </a:solidFill>
                <a:effectLst/>
                <a:latin typeface="Roboto" panose="02000000000000000000" pitchFamily="2" charset="0"/>
                <a:ea typeface="Roboto" panose="02000000000000000000" pitchFamily="2" charset="0"/>
              </a:rPr>
              <a:t>, the results are </a:t>
            </a:r>
            <a:r>
              <a:rPr kumimoji="0" lang="en-US" altLang="en-US" b="1" i="0" u="none" strike="noStrike" cap="none" normalizeH="0" baseline="0" dirty="0">
                <a:ln>
                  <a:noFill/>
                </a:ln>
                <a:solidFill>
                  <a:srgbClr val="212121"/>
                </a:solidFill>
                <a:effectLst/>
                <a:latin typeface="Roboto" panose="02000000000000000000" pitchFamily="2" charset="0"/>
                <a:ea typeface="Roboto" panose="02000000000000000000" pitchFamily="2" charset="0"/>
              </a:rPr>
              <a:t>not statistically significant</a:t>
            </a:r>
            <a:r>
              <a:rPr kumimoji="0" lang="en-US" altLang="en-US" b="0" i="0" u="none" strike="noStrike" cap="none" normalizeH="0" baseline="0" dirty="0">
                <a:ln>
                  <a:noFill/>
                </a:ln>
                <a:solidFill>
                  <a:srgbClr val="212121"/>
                </a:solidFill>
                <a:effectLst/>
                <a:latin typeface="Roboto" panose="02000000000000000000" pitchFamily="2" charset="0"/>
                <a:ea typeface="Roboto" panose="02000000000000000000" pitchFamily="2" charset="0"/>
              </a:rPr>
              <a:t>.</a:t>
            </a:r>
            <a:r>
              <a:rPr kumimoji="0" lang="en-US" altLang="en-US" b="0" i="0" u="none" strike="noStrike" cap="none" normalizeH="0" baseline="0" dirty="0">
                <a:ln>
                  <a:noFill/>
                </a:ln>
                <a:solidFill>
                  <a:schemeClr val="tx1"/>
                </a:solidFill>
                <a:effectLst/>
                <a:latin typeface="Roboto" panose="02000000000000000000" pitchFamily="2" charset="0"/>
                <a:ea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Roboto" panose="02000000000000000000" pitchFamily="2" charset="0"/>
              <a:ea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212121"/>
                </a:solidFill>
                <a:latin typeface="Roboto" panose="02000000000000000000" pitchFamily="2" charset="0"/>
                <a:ea typeface="Roboto" panose="02000000000000000000" pitchFamily="2" charset="0"/>
              </a:rPr>
              <a:t>One possible reason for this could be the </a:t>
            </a:r>
            <a:r>
              <a:rPr lang="en-US" b="1" dirty="0">
                <a:solidFill>
                  <a:srgbClr val="212121"/>
                </a:solidFill>
                <a:latin typeface="Roboto" panose="02000000000000000000" pitchFamily="2" charset="0"/>
                <a:ea typeface="Roboto" panose="02000000000000000000" pitchFamily="2" charset="0"/>
              </a:rPr>
              <a:t>relatively small share (&lt;5%) of tech-based companies </a:t>
            </a:r>
            <a:r>
              <a:rPr lang="en-US" dirty="0">
                <a:solidFill>
                  <a:srgbClr val="212121"/>
                </a:solidFill>
                <a:latin typeface="Roboto" panose="02000000000000000000" pitchFamily="2" charset="0"/>
                <a:ea typeface="Roboto" panose="02000000000000000000" pitchFamily="2" charset="0"/>
              </a:rPr>
              <a:t>(resulting in the list of non-tech companies being almost identical to the entire list of companies).</a:t>
            </a:r>
            <a:endParaRPr lang="en-US" altLang="en-US" dirty="0">
              <a:solidFill>
                <a:srgbClr val="212121"/>
              </a:solidFill>
              <a:latin typeface="Roboto" panose="02000000000000000000" pitchFamily="2" charset="0"/>
              <a:ea typeface="Roboto" panose="02000000000000000000" pitchFamily="2" charset="0"/>
            </a:endParaRPr>
          </a:p>
        </p:txBody>
      </p:sp>
      <p:graphicFrame>
        <p:nvGraphicFramePr>
          <p:cNvPr id="5" name="Table 5">
            <a:extLst>
              <a:ext uri="{FF2B5EF4-FFF2-40B4-BE49-F238E27FC236}">
                <a16:creationId xmlns:a16="http://schemas.microsoft.com/office/drawing/2014/main" id="{1E938651-CE34-4658-AD8C-EBDF61A708E7}"/>
              </a:ext>
            </a:extLst>
          </p:cNvPr>
          <p:cNvGraphicFramePr>
            <a:graphicFrameLocks noGrp="1"/>
          </p:cNvGraphicFramePr>
          <p:nvPr>
            <p:extLst>
              <p:ext uri="{D42A27DB-BD31-4B8C-83A1-F6EECF244321}">
                <p14:modId xmlns:p14="http://schemas.microsoft.com/office/powerpoint/2010/main" val="3009744384"/>
              </p:ext>
            </p:extLst>
          </p:nvPr>
        </p:nvGraphicFramePr>
        <p:xfrm>
          <a:off x="2524836" y="2228670"/>
          <a:ext cx="6719176" cy="1005850"/>
        </p:xfrm>
        <a:graphic>
          <a:graphicData uri="http://schemas.openxmlformats.org/drawingml/2006/table">
            <a:tbl>
              <a:tblPr bandRow="1">
                <a:tableStyleId>{5C22544A-7EE6-4342-B048-85BDC9FD1C3A}</a:tableStyleId>
              </a:tblPr>
              <a:tblGrid>
                <a:gridCol w="3359588">
                  <a:extLst>
                    <a:ext uri="{9D8B030D-6E8A-4147-A177-3AD203B41FA5}">
                      <a16:colId xmlns:a16="http://schemas.microsoft.com/office/drawing/2014/main" val="3549388333"/>
                    </a:ext>
                  </a:extLst>
                </a:gridCol>
                <a:gridCol w="3359588">
                  <a:extLst>
                    <a:ext uri="{9D8B030D-6E8A-4147-A177-3AD203B41FA5}">
                      <a16:colId xmlns:a16="http://schemas.microsoft.com/office/drawing/2014/main" val="1007795095"/>
                    </a:ext>
                  </a:extLst>
                </a:gridCol>
              </a:tblGrid>
              <a:tr h="502925">
                <a:tc>
                  <a:txBody>
                    <a:bodyPr/>
                    <a:lstStyle/>
                    <a:p>
                      <a:pPr marL="0" algn="l" defTabSz="914400" rtl="0" eaLnBrk="1" latinLnBrk="0" hangingPunct="1"/>
                      <a:r>
                        <a:rPr lang="en-US" altLang="en-US" sz="2000" kern="1200" dirty="0">
                          <a:solidFill>
                            <a:schemeClr val="tx1"/>
                          </a:solidFill>
                          <a:latin typeface="+mn-lt"/>
                          <a:ea typeface="+mn-ea"/>
                          <a:cs typeface="+mn-cs"/>
                        </a:rPr>
                        <a:t>T-statistic</a:t>
                      </a:r>
                      <a:endParaRPr lang="en-US" sz="2000" kern="1200" dirty="0">
                        <a:solidFill>
                          <a:schemeClr val="tx1"/>
                        </a:solidFill>
                        <a:latin typeface="+mn-lt"/>
                        <a:ea typeface="+mn-ea"/>
                        <a:cs typeface="+mn-cs"/>
                      </a:endParaRPr>
                    </a:p>
                  </a:txBody>
                  <a:tcPr/>
                </a:tc>
                <a:tc>
                  <a:txBody>
                    <a:bodyPr/>
                    <a:lstStyle/>
                    <a:p>
                      <a:pPr marL="0" algn="l" defTabSz="914400" rtl="0" eaLnBrk="1" latinLnBrk="0" hangingPunct="1"/>
                      <a:r>
                        <a:rPr lang="en-US" altLang="en-US" sz="2000" kern="1200" dirty="0">
                          <a:solidFill>
                            <a:schemeClr val="tx1"/>
                          </a:solidFill>
                          <a:latin typeface="+mn-lt"/>
                          <a:ea typeface="+mn-ea"/>
                          <a:cs typeface="+mn-cs"/>
                        </a:rPr>
                        <a:t>0.3113</a:t>
                      </a:r>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3311884643"/>
                  </a:ext>
                </a:extLst>
              </a:tr>
              <a:tr h="502925">
                <a:tc>
                  <a:txBody>
                    <a:bodyPr/>
                    <a:lstStyle/>
                    <a:p>
                      <a:pPr marL="0" algn="l" defTabSz="914400" rtl="0" eaLnBrk="1" latinLnBrk="0" hangingPunct="1"/>
                      <a:r>
                        <a:rPr lang="en-US" altLang="en-US" sz="2000" kern="1200" dirty="0">
                          <a:solidFill>
                            <a:schemeClr val="tx1"/>
                          </a:solidFill>
                          <a:latin typeface="+mn-lt"/>
                          <a:ea typeface="+mn-ea"/>
                          <a:cs typeface="+mn-cs"/>
                        </a:rPr>
                        <a:t>P-value</a:t>
                      </a:r>
                      <a:endParaRPr lang="en-US" sz="2000" kern="1200" dirty="0">
                        <a:solidFill>
                          <a:schemeClr val="tx1"/>
                        </a:solidFill>
                        <a:latin typeface="+mn-lt"/>
                        <a:ea typeface="+mn-ea"/>
                        <a:cs typeface="+mn-cs"/>
                      </a:endParaRPr>
                    </a:p>
                  </a:txBody>
                  <a:tcPr/>
                </a:tc>
                <a:tc>
                  <a:txBody>
                    <a:bodyPr/>
                    <a:lstStyle/>
                    <a:p>
                      <a:pPr marL="0" algn="l" defTabSz="914400" rtl="0" eaLnBrk="1" latinLnBrk="0" hangingPunct="1"/>
                      <a:r>
                        <a:rPr lang="en-US" altLang="en-US" sz="2000" kern="1200" dirty="0">
                          <a:solidFill>
                            <a:schemeClr val="tx1"/>
                          </a:solidFill>
                          <a:latin typeface="+mn-lt"/>
                          <a:ea typeface="+mn-ea"/>
                          <a:cs typeface="+mn-cs"/>
                        </a:rPr>
                        <a:t>0.7568 </a:t>
                      </a:r>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1528487207"/>
                  </a:ext>
                </a:extLst>
              </a:tr>
            </a:tbl>
          </a:graphicData>
        </a:graphic>
      </p:graphicFrame>
    </p:spTree>
    <p:extLst>
      <p:ext uri="{BB962C8B-B14F-4D97-AF65-F5344CB8AC3E}">
        <p14:creationId xmlns:p14="http://schemas.microsoft.com/office/powerpoint/2010/main" val="65170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631A27-B685-40F8-9FEE-AA8E51039EDF}"/>
              </a:ext>
            </a:extLst>
          </p:cNvPr>
          <p:cNvSpPr txBox="1"/>
          <p:nvPr/>
        </p:nvSpPr>
        <p:spPr>
          <a:xfrm>
            <a:off x="1396621" y="699284"/>
            <a:ext cx="9436452" cy="5078313"/>
          </a:xfrm>
          <a:prstGeom prst="rect">
            <a:avLst/>
          </a:prstGeom>
          <a:noFill/>
        </p:spPr>
        <p:txBody>
          <a:bodyPr wrap="square" rtlCol="0">
            <a:spAutoFit/>
          </a:bodyPr>
          <a:lstStyle/>
          <a:p>
            <a:r>
              <a:rPr lang="en-US" sz="1900" b="0" i="0" dirty="0">
                <a:solidFill>
                  <a:srgbClr val="212121"/>
                </a:solidFill>
                <a:effectLst/>
                <a:latin typeface="Roboto" panose="02000000000000000000" pitchFamily="2" charset="0"/>
              </a:rPr>
              <a:t>So, instead of comparing all companies to non-tech companies I decided to </a:t>
            </a:r>
            <a:r>
              <a:rPr lang="en-US" sz="1900" b="1" i="1" dirty="0">
                <a:solidFill>
                  <a:srgbClr val="212121"/>
                </a:solidFill>
                <a:effectLst/>
                <a:latin typeface="Roboto" panose="02000000000000000000" pitchFamily="2" charset="0"/>
              </a:rPr>
              <a:t>compare all companies to tech companies</a:t>
            </a:r>
            <a:r>
              <a:rPr lang="en-US" sz="1900" b="0" i="0" dirty="0">
                <a:solidFill>
                  <a:srgbClr val="212121"/>
                </a:solidFill>
                <a:effectLst/>
                <a:latin typeface="Roboto" panose="02000000000000000000" pitchFamily="2" charset="0"/>
              </a:rPr>
              <a:t>.</a:t>
            </a:r>
          </a:p>
          <a:p>
            <a:endParaRPr lang="en-US" sz="1900" dirty="0">
              <a:solidFill>
                <a:srgbClr val="212121"/>
              </a:solidFill>
              <a:latin typeface="Roboto" panose="02000000000000000000" pitchFamily="2" charset="0"/>
            </a:endParaRPr>
          </a:p>
          <a:p>
            <a:r>
              <a:rPr lang="en-US" sz="1900" dirty="0">
                <a:solidFill>
                  <a:srgbClr val="212121"/>
                </a:solidFill>
                <a:latin typeface="Roboto" panose="02000000000000000000" pitchFamily="2" charset="0"/>
              </a:rPr>
              <a:t>Now, the hypothesis alters as follows:</a:t>
            </a:r>
          </a:p>
          <a:p>
            <a:r>
              <a:rPr lang="en-US" sz="1900" dirty="0">
                <a:solidFill>
                  <a:srgbClr val="212121"/>
                </a:solidFill>
                <a:latin typeface="Roboto" panose="02000000000000000000" pitchFamily="2" charset="0"/>
              </a:rPr>
              <a:t>T</a:t>
            </a:r>
            <a:r>
              <a:rPr lang="en-US" sz="1900" b="0" i="0" dirty="0">
                <a:solidFill>
                  <a:srgbClr val="212121"/>
                </a:solidFill>
                <a:effectLst/>
                <a:latin typeface="Roboto" panose="02000000000000000000" pitchFamily="2" charset="0"/>
              </a:rPr>
              <a:t>he </a:t>
            </a:r>
            <a:r>
              <a:rPr lang="en-US" sz="1900" b="1" i="1" dirty="0">
                <a:solidFill>
                  <a:srgbClr val="212121"/>
                </a:solidFill>
                <a:effectLst/>
                <a:latin typeface="Roboto" panose="02000000000000000000" pitchFamily="2" charset="0"/>
              </a:rPr>
              <a:t>null hypothesis can be formulated to state that there’s no significant change in mean revenue of group A</a:t>
            </a:r>
            <a:r>
              <a:rPr lang="en-US" sz="1900" b="0" i="1" dirty="0">
                <a:solidFill>
                  <a:srgbClr val="212121"/>
                </a:solidFill>
                <a:effectLst/>
                <a:latin typeface="Roboto" panose="02000000000000000000" pitchFamily="2" charset="0"/>
              </a:rPr>
              <a:t> (all 500 companies) </a:t>
            </a:r>
            <a:r>
              <a:rPr lang="en-US" sz="1900" b="1" i="1" dirty="0">
                <a:solidFill>
                  <a:srgbClr val="212121"/>
                </a:solidFill>
                <a:effectLst/>
                <a:latin typeface="Roboto" panose="02000000000000000000" pitchFamily="2" charset="0"/>
              </a:rPr>
              <a:t>&amp; group B</a:t>
            </a:r>
            <a:r>
              <a:rPr lang="en-US" sz="1900" b="0" i="1" dirty="0">
                <a:solidFill>
                  <a:srgbClr val="212121"/>
                </a:solidFill>
                <a:effectLst/>
                <a:latin typeface="Roboto" panose="02000000000000000000" pitchFamily="2" charset="0"/>
              </a:rPr>
              <a:t> (all tech companies) </a:t>
            </a:r>
            <a:r>
              <a:rPr lang="en-US" sz="1900" b="1" i="1" dirty="0">
                <a:solidFill>
                  <a:srgbClr val="212121"/>
                </a:solidFill>
                <a:effectLst/>
                <a:latin typeface="Roboto" panose="02000000000000000000" pitchFamily="2" charset="0"/>
              </a:rPr>
              <a:t>at 95 % Confidence Interval</a:t>
            </a:r>
            <a:r>
              <a:rPr lang="en-US" sz="1900" b="0" i="0" dirty="0">
                <a:solidFill>
                  <a:srgbClr val="212121"/>
                </a:solidFill>
                <a:effectLst/>
                <a:latin typeface="Roboto" panose="02000000000000000000" pitchFamily="2" charset="0"/>
              </a:rPr>
              <a:t>. </a:t>
            </a:r>
          </a:p>
          <a:p>
            <a:endParaRPr lang="en-US" sz="1900" b="0" i="0" dirty="0">
              <a:solidFill>
                <a:srgbClr val="212121"/>
              </a:solidFill>
              <a:effectLst/>
              <a:latin typeface="Roboto" panose="02000000000000000000" pitchFamily="2" charset="0"/>
            </a:endParaRPr>
          </a:p>
          <a:p>
            <a:endParaRPr lang="en-US" dirty="0">
              <a:solidFill>
                <a:srgbClr val="212121"/>
              </a:solidFill>
              <a:latin typeface="Roboto" panose="02000000000000000000" pitchFamily="2" charset="0"/>
            </a:endParaRPr>
          </a:p>
          <a:p>
            <a:r>
              <a:rPr lang="en-US" sz="2800" u="sng" dirty="0">
                <a:solidFill>
                  <a:srgbClr val="212121"/>
                </a:solidFill>
                <a:latin typeface="+mj-lt"/>
              </a:rPr>
              <a:t>Results of t-test &amp; Interpretation</a:t>
            </a:r>
            <a:r>
              <a:rPr lang="en-US" sz="2000" u="sng" dirty="0">
                <a:solidFill>
                  <a:srgbClr val="212121"/>
                </a:solidFill>
                <a:latin typeface="Roboto" panose="02000000000000000000" pitchFamily="2" charset="0"/>
              </a:rPr>
              <a:t>:</a:t>
            </a:r>
          </a:p>
          <a:p>
            <a:endParaRPr lang="en-US" dirty="0">
              <a:solidFill>
                <a:srgbClr val="212121"/>
              </a:solidFill>
              <a:latin typeface="Roboto" panose="02000000000000000000" pitchFamily="2" charset="0"/>
            </a:endParaRPr>
          </a:p>
          <a:p>
            <a:endParaRPr lang="en-US" dirty="0">
              <a:solidFill>
                <a:srgbClr val="212121"/>
              </a:solidFill>
              <a:latin typeface="Roboto" panose="02000000000000000000" pitchFamily="2" charset="0"/>
            </a:endParaRPr>
          </a:p>
          <a:p>
            <a:endParaRPr lang="en-US" dirty="0">
              <a:solidFill>
                <a:srgbClr val="212121"/>
              </a:solidFill>
              <a:latin typeface="Roboto" panose="02000000000000000000" pitchFamily="2" charset="0"/>
            </a:endParaRPr>
          </a:p>
          <a:p>
            <a:endParaRPr lang="en-US" dirty="0">
              <a:solidFill>
                <a:srgbClr val="212121"/>
              </a:solidFill>
              <a:latin typeface="Roboto" panose="02000000000000000000" pitchFamily="2" charset="0"/>
            </a:endParaRPr>
          </a:p>
          <a:p>
            <a:endParaRPr lang="en-US" dirty="0">
              <a:solidFill>
                <a:srgbClr val="212121"/>
              </a:solidFill>
              <a:latin typeface="Roboto" panose="02000000000000000000" pitchFamily="2" charset="0"/>
            </a:endParaRPr>
          </a:p>
          <a:p>
            <a:endParaRPr lang="en-US" dirty="0">
              <a:solidFill>
                <a:srgbClr val="212121"/>
              </a:solidFill>
              <a:latin typeface="Roboto" panose="02000000000000000000" pitchFamily="2" charset="0"/>
            </a:endParaRPr>
          </a:p>
          <a:p>
            <a:endParaRPr lang="en-US" dirty="0"/>
          </a:p>
        </p:txBody>
      </p:sp>
      <p:graphicFrame>
        <p:nvGraphicFramePr>
          <p:cNvPr id="5" name="Table 5">
            <a:extLst>
              <a:ext uri="{FF2B5EF4-FFF2-40B4-BE49-F238E27FC236}">
                <a16:creationId xmlns:a16="http://schemas.microsoft.com/office/drawing/2014/main" id="{9D8D2A62-1AF1-4525-BB79-8AB1E1AB9800}"/>
              </a:ext>
            </a:extLst>
          </p:cNvPr>
          <p:cNvGraphicFramePr>
            <a:graphicFrameLocks noGrp="1"/>
          </p:cNvGraphicFramePr>
          <p:nvPr>
            <p:extLst>
              <p:ext uri="{D42A27DB-BD31-4B8C-83A1-F6EECF244321}">
                <p14:modId xmlns:p14="http://schemas.microsoft.com/office/powerpoint/2010/main" val="93247021"/>
              </p:ext>
            </p:extLst>
          </p:nvPr>
        </p:nvGraphicFramePr>
        <p:xfrm>
          <a:off x="2253397" y="3961937"/>
          <a:ext cx="7685206" cy="846164"/>
        </p:xfrm>
        <a:graphic>
          <a:graphicData uri="http://schemas.openxmlformats.org/drawingml/2006/table">
            <a:tbl>
              <a:tblPr bandRow="1">
                <a:tableStyleId>{5C22544A-7EE6-4342-B048-85BDC9FD1C3A}</a:tableStyleId>
              </a:tblPr>
              <a:tblGrid>
                <a:gridCol w="3775683">
                  <a:extLst>
                    <a:ext uri="{9D8B030D-6E8A-4147-A177-3AD203B41FA5}">
                      <a16:colId xmlns:a16="http://schemas.microsoft.com/office/drawing/2014/main" val="3447009093"/>
                    </a:ext>
                  </a:extLst>
                </a:gridCol>
                <a:gridCol w="3909523">
                  <a:extLst>
                    <a:ext uri="{9D8B030D-6E8A-4147-A177-3AD203B41FA5}">
                      <a16:colId xmlns:a16="http://schemas.microsoft.com/office/drawing/2014/main" val="2127647257"/>
                    </a:ext>
                  </a:extLst>
                </a:gridCol>
              </a:tblGrid>
              <a:tr h="4230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kern="1200" dirty="0">
                          <a:solidFill>
                            <a:schemeClr val="tx1"/>
                          </a:solidFill>
                          <a:latin typeface="+mn-lt"/>
                          <a:ea typeface="+mn-ea"/>
                          <a:cs typeface="+mn-cs"/>
                        </a:rPr>
                        <a:t>T-statistic</a:t>
                      </a:r>
                      <a:endParaRPr lang="en-US" sz="2000" kern="1200" dirty="0">
                        <a:solidFill>
                          <a:schemeClr val="tx1"/>
                        </a:solidFill>
                        <a:latin typeface="+mn-lt"/>
                        <a:ea typeface="+mn-ea"/>
                        <a:cs typeface="+mn-cs"/>
                      </a:endParaRPr>
                    </a:p>
                  </a:txBody>
                  <a:tcPr/>
                </a:tc>
                <a:tc>
                  <a:txBody>
                    <a:bodyPr/>
                    <a:lstStyle/>
                    <a:p>
                      <a:pPr marL="0" algn="l" defTabSz="914400" rtl="0" eaLnBrk="1" latinLnBrk="0" hangingPunct="1"/>
                      <a:r>
                        <a:rPr lang="en-US" sz="2000" kern="1200" dirty="0">
                          <a:solidFill>
                            <a:schemeClr val="tx1"/>
                          </a:solidFill>
                          <a:latin typeface="+mn-lt"/>
                          <a:ea typeface="+mn-ea"/>
                          <a:cs typeface="+mn-cs"/>
                        </a:rPr>
                        <a:t>5.3163</a:t>
                      </a:r>
                    </a:p>
                  </a:txBody>
                  <a:tcPr/>
                </a:tc>
                <a:extLst>
                  <a:ext uri="{0D108BD9-81ED-4DB2-BD59-A6C34878D82A}">
                    <a16:rowId xmlns:a16="http://schemas.microsoft.com/office/drawing/2014/main" val="2326938025"/>
                  </a:ext>
                </a:extLst>
              </a:tr>
              <a:tr h="4230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kern="1200" dirty="0">
                          <a:solidFill>
                            <a:schemeClr val="tx1"/>
                          </a:solidFill>
                          <a:latin typeface="+mn-lt"/>
                          <a:ea typeface="+mn-ea"/>
                          <a:cs typeface="+mn-cs"/>
                        </a:rPr>
                        <a:t>P-value</a:t>
                      </a:r>
                      <a:endParaRPr lang="en-US" sz="2000" kern="1200" dirty="0">
                        <a:solidFill>
                          <a:schemeClr val="tx1"/>
                        </a:solidFill>
                        <a:latin typeface="+mn-lt"/>
                        <a:ea typeface="+mn-ea"/>
                        <a:cs typeface="+mn-cs"/>
                      </a:endParaRPr>
                    </a:p>
                  </a:txBody>
                  <a:tcPr/>
                </a:tc>
                <a:tc>
                  <a:txBody>
                    <a:bodyPr/>
                    <a:lstStyle/>
                    <a:p>
                      <a:pPr marL="0" algn="l" defTabSz="914400" rtl="0" eaLnBrk="1" latinLnBrk="0" hangingPunct="1"/>
                      <a:r>
                        <a:rPr lang="en-US" sz="2000" kern="1200" dirty="0">
                          <a:solidFill>
                            <a:schemeClr val="tx1"/>
                          </a:solidFill>
                          <a:latin typeface="+mn-lt"/>
                          <a:ea typeface="+mn-ea"/>
                          <a:cs typeface="+mn-cs"/>
                        </a:rPr>
                        <a:t>8.6689e-7</a:t>
                      </a:r>
                    </a:p>
                  </a:txBody>
                  <a:tcPr/>
                </a:tc>
                <a:extLst>
                  <a:ext uri="{0D108BD9-81ED-4DB2-BD59-A6C34878D82A}">
                    <a16:rowId xmlns:a16="http://schemas.microsoft.com/office/drawing/2014/main" val="2770908208"/>
                  </a:ext>
                </a:extLst>
              </a:tr>
            </a:tbl>
          </a:graphicData>
        </a:graphic>
      </p:graphicFrame>
      <p:sp>
        <p:nvSpPr>
          <p:cNvPr id="6" name="Rectangle 1">
            <a:extLst>
              <a:ext uri="{FF2B5EF4-FFF2-40B4-BE49-F238E27FC236}">
                <a16:creationId xmlns:a16="http://schemas.microsoft.com/office/drawing/2014/main" id="{58B395C3-56CD-4C8A-A30A-CDC03E4E590D}"/>
              </a:ext>
            </a:extLst>
          </p:cNvPr>
          <p:cNvSpPr>
            <a:spLocks noChangeArrowheads="1"/>
          </p:cNvSpPr>
          <p:nvPr/>
        </p:nvSpPr>
        <p:spPr bwMode="auto">
          <a:xfrm>
            <a:off x="1358926" y="5000462"/>
            <a:ext cx="9436453" cy="9694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a:solidFill>
                  <a:srgbClr val="212121"/>
                </a:solidFill>
                <a:latin typeface="Roboto" panose="02000000000000000000" pitchFamily="2" charset="0"/>
              </a:rPr>
              <a:t>It </a:t>
            </a:r>
            <a:r>
              <a:rPr lang="en-US" altLang="en-US" sz="1900" b="1" dirty="0">
                <a:solidFill>
                  <a:srgbClr val="212121"/>
                </a:solidFill>
                <a:latin typeface="Roboto" panose="02000000000000000000" pitchFamily="2" charset="0"/>
              </a:rPr>
              <a:t>can be inferred </a:t>
            </a:r>
            <a:r>
              <a:rPr lang="en-US" altLang="en-US" sz="1900" dirty="0">
                <a:solidFill>
                  <a:srgbClr val="212121"/>
                </a:solidFill>
                <a:latin typeface="Roboto" panose="02000000000000000000" pitchFamily="2" charset="0"/>
              </a:rPr>
              <a:t>from these test results that the</a:t>
            </a:r>
            <a:r>
              <a:rPr lang="en-US" altLang="en-US" sz="1900" b="1" dirty="0">
                <a:solidFill>
                  <a:srgbClr val="212121"/>
                </a:solidFill>
                <a:latin typeface="Roboto" panose="02000000000000000000" pitchFamily="2" charset="0"/>
              </a:rPr>
              <a:t> mean revenue of tech companies is not equal to all Fortune 500 companies</a:t>
            </a:r>
            <a:r>
              <a:rPr lang="en-US" altLang="en-US" sz="1900" dirty="0">
                <a:solidFill>
                  <a:srgbClr val="212121"/>
                </a:solidFill>
                <a:latin typeface="Roboto" panose="02000000000000000000" pitchFamily="2" charset="0"/>
              </a:rPr>
              <a:t>. Also, p-value(=8.6689e-07) implies the results are </a:t>
            </a:r>
            <a:r>
              <a:rPr lang="en-US" altLang="en-US" sz="1900" b="1" dirty="0">
                <a:solidFill>
                  <a:srgbClr val="212121"/>
                </a:solidFill>
                <a:latin typeface="Roboto" panose="02000000000000000000" pitchFamily="2" charset="0"/>
              </a:rPr>
              <a:t>statistically significant</a:t>
            </a:r>
            <a:r>
              <a:rPr kumimoji="0" lang="en-US" altLang="en-US" sz="1600" b="0" i="0" u="none" strike="noStrike" cap="none" normalizeH="0" baseline="0" dirty="0">
                <a:ln>
                  <a:noFill/>
                </a:ln>
                <a:solidFill>
                  <a:srgbClr val="212121"/>
                </a:solidFill>
                <a:effectLst/>
                <a:latin typeface="Roboto" panose="02000000000000000000" pitchFamily="2" charset="0"/>
              </a:rPr>
              <a:t>.</a:t>
            </a:r>
            <a:r>
              <a:rPr kumimoji="0" lang="en-US" altLang="en-US" sz="1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7241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2486-A146-413F-B78C-26D2BF6889DF}"/>
              </a:ext>
            </a:extLst>
          </p:cNvPr>
          <p:cNvSpPr>
            <a:spLocks noGrp="1"/>
          </p:cNvSpPr>
          <p:nvPr>
            <p:ph type="title"/>
          </p:nvPr>
        </p:nvSpPr>
        <p:spPr/>
        <p:txBody>
          <a:bodyPr/>
          <a:lstStyle/>
          <a:p>
            <a:r>
              <a:rPr lang="en-US" dirty="0"/>
              <a:t>Tech Companies Vs Others</a:t>
            </a:r>
          </a:p>
        </p:txBody>
      </p:sp>
      <p:pic>
        <p:nvPicPr>
          <p:cNvPr id="4" name="Content Placeholder 3" descr="Chart, bar chart&#10;&#10;Description automatically generated">
            <a:extLst>
              <a:ext uri="{FF2B5EF4-FFF2-40B4-BE49-F238E27FC236}">
                <a16:creationId xmlns:a16="http://schemas.microsoft.com/office/drawing/2014/main" id="{7252C824-1972-4655-820A-E77063387D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182" y="2125678"/>
            <a:ext cx="6648076" cy="4046654"/>
          </a:xfrm>
          <a:prstGeom prst="rect">
            <a:avLst/>
          </a:prstGeom>
        </p:spPr>
      </p:pic>
      <p:graphicFrame>
        <p:nvGraphicFramePr>
          <p:cNvPr id="5" name="Table 4">
            <a:extLst>
              <a:ext uri="{FF2B5EF4-FFF2-40B4-BE49-F238E27FC236}">
                <a16:creationId xmlns:a16="http://schemas.microsoft.com/office/drawing/2014/main" id="{FB70F39A-3BFA-4412-B2F5-EBF12C162911}"/>
              </a:ext>
            </a:extLst>
          </p:cNvPr>
          <p:cNvGraphicFramePr>
            <a:graphicFrameLocks noGrp="1"/>
          </p:cNvGraphicFramePr>
          <p:nvPr>
            <p:extLst>
              <p:ext uri="{D42A27DB-BD31-4B8C-83A1-F6EECF244321}">
                <p14:modId xmlns:p14="http://schemas.microsoft.com/office/powerpoint/2010/main" val="358743123"/>
              </p:ext>
            </p:extLst>
          </p:nvPr>
        </p:nvGraphicFramePr>
        <p:xfrm>
          <a:off x="6096000" y="2731651"/>
          <a:ext cx="5842760" cy="2388990"/>
        </p:xfrm>
        <a:graphic>
          <a:graphicData uri="http://schemas.openxmlformats.org/drawingml/2006/table">
            <a:tbl>
              <a:tblPr bandRow="1">
                <a:tableStyleId>{5C22544A-7EE6-4342-B048-85BDC9FD1C3A}</a:tableStyleId>
              </a:tblPr>
              <a:tblGrid>
                <a:gridCol w="2921380">
                  <a:extLst>
                    <a:ext uri="{9D8B030D-6E8A-4147-A177-3AD203B41FA5}">
                      <a16:colId xmlns:a16="http://schemas.microsoft.com/office/drawing/2014/main" val="3846308145"/>
                    </a:ext>
                  </a:extLst>
                </a:gridCol>
                <a:gridCol w="2921380">
                  <a:extLst>
                    <a:ext uri="{9D8B030D-6E8A-4147-A177-3AD203B41FA5}">
                      <a16:colId xmlns:a16="http://schemas.microsoft.com/office/drawing/2014/main" val="4088661687"/>
                    </a:ext>
                  </a:extLst>
                </a:gridCol>
              </a:tblGrid>
              <a:tr h="7372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Mean revenue for tech companies: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$ 29743.280286668374 (mill.)</a:t>
                      </a:r>
                      <a:endParaRPr lang="en-US" dirty="0"/>
                    </a:p>
                  </a:txBody>
                  <a:tcPr/>
                </a:tc>
                <a:extLst>
                  <a:ext uri="{0D108BD9-81ED-4DB2-BD59-A6C34878D82A}">
                    <a16:rowId xmlns:a16="http://schemas.microsoft.com/office/drawing/2014/main" val="2731436597"/>
                  </a:ext>
                </a:extLst>
              </a:tr>
              <a:tr h="7372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Mean revenue for all companies:</a:t>
                      </a:r>
                      <a:endParaRPr lang="en-US" dirty="0"/>
                    </a:p>
                  </a:txBody>
                  <a:tcPr/>
                </a:tc>
                <a:tc>
                  <a:txBody>
                    <a:bodyPr/>
                    <a:lstStyle/>
                    <a:p>
                      <a:r>
                        <a:rPr lang="en-US" sz="1800" b="0" i="0" kern="1200" dirty="0">
                          <a:solidFill>
                            <a:schemeClr val="dk1"/>
                          </a:solidFill>
                          <a:effectLst/>
                          <a:latin typeface="+mn-lt"/>
                          <a:ea typeface="+mn-ea"/>
                          <a:cs typeface="+mn-cs"/>
                        </a:rPr>
                        <a:t>$ 18783.912819917998 (mill.) </a:t>
                      </a:r>
                      <a:endParaRPr lang="en-US" dirty="0"/>
                    </a:p>
                  </a:txBody>
                  <a:tcPr/>
                </a:tc>
                <a:extLst>
                  <a:ext uri="{0D108BD9-81ED-4DB2-BD59-A6C34878D82A}">
                    <a16:rowId xmlns:a16="http://schemas.microsoft.com/office/drawing/2014/main" val="3419086235"/>
                  </a:ext>
                </a:extLst>
              </a:tr>
              <a:tr h="570791">
                <a:tc>
                  <a:txBody>
                    <a:bodyPr/>
                    <a:lstStyle/>
                    <a:p>
                      <a:r>
                        <a:rPr lang="en-US" sz="1800" b="0" i="0" kern="1200" dirty="0">
                          <a:solidFill>
                            <a:schemeClr val="dk1"/>
                          </a:solidFill>
                          <a:effectLst/>
                          <a:latin typeface="+mn-lt"/>
                          <a:ea typeface="+mn-ea"/>
                          <a:cs typeface="+mn-cs"/>
                        </a:rPr>
                        <a:t>Mean revenue for non-tech companies: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$ 18257.212124034526 (mill.)</a:t>
                      </a:r>
                      <a:endParaRPr lang="en-US" dirty="0"/>
                    </a:p>
                    <a:p>
                      <a:endParaRPr lang="en-US" dirty="0"/>
                    </a:p>
                  </a:txBody>
                  <a:tcPr/>
                </a:tc>
                <a:extLst>
                  <a:ext uri="{0D108BD9-81ED-4DB2-BD59-A6C34878D82A}">
                    <a16:rowId xmlns:a16="http://schemas.microsoft.com/office/drawing/2014/main" val="1962416890"/>
                  </a:ext>
                </a:extLst>
              </a:tr>
            </a:tbl>
          </a:graphicData>
        </a:graphic>
      </p:graphicFrame>
    </p:spTree>
    <p:extLst>
      <p:ext uri="{BB962C8B-B14F-4D97-AF65-F5344CB8AC3E}">
        <p14:creationId xmlns:p14="http://schemas.microsoft.com/office/powerpoint/2010/main" val="1590282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06C15AD-BEFD-455F-A0C9-ACB3C6D970C1}"/>
              </a:ext>
            </a:extLst>
          </p:cNvPr>
          <p:cNvSpPr>
            <a:spLocks noGrp="1"/>
          </p:cNvSpPr>
          <p:nvPr>
            <p:ph type="title"/>
          </p:nvPr>
        </p:nvSpPr>
        <p:spPr>
          <a:xfrm>
            <a:off x="1097280" y="286603"/>
            <a:ext cx="10058400" cy="1450757"/>
          </a:xfrm>
        </p:spPr>
        <p:txBody>
          <a:bodyPr>
            <a:normAutofit/>
          </a:bodyPr>
          <a:lstStyle/>
          <a:p>
            <a:r>
              <a:rPr lang="en-US" i="0" dirty="0">
                <a:solidFill>
                  <a:srgbClr val="212121"/>
                </a:solidFill>
                <a:effectLst/>
              </a:rPr>
              <a:t>Inferences &amp; Conclusions:</a:t>
            </a:r>
            <a:endParaRPr lang="en-US" dirty="0"/>
          </a:p>
        </p:txBody>
      </p:sp>
      <p:sp>
        <p:nvSpPr>
          <p:cNvPr id="4" name="TextBox 3">
            <a:extLst>
              <a:ext uri="{FF2B5EF4-FFF2-40B4-BE49-F238E27FC236}">
                <a16:creationId xmlns:a16="http://schemas.microsoft.com/office/drawing/2014/main" id="{701D6467-F87D-4AF2-88E7-D347EAA8540A}"/>
              </a:ext>
            </a:extLst>
          </p:cNvPr>
          <p:cNvSpPr txBox="1"/>
          <p:nvPr/>
        </p:nvSpPr>
        <p:spPr>
          <a:xfrm>
            <a:off x="913490" y="2060811"/>
            <a:ext cx="10119360" cy="4401205"/>
          </a:xfrm>
          <a:prstGeom prst="rect">
            <a:avLst/>
          </a:prstGeom>
          <a:noFill/>
        </p:spPr>
        <p:txBody>
          <a:bodyPr wrap="square">
            <a:spAutoFit/>
          </a:bodyPr>
          <a:lstStyle/>
          <a:p>
            <a:pPr marL="457200" indent="-457200">
              <a:buFont typeface="+mj-lt"/>
              <a:buAutoNum type="arabicPeriod"/>
            </a:pPr>
            <a:r>
              <a:rPr lang="en-US" sz="2000" b="0" i="0" dirty="0">
                <a:solidFill>
                  <a:srgbClr val="212121"/>
                </a:solidFill>
                <a:effectLst/>
                <a:latin typeface="Roboto" panose="02000000000000000000" pitchFamily="2" charset="0"/>
              </a:rPr>
              <a:t>There was great disparity in revenue between the first three quartiles (0-75%) &amp; last quartile (75-100%) of the Fortune 500 companies before 1995.</a:t>
            </a:r>
          </a:p>
          <a:p>
            <a:pPr marL="457200" indent="-457200">
              <a:buFont typeface="+mj-lt"/>
              <a:buAutoNum type="arabicPeriod"/>
            </a:pPr>
            <a:endParaRPr lang="en-US" sz="2000" b="0" i="0" dirty="0">
              <a:solidFill>
                <a:srgbClr val="212121"/>
              </a:solidFill>
              <a:effectLst/>
              <a:latin typeface="Roboto" panose="02000000000000000000" pitchFamily="2" charset="0"/>
            </a:endParaRPr>
          </a:p>
          <a:p>
            <a:pPr marL="457200" indent="-457200">
              <a:buFont typeface="+mj-lt"/>
              <a:buAutoNum type="arabicPeriod"/>
            </a:pPr>
            <a:r>
              <a:rPr lang="en-US" sz="2000" b="0" i="0" dirty="0">
                <a:solidFill>
                  <a:srgbClr val="212121"/>
                </a:solidFill>
                <a:effectLst/>
                <a:latin typeface="Roboto" panose="02000000000000000000" pitchFamily="2" charset="0"/>
              </a:rPr>
              <a:t>There's been significant fall in the difference of maximum revenue and minimum revenue around mid 1990s.</a:t>
            </a:r>
            <a:endParaRPr lang="en-US" sz="2000" dirty="0">
              <a:solidFill>
                <a:srgbClr val="212121"/>
              </a:solidFill>
              <a:latin typeface="Roboto" panose="02000000000000000000" pitchFamily="2" charset="0"/>
            </a:endParaRPr>
          </a:p>
          <a:p>
            <a:pPr marL="457200" indent="-457200" algn="l">
              <a:buFont typeface="+mj-lt"/>
              <a:buAutoNum type="arabicPeriod"/>
            </a:pPr>
            <a:endParaRPr lang="en-US" sz="2000" dirty="0">
              <a:solidFill>
                <a:srgbClr val="212121"/>
              </a:solidFill>
              <a:latin typeface="Roboto" panose="02000000000000000000" pitchFamily="2" charset="0"/>
            </a:endParaRPr>
          </a:p>
          <a:p>
            <a:pPr marL="457200" indent="-457200" algn="l">
              <a:buFont typeface="+mj-lt"/>
              <a:buAutoNum type="arabicPeriod"/>
            </a:pPr>
            <a:r>
              <a:rPr lang="en-US" sz="2000" b="0" i="0" dirty="0">
                <a:solidFill>
                  <a:srgbClr val="212121"/>
                </a:solidFill>
                <a:effectLst/>
                <a:latin typeface="Roboto" panose="02000000000000000000" pitchFamily="2" charset="0"/>
              </a:rPr>
              <a:t>The shift in the structure coincides with the Internet boom, </a:t>
            </a:r>
            <a:r>
              <a:rPr lang="en-US" sz="2000" b="0" i="0" dirty="0" err="1">
                <a:solidFill>
                  <a:srgbClr val="212121"/>
                </a:solidFill>
                <a:effectLst/>
                <a:latin typeface="Roboto" panose="02000000000000000000" pitchFamily="2" charset="0"/>
              </a:rPr>
              <a:t>i.e</a:t>
            </a:r>
            <a:r>
              <a:rPr lang="en-US" sz="2000" b="0" i="0" dirty="0">
                <a:solidFill>
                  <a:srgbClr val="212121"/>
                </a:solidFill>
                <a:effectLst/>
                <a:latin typeface="Roboto" panose="02000000000000000000" pitchFamily="2" charset="0"/>
              </a:rPr>
              <a:t> around mid 1990s.</a:t>
            </a:r>
          </a:p>
          <a:p>
            <a:pPr marL="457200" indent="-457200" algn="l">
              <a:buFont typeface="+mj-lt"/>
              <a:buAutoNum type="arabicPeriod"/>
            </a:pPr>
            <a:endParaRPr lang="en-US" sz="2000" dirty="0">
              <a:solidFill>
                <a:srgbClr val="212121"/>
              </a:solidFill>
              <a:latin typeface="Roboto" panose="02000000000000000000" pitchFamily="2" charset="0"/>
            </a:endParaRPr>
          </a:p>
          <a:p>
            <a:pPr marL="457200" indent="-457200" algn="l">
              <a:buFont typeface="+mj-lt"/>
              <a:buAutoNum type="arabicPeriod"/>
            </a:pPr>
            <a:r>
              <a:rPr lang="en-US" sz="2000" b="0" i="0" dirty="0">
                <a:solidFill>
                  <a:srgbClr val="212121"/>
                </a:solidFill>
                <a:effectLst/>
                <a:latin typeface="Roboto" panose="02000000000000000000" pitchFamily="2" charset="0"/>
              </a:rPr>
              <a:t>Larger share of tech companies entered the Fortune 500 during and/or after the 1990s.</a:t>
            </a:r>
          </a:p>
          <a:p>
            <a:pPr marL="457200" indent="-457200" algn="l">
              <a:buFont typeface="+mj-lt"/>
              <a:buAutoNum type="arabicPeriod"/>
            </a:pPr>
            <a:endParaRPr lang="en-US" sz="2000" dirty="0">
              <a:solidFill>
                <a:srgbClr val="212121"/>
              </a:solidFill>
              <a:latin typeface="Roboto" panose="02000000000000000000" pitchFamily="2" charset="0"/>
            </a:endParaRPr>
          </a:p>
          <a:p>
            <a:pPr marL="457200" indent="-457200" algn="l">
              <a:buFont typeface="+mj-lt"/>
              <a:buAutoNum type="arabicPeriod"/>
            </a:pPr>
            <a:r>
              <a:rPr lang="en-US" sz="2000" b="0" i="0" dirty="0">
                <a:solidFill>
                  <a:srgbClr val="212121"/>
                </a:solidFill>
                <a:effectLst/>
                <a:latin typeface="Roboto" panose="02000000000000000000" pitchFamily="2" charset="0"/>
              </a:rPr>
              <a:t>Revenue of tech companies is significantly higher, but they haven't been able to influence the Fortune 500 composition much because their share hasn't increased very much.</a:t>
            </a:r>
          </a:p>
        </p:txBody>
      </p:sp>
    </p:spTree>
    <p:extLst>
      <p:ext uri="{BB962C8B-B14F-4D97-AF65-F5344CB8AC3E}">
        <p14:creationId xmlns:p14="http://schemas.microsoft.com/office/powerpoint/2010/main" val="3726688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35B1CA-9F4E-42A0-9091-2CD5C4E2289D}"/>
              </a:ext>
            </a:extLst>
          </p:cNvPr>
          <p:cNvSpPr>
            <a:spLocks noGrp="1"/>
          </p:cNvSpPr>
          <p:nvPr>
            <p:ph type="title"/>
          </p:nvPr>
        </p:nvSpPr>
        <p:spPr>
          <a:xfrm>
            <a:off x="1097280" y="286603"/>
            <a:ext cx="10058400" cy="1450757"/>
          </a:xfrm>
        </p:spPr>
        <p:txBody>
          <a:bodyPr/>
          <a:lstStyle/>
          <a:p>
            <a:r>
              <a:rPr lang="en-US" dirty="0"/>
              <a:t>Objective </a:t>
            </a:r>
          </a:p>
        </p:txBody>
      </p:sp>
      <p:sp>
        <p:nvSpPr>
          <p:cNvPr id="11" name="Content Placeholder 2">
            <a:extLst>
              <a:ext uri="{FF2B5EF4-FFF2-40B4-BE49-F238E27FC236}">
                <a16:creationId xmlns:a16="http://schemas.microsoft.com/office/drawing/2014/main" id="{3F295514-6968-4B95-9CA5-3ECC2BED05EC}"/>
              </a:ext>
            </a:extLst>
          </p:cNvPr>
          <p:cNvSpPr>
            <a:spLocks noGrp="1"/>
          </p:cNvSpPr>
          <p:nvPr>
            <p:ph idx="1"/>
          </p:nvPr>
        </p:nvSpPr>
        <p:spPr>
          <a:xfrm>
            <a:off x="1097280" y="2108201"/>
            <a:ext cx="10058400" cy="3760891"/>
          </a:xfrm>
        </p:spPr>
        <p:txBody>
          <a:bodyPr/>
          <a:lstStyle/>
          <a:p>
            <a:pPr algn="l"/>
            <a:r>
              <a:rPr lang="en-US" b="0" i="0" dirty="0">
                <a:solidFill>
                  <a:srgbClr val="212121"/>
                </a:solidFill>
                <a:effectLst/>
                <a:latin typeface="Roboto" panose="02000000000000000000" pitchFamily="2" charset="0"/>
              </a:rPr>
              <a:t>The aim of this project is to analyze the relationship between internet boom and change in structure of the Fortune 500.</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Mean revenue, minimum revenue, maximum revenue, some other statistical measures &amp; their ratios and how one of these affects the others will be critical in our analysis.</a:t>
            </a:r>
          </a:p>
          <a:p>
            <a:pPr algn="l"/>
            <a:endParaRPr lang="en-US" b="0" i="0" dirty="0">
              <a:solidFill>
                <a:srgbClr val="212121"/>
              </a:solidFill>
              <a:effectLst/>
              <a:latin typeface="Roboto" panose="02000000000000000000" pitchFamily="2" charset="0"/>
            </a:endParaRPr>
          </a:p>
          <a:p>
            <a:pPr algn="l"/>
            <a:r>
              <a:rPr lang="en-US" dirty="0">
                <a:solidFill>
                  <a:srgbClr val="212121"/>
                </a:solidFill>
                <a:latin typeface="Roboto" panose="02000000000000000000" pitchFamily="2" charset="0"/>
              </a:rPr>
              <a:t>Secondary objective is to provide useful insights and trends for investors &amp; companies. </a:t>
            </a:r>
            <a:endParaRPr lang="en-US"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4147306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28104-D02F-437B-A99A-F1AC909D47D3}"/>
              </a:ext>
            </a:extLst>
          </p:cNvPr>
          <p:cNvSpPr>
            <a:spLocks noGrp="1"/>
          </p:cNvSpPr>
          <p:nvPr>
            <p:ph type="title"/>
          </p:nvPr>
        </p:nvSpPr>
        <p:spPr/>
        <p:txBody>
          <a:bodyPr/>
          <a:lstStyle/>
          <a:p>
            <a:r>
              <a:rPr lang="en-US" dirty="0"/>
              <a:t>About the Data </a:t>
            </a:r>
          </a:p>
        </p:txBody>
      </p:sp>
      <p:sp>
        <p:nvSpPr>
          <p:cNvPr id="3" name="Content Placeholder 2">
            <a:extLst>
              <a:ext uri="{FF2B5EF4-FFF2-40B4-BE49-F238E27FC236}">
                <a16:creationId xmlns:a16="http://schemas.microsoft.com/office/drawing/2014/main" id="{8F07DB7C-754F-4D15-A403-BD1AAAC5C588}"/>
              </a:ext>
            </a:extLst>
          </p:cNvPr>
          <p:cNvSpPr>
            <a:spLocks noGrp="1"/>
          </p:cNvSpPr>
          <p:nvPr>
            <p:ph idx="1"/>
          </p:nvPr>
        </p:nvSpPr>
        <p:spPr>
          <a:xfrm>
            <a:off x="1001746" y="1917133"/>
            <a:ext cx="10309519" cy="4654264"/>
          </a:xfrm>
        </p:spPr>
        <p:txBody>
          <a:bodyPr>
            <a:normAutofit lnSpcReduction="10000"/>
          </a:bodyPr>
          <a:lstStyle/>
          <a:p>
            <a:pPr marL="0" marR="0" indent="0" fontAlgn="base">
              <a:lnSpc>
                <a:spcPct val="107000"/>
              </a:lnSpc>
              <a:spcBef>
                <a:spcPts val="0"/>
              </a:spcBef>
              <a:spcAft>
                <a:spcPts val="600"/>
              </a:spcAft>
              <a:buNone/>
            </a:pPr>
            <a:r>
              <a:rPr lang="en-US" dirty="0">
                <a:solidFill>
                  <a:srgbClr val="212121"/>
                </a:solidFill>
                <a:latin typeface="Roboto" panose="02000000000000000000" pitchFamily="2" charset="0"/>
              </a:rPr>
              <a:t>The data set used is based on </a:t>
            </a:r>
            <a:r>
              <a:rPr lang="en-US" b="1" dirty="0">
                <a:solidFill>
                  <a:srgbClr val="212121"/>
                </a:solidFill>
                <a:latin typeface="Roboto" panose="02000000000000000000" pitchFamily="2" charset="0"/>
              </a:rPr>
              <a:t>revenue of Fortune 500 Companies from 1955 to 2021</a:t>
            </a:r>
            <a:r>
              <a:rPr lang="en-US" dirty="0">
                <a:solidFill>
                  <a:srgbClr val="212121"/>
                </a:solidFill>
                <a:latin typeface="Roboto" panose="02000000000000000000" pitchFamily="2" charset="0"/>
              </a:rPr>
              <a:t>. (Taken from Kaggle). The data has the following features:</a:t>
            </a:r>
          </a:p>
          <a:p>
            <a:pPr marL="457200" marR="0" fontAlgn="base">
              <a:lnSpc>
                <a:spcPct val="107000"/>
              </a:lnSpc>
              <a:spcBef>
                <a:spcPts val="0"/>
              </a:spcBef>
              <a:spcAft>
                <a:spcPts val="0"/>
              </a:spcAft>
            </a:pPr>
            <a:r>
              <a:rPr lang="en-US" b="1" dirty="0">
                <a:solidFill>
                  <a:srgbClr val="212121"/>
                </a:solidFill>
                <a:latin typeface="Roboto" panose="02000000000000000000" pitchFamily="2" charset="0"/>
              </a:rPr>
              <a:t>Year</a:t>
            </a:r>
            <a:r>
              <a:rPr lang="en-US" dirty="0">
                <a:solidFill>
                  <a:srgbClr val="212121"/>
                </a:solidFill>
                <a:latin typeface="Roboto" panose="02000000000000000000" pitchFamily="2" charset="0"/>
              </a:rPr>
              <a:t> – Year for which the revenue is reported</a:t>
            </a:r>
          </a:p>
          <a:p>
            <a:pPr marL="914400" marR="0" fontAlgn="base">
              <a:lnSpc>
                <a:spcPct val="107000"/>
              </a:lnSpc>
              <a:spcBef>
                <a:spcPts val="0"/>
              </a:spcBef>
              <a:spcAft>
                <a:spcPts val="0"/>
              </a:spcAft>
            </a:pPr>
            <a:r>
              <a:rPr lang="en-US" dirty="0">
                <a:solidFill>
                  <a:srgbClr val="212121"/>
                </a:solidFill>
                <a:latin typeface="Roboto" panose="02000000000000000000" pitchFamily="2" charset="0"/>
              </a:rPr>
              <a:t>dtype: </a:t>
            </a:r>
            <a:r>
              <a:rPr lang="en-US" b="1" dirty="0">
                <a:solidFill>
                  <a:srgbClr val="212121"/>
                </a:solidFill>
                <a:latin typeface="Roboto" panose="02000000000000000000" pitchFamily="2" charset="0"/>
              </a:rPr>
              <a:t>Integer</a:t>
            </a:r>
          </a:p>
          <a:p>
            <a:pPr marL="457200" marR="0" fontAlgn="base">
              <a:lnSpc>
                <a:spcPct val="107000"/>
              </a:lnSpc>
              <a:spcBef>
                <a:spcPts val="0"/>
              </a:spcBef>
              <a:spcAft>
                <a:spcPts val="0"/>
              </a:spcAft>
            </a:pPr>
            <a:r>
              <a:rPr lang="en-US" b="1" dirty="0">
                <a:solidFill>
                  <a:srgbClr val="212121"/>
                </a:solidFill>
                <a:latin typeface="Roboto" panose="02000000000000000000" pitchFamily="2" charset="0"/>
              </a:rPr>
              <a:t>Name</a:t>
            </a:r>
            <a:r>
              <a:rPr lang="en-US" dirty="0">
                <a:solidFill>
                  <a:srgbClr val="212121"/>
                </a:solidFill>
                <a:latin typeface="Roboto" panose="02000000000000000000" pitchFamily="2" charset="0"/>
              </a:rPr>
              <a:t> – Name of the company</a:t>
            </a:r>
          </a:p>
          <a:p>
            <a:pPr marL="914400" marR="0" fontAlgn="base">
              <a:lnSpc>
                <a:spcPct val="107000"/>
              </a:lnSpc>
              <a:spcBef>
                <a:spcPts val="0"/>
              </a:spcBef>
              <a:spcAft>
                <a:spcPts val="0"/>
              </a:spcAft>
            </a:pPr>
            <a:r>
              <a:rPr lang="en-US" dirty="0">
                <a:solidFill>
                  <a:srgbClr val="212121"/>
                </a:solidFill>
                <a:latin typeface="Roboto" panose="02000000000000000000" pitchFamily="2" charset="0"/>
              </a:rPr>
              <a:t>dtype: </a:t>
            </a:r>
            <a:r>
              <a:rPr lang="en-US" b="1" dirty="0">
                <a:solidFill>
                  <a:srgbClr val="212121"/>
                </a:solidFill>
                <a:latin typeface="Roboto" panose="02000000000000000000" pitchFamily="2" charset="0"/>
              </a:rPr>
              <a:t>String</a:t>
            </a:r>
          </a:p>
          <a:p>
            <a:pPr marL="457200" marR="0" fontAlgn="base">
              <a:lnSpc>
                <a:spcPct val="107000"/>
              </a:lnSpc>
              <a:spcBef>
                <a:spcPts val="0"/>
              </a:spcBef>
              <a:spcAft>
                <a:spcPts val="0"/>
              </a:spcAft>
            </a:pPr>
            <a:r>
              <a:rPr lang="en-US" b="1" dirty="0">
                <a:solidFill>
                  <a:srgbClr val="212121"/>
                </a:solidFill>
                <a:latin typeface="Roboto" panose="02000000000000000000" pitchFamily="2" charset="0"/>
              </a:rPr>
              <a:t>Revenue</a:t>
            </a:r>
            <a:r>
              <a:rPr lang="en-US" dirty="0">
                <a:solidFill>
                  <a:srgbClr val="212121"/>
                </a:solidFill>
                <a:latin typeface="Roboto" panose="02000000000000000000" pitchFamily="2" charset="0"/>
              </a:rPr>
              <a:t> – Revenue earned by the company in a particular year (in millions)</a:t>
            </a:r>
          </a:p>
          <a:p>
            <a:pPr marL="914400" marR="0" fontAlgn="base">
              <a:lnSpc>
                <a:spcPct val="107000"/>
              </a:lnSpc>
              <a:spcBef>
                <a:spcPts val="0"/>
              </a:spcBef>
              <a:spcAft>
                <a:spcPts val="0"/>
              </a:spcAft>
            </a:pPr>
            <a:r>
              <a:rPr lang="en-US" dirty="0">
                <a:solidFill>
                  <a:srgbClr val="212121"/>
                </a:solidFill>
                <a:latin typeface="Roboto" panose="02000000000000000000" pitchFamily="2" charset="0"/>
              </a:rPr>
              <a:t>dtype: </a:t>
            </a:r>
            <a:r>
              <a:rPr lang="en-US" b="1" dirty="0">
                <a:solidFill>
                  <a:srgbClr val="212121"/>
                </a:solidFill>
                <a:latin typeface="Roboto" panose="02000000000000000000" pitchFamily="2" charset="0"/>
              </a:rPr>
              <a:t>Float</a:t>
            </a:r>
          </a:p>
          <a:p>
            <a:pPr marL="457200" marR="0" fontAlgn="base">
              <a:lnSpc>
                <a:spcPct val="107000"/>
              </a:lnSpc>
              <a:spcBef>
                <a:spcPts val="0"/>
              </a:spcBef>
              <a:spcAft>
                <a:spcPts val="0"/>
              </a:spcAft>
            </a:pPr>
            <a:r>
              <a:rPr lang="en-US" b="1" dirty="0">
                <a:solidFill>
                  <a:srgbClr val="212121"/>
                </a:solidFill>
                <a:latin typeface="Roboto" panose="02000000000000000000" pitchFamily="2" charset="0"/>
              </a:rPr>
              <a:t>Rank</a:t>
            </a:r>
            <a:r>
              <a:rPr lang="en-US" dirty="0">
                <a:solidFill>
                  <a:srgbClr val="212121"/>
                </a:solidFill>
                <a:latin typeface="Roboto" panose="02000000000000000000" pitchFamily="2" charset="0"/>
              </a:rPr>
              <a:t> – Rank based on revenue earned</a:t>
            </a:r>
          </a:p>
          <a:p>
            <a:pPr marL="914400" marR="0" fontAlgn="base">
              <a:lnSpc>
                <a:spcPct val="107000"/>
              </a:lnSpc>
              <a:spcBef>
                <a:spcPts val="0"/>
              </a:spcBef>
              <a:spcAft>
                <a:spcPts val="0"/>
              </a:spcAft>
            </a:pPr>
            <a:r>
              <a:rPr lang="en-US" dirty="0">
                <a:solidFill>
                  <a:srgbClr val="212121"/>
                </a:solidFill>
                <a:latin typeface="Roboto" panose="02000000000000000000" pitchFamily="2" charset="0"/>
              </a:rPr>
              <a:t>dtype: </a:t>
            </a:r>
            <a:r>
              <a:rPr lang="en-US" b="1" dirty="0">
                <a:solidFill>
                  <a:srgbClr val="212121"/>
                </a:solidFill>
                <a:latin typeface="Roboto" panose="02000000000000000000" pitchFamily="2" charset="0"/>
              </a:rPr>
              <a:t>Integer</a:t>
            </a:r>
          </a:p>
          <a:p>
            <a:pPr marL="457200" fontAlgn="base">
              <a:lnSpc>
                <a:spcPct val="107000"/>
              </a:lnSpc>
              <a:spcBef>
                <a:spcPts val="0"/>
              </a:spcBef>
              <a:spcAft>
                <a:spcPts val="0"/>
              </a:spcAft>
            </a:pPr>
            <a:r>
              <a:rPr lang="en-US" b="1" dirty="0">
                <a:solidFill>
                  <a:srgbClr val="212121"/>
                </a:solidFill>
                <a:latin typeface="Roboto" panose="02000000000000000000" pitchFamily="2" charset="0"/>
              </a:rPr>
              <a:t>Is tech Company </a:t>
            </a:r>
            <a:r>
              <a:rPr lang="en-US" dirty="0">
                <a:solidFill>
                  <a:srgbClr val="212121"/>
                </a:solidFill>
                <a:latin typeface="Roboto" panose="02000000000000000000" pitchFamily="2" charset="0"/>
              </a:rPr>
              <a:t>– Whether company operates in the technology/internet sector (I added 	this column by scrapping “Industry” from Wikipedia)</a:t>
            </a:r>
          </a:p>
          <a:p>
            <a:pPr marL="914400" marR="0" fontAlgn="base">
              <a:lnSpc>
                <a:spcPct val="107000"/>
              </a:lnSpc>
              <a:spcBef>
                <a:spcPts val="0"/>
              </a:spcBef>
              <a:spcAft>
                <a:spcPts val="0"/>
              </a:spcAft>
            </a:pPr>
            <a:r>
              <a:rPr lang="en-US" dirty="0">
                <a:solidFill>
                  <a:srgbClr val="212121"/>
                </a:solidFill>
                <a:latin typeface="Roboto" panose="02000000000000000000" pitchFamily="2" charset="0"/>
              </a:rPr>
              <a:t>dtype: </a:t>
            </a:r>
            <a:r>
              <a:rPr lang="en-US" b="1" dirty="0">
                <a:solidFill>
                  <a:srgbClr val="212121"/>
                </a:solidFill>
                <a:latin typeface="Roboto" panose="02000000000000000000" pitchFamily="2" charset="0"/>
              </a:rPr>
              <a:t>Bool as Integer (0 or 1) </a:t>
            </a:r>
          </a:p>
          <a:p>
            <a:pPr marL="0" marR="0">
              <a:spcBef>
                <a:spcPts val="0"/>
              </a:spcBef>
              <a:spcAft>
                <a:spcPts val="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dirty="0">
                <a:effectLst/>
                <a:latin typeface="Calibri" panose="020F0502020204030204" pitchFamily="34" charset="0"/>
                <a:ea typeface="Calibri" panose="020F0502020204030204" pitchFamily="34" charset="0"/>
                <a:cs typeface="Times New Roman" panose="02020603050405020304" pitchFamily="18" charset="0"/>
              </a:rPr>
              <a:t>https://www.kaggle.com/darinhawley/fortune-500-companies-19552021</a:t>
            </a:r>
          </a:p>
          <a:p>
            <a:endParaRPr lang="en-US" dirty="0"/>
          </a:p>
        </p:txBody>
      </p:sp>
    </p:spTree>
    <p:extLst>
      <p:ext uri="{BB962C8B-B14F-4D97-AF65-F5344CB8AC3E}">
        <p14:creationId xmlns:p14="http://schemas.microsoft.com/office/powerpoint/2010/main" val="1780146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74CCC-16B7-4111-AF60-333AE777F870}"/>
              </a:ext>
            </a:extLst>
          </p:cNvPr>
          <p:cNvSpPr>
            <a:spLocks noGrp="1"/>
          </p:cNvSpPr>
          <p:nvPr>
            <p:ph type="title"/>
          </p:nvPr>
        </p:nvSpPr>
        <p:spPr>
          <a:xfrm>
            <a:off x="1097280" y="1105525"/>
            <a:ext cx="10058400" cy="1231036"/>
          </a:xfrm>
        </p:spPr>
        <p:txBody>
          <a:bodyPr anchor="b">
            <a:normAutofit fontScale="90000"/>
          </a:bodyPr>
          <a:lstStyle/>
          <a:p>
            <a:r>
              <a:rPr lang="en-US" sz="5200" dirty="0"/>
              <a:t>Initial</a:t>
            </a:r>
            <a:r>
              <a:rPr lang="en-US" dirty="0"/>
              <a:t> </a:t>
            </a:r>
            <a:r>
              <a:rPr lang="en-US" sz="5200" dirty="0"/>
              <a:t>Analysis</a:t>
            </a:r>
            <a:br>
              <a:rPr lang="en-US" dirty="0"/>
            </a:br>
            <a:endParaRPr lang="en-US" dirty="0"/>
          </a:p>
        </p:txBody>
      </p:sp>
      <p:sp>
        <p:nvSpPr>
          <p:cNvPr id="13" name="TextBox 12">
            <a:extLst>
              <a:ext uri="{FF2B5EF4-FFF2-40B4-BE49-F238E27FC236}">
                <a16:creationId xmlns:a16="http://schemas.microsoft.com/office/drawing/2014/main" id="{22027CB3-A150-49C0-9F87-5391EB847CF1}"/>
              </a:ext>
            </a:extLst>
          </p:cNvPr>
          <p:cNvSpPr txBox="1"/>
          <p:nvPr/>
        </p:nvSpPr>
        <p:spPr>
          <a:xfrm>
            <a:off x="6979465" y="2613154"/>
            <a:ext cx="4176215" cy="3585597"/>
          </a:xfrm>
          <a:prstGeom prst="rect">
            <a:avLst/>
          </a:prstGeom>
          <a:noFill/>
        </p:spPr>
        <p:txBody>
          <a:bodyPr wrap="square">
            <a:spAutoFit/>
          </a:bodyPr>
          <a:lstStyle/>
          <a:p>
            <a:r>
              <a:rPr lang="en-US" altLang="en-US" sz="1900" dirty="0">
                <a:solidFill>
                  <a:srgbClr val="212121"/>
                </a:solidFill>
                <a:latin typeface="Roboto" panose="02000000000000000000" pitchFamily="2" charset="0"/>
              </a:rPr>
              <a:t>This plot shows that the </a:t>
            </a:r>
            <a:r>
              <a:rPr lang="en-US" altLang="en-US" sz="1900" b="1" dirty="0">
                <a:solidFill>
                  <a:srgbClr val="212121"/>
                </a:solidFill>
                <a:latin typeface="Roboto" panose="02000000000000000000" pitchFamily="2" charset="0"/>
              </a:rPr>
              <a:t>max value is considerably higher</a:t>
            </a:r>
            <a:r>
              <a:rPr lang="en-US" altLang="en-US" sz="1900" dirty="0">
                <a:solidFill>
                  <a:srgbClr val="212121"/>
                </a:solidFill>
                <a:latin typeface="Roboto" panose="02000000000000000000" pitchFamily="2" charset="0"/>
              </a:rPr>
              <a:t> than the other statistics.</a:t>
            </a:r>
          </a:p>
          <a:p>
            <a:endParaRPr lang="en-US" sz="1900" dirty="0">
              <a:solidFill>
                <a:srgbClr val="212121"/>
              </a:solidFill>
              <a:latin typeface="Roboto" panose="02000000000000000000" pitchFamily="2" charset="0"/>
            </a:endParaRPr>
          </a:p>
          <a:p>
            <a:r>
              <a:rPr lang="en-US" sz="1900" dirty="0">
                <a:solidFill>
                  <a:srgbClr val="212121"/>
                </a:solidFill>
                <a:latin typeface="Roboto" panose="02000000000000000000" pitchFamily="2" charset="0"/>
              </a:rPr>
              <a:t>It also helps us in inferring that the </a:t>
            </a:r>
            <a:r>
              <a:rPr lang="en-US" sz="1900" b="1" dirty="0">
                <a:solidFill>
                  <a:srgbClr val="212121"/>
                </a:solidFill>
                <a:latin typeface="Roboto" panose="02000000000000000000" pitchFamily="2" charset="0"/>
              </a:rPr>
              <a:t>variance</a:t>
            </a:r>
            <a:r>
              <a:rPr lang="en-US" sz="1900" dirty="0">
                <a:solidFill>
                  <a:srgbClr val="212121"/>
                </a:solidFill>
                <a:latin typeface="Roboto" panose="02000000000000000000" pitchFamily="2" charset="0"/>
              </a:rPr>
              <a:t> in data in the </a:t>
            </a:r>
            <a:r>
              <a:rPr lang="en-US" sz="1900" b="1" dirty="0">
                <a:solidFill>
                  <a:srgbClr val="212121"/>
                </a:solidFill>
                <a:latin typeface="Roboto" panose="02000000000000000000" pitchFamily="2" charset="0"/>
              </a:rPr>
              <a:t>first 3 quartiles (0 to 75%)</a:t>
            </a:r>
            <a:r>
              <a:rPr lang="en-US" sz="1900" dirty="0">
                <a:solidFill>
                  <a:srgbClr val="212121"/>
                </a:solidFill>
                <a:latin typeface="Roboto" panose="02000000000000000000" pitchFamily="2" charset="0"/>
              </a:rPr>
              <a:t> is much </a:t>
            </a:r>
            <a:r>
              <a:rPr lang="en-US" sz="1900" b="1" dirty="0">
                <a:solidFill>
                  <a:srgbClr val="212121"/>
                </a:solidFill>
                <a:latin typeface="Roboto" panose="02000000000000000000" pitchFamily="2" charset="0"/>
              </a:rPr>
              <a:t>lesser </a:t>
            </a:r>
            <a:r>
              <a:rPr lang="en-US" sz="1900" dirty="0">
                <a:solidFill>
                  <a:srgbClr val="212121"/>
                </a:solidFill>
                <a:latin typeface="Roboto" panose="02000000000000000000" pitchFamily="2" charset="0"/>
              </a:rPr>
              <a:t>than that in the </a:t>
            </a:r>
            <a:r>
              <a:rPr lang="en-US" sz="1900" b="1" dirty="0">
                <a:solidFill>
                  <a:srgbClr val="212121"/>
                </a:solidFill>
                <a:latin typeface="Roboto" panose="02000000000000000000" pitchFamily="2" charset="0"/>
              </a:rPr>
              <a:t>complete dataset</a:t>
            </a:r>
            <a:r>
              <a:rPr lang="en-US" sz="1900" dirty="0">
                <a:solidFill>
                  <a:srgbClr val="212121"/>
                </a:solidFill>
                <a:latin typeface="Roboto" panose="02000000000000000000" pitchFamily="2" charset="0"/>
              </a:rPr>
              <a:t>. In other words, there are high value outliers in the top (or, fourth) quartile. </a:t>
            </a:r>
          </a:p>
          <a:p>
            <a:endParaRPr kumimoji="0" lang="en-US" altLang="en-US" sz="1800" u="none" strike="noStrike" cap="none" normalizeH="0" baseline="0" dirty="0">
              <a:ln>
                <a:noFill/>
              </a:ln>
              <a:solidFill>
                <a:srgbClr val="212121"/>
              </a:solidFill>
              <a:latin typeface="Roboto" panose="02000000000000000000" pitchFamily="2" charset="0"/>
            </a:endParaRPr>
          </a:p>
        </p:txBody>
      </p:sp>
      <p:sp>
        <p:nvSpPr>
          <p:cNvPr id="14" name="TextBox 13">
            <a:extLst>
              <a:ext uri="{FF2B5EF4-FFF2-40B4-BE49-F238E27FC236}">
                <a16:creationId xmlns:a16="http://schemas.microsoft.com/office/drawing/2014/main" id="{004C9CBA-B8E8-422B-B698-25199BFDD904}"/>
              </a:ext>
            </a:extLst>
          </p:cNvPr>
          <p:cNvSpPr txBox="1"/>
          <p:nvPr/>
        </p:nvSpPr>
        <p:spPr>
          <a:xfrm>
            <a:off x="1295627" y="2060826"/>
            <a:ext cx="9661705" cy="384721"/>
          </a:xfrm>
          <a:prstGeom prst="rect">
            <a:avLst/>
          </a:prstGeom>
          <a:noFill/>
        </p:spPr>
        <p:txBody>
          <a:bodyPr wrap="square" rtlCol="0">
            <a:spAutoFit/>
          </a:bodyPr>
          <a:lstStyle/>
          <a:p>
            <a:r>
              <a:rPr lang="en-US" sz="1900" dirty="0">
                <a:solidFill>
                  <a:srgbClr val="212121"/>
                </a:solidFill>
                <a:latin typeface="Roboto" panose="02000000000000000000" pitchFamily="2" charset="0"/>
              </a:rPr>
              <a:t>The following two graphs</a:t>
            </a:r>
            <a:r>
              <a:rPr lang="en-US" sz="1900" b="0" i="0" dirty="0">
                <a:solidFill>
                  <a:srgbClr val="212121"/>
                </a:solidFill>
                <a:effectLst/>
                <a:latin typeface="Roboto" panose="02000000000000000000" pitchFamily="2" charset="0"/>
              </a:rPr>
              <a:t> suggest that the </a:t>
            </a:r>
            <a:r>
              <a:rPr lang="en-US" sz="1900" b="1" i="0" dirty="0">
                <a:solidFill>
                  <a:srgbClr val="212121"/>
                </a:solidFill>
                <a:effectLst/>
                <a:latin typeface="Roboto" panose="02000000000000000000" pitchFamily="2" charset="0"/>
              </a:rPr>
              <a:t>data is skewed</a:t>
            </a:r>
            <a:r>
              <a:rPr lang="en-US" sz="1900" b="0" i="0" dirty="0">
                <a:solidFill>
                  <a:srgbClr val="212121"/>
                </a:solidFill>
                <a:effectLst/>
                <a:latin typeface="Roboto" panose="02000000000000000000" pitchFamily="2" charset="0"/>
              </a:rPr>
              <a:t>.</a:t>
            </a:r>
            <a:endParaRPr lang="en-US" sz="1900" dirty="0"/>
          </a:p>
        </p:txBody>
      </p:sp>
      <p:pic>
        <p:nvPicPr>
          <p:cNvPr id="30" name="Content Placeholder 29" descr="Chart&#10;&#10;Description automatically generated">
            <a:extLst>
              <a:ext uri="{FF2B5EF4-FFF2-40B4-BE49-F238E27FC236}">
                <a16:creationId xmlns:a16="http://schemas.microsoft.com/office/drawing/2014/main" id="{7E6E6C7B-32E7-437B-972E-F432EE05657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72" r="2769" b="4595"/>
          <a:stretch/>
        </p:blipFill>
        <p:spPr>
          <a:xfrm>
            <a:off x="818867" y="2523754"/>
            <a:ext cx="6059606" cy="3812206"/>
          </a:xfrm>
        </p:spPr>
      </p:pic>
    </p:spTree>
    <p:extLst>
      <p:ext uri="{BB962C8B-B14F-4D97-AF65-F5344CB8AC3E}">
        <p14:creationId xmlns:p14="http://schemas.microsoft.com/office/powerpoint/2010/main" val="3907494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Chart, histogram&#10;&#10;Description automatically generated">
            <a:extLst>
              <a:ext uri="{FF2B5EF4-FFF2-40B4-BE49-F238E27FC236}">
                <a16:creationId xmlns:a16="http://schemas.microsoft.com/office/drawing/2014/main" id="{82EE92BC-4496-46B8-A088-8CD44671C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861" y="1249063"/>
            <a:ext cx="9949709" cy="5004751"/>
          </a:xfrm>
          <a:prstGeom prst="rect">
            <a:avLst/>
          </a:prstGeom>
          <a:noFill/>
        </p:spPr>
      </p:pic>
      <p:sp>
        <p:nvSpPr>
          <p:cNvPr id="6" name="TextBox 5">
            <a:extLst>
              <a:ext uri="{FF2B5EF4-FFF2-40B4-BE49-F238E27FC236}">
                <a16:creationId xmlns:a16="http://schemas.microsoft.com/office/drawing/2014/main" id="{251A3F41-9676-4A3F-B3F1-61DDFE42483A}"/>
              </a:ext>
            </a:extLst>
          </p:cNvPr>
          <p:cNvSpPr txBox="1"/>
          <p:nvPr/>
        </p:nvSpPr>
        <p:spPr>
          <a:xfrm>
            <a:off x="1735834" y="607871"/>
            <a:ext cx="9075761" cy="384721"/>
          </a:xfrm>
          <a:prstGeom prst="rect">
            <a:avLst/>
          </a:prstGeom>
          <a:noFill/>
        </p:spPr>
        <p:txBody>
          <a:bodyPr wrap="square" rtlCol="0">
            <a:spAutoFit/>
          </a:bodyPr>
          <a:lstStyle/>
          <a:p>
            <a:r>
              <a:rPr kumimoji="0" lang="en-US" altLang="en-US" sz="1900" b="0" i="0" u="none" strike="noStrike" cap="none" normalizeH="0" baseline="0" dirty="0">
                <a:ln>
                  <a:noFill/>
                </a:ln>
                <a:solidFill>
                  <a:srgbClr val="212121"/>
                </a:solidFill>
                <a:effectLst/>
                <a:latin typeface="Roboto" panose="02000000000000000000" pitchFamily="2" charset="0"/>
                <a:ea typeface="Roboto" panose="02000000000000000000" pitchFamily="2" charset="0"/>
              </a:rPr>
              <a:t>This </a:t>
            </a:r>
            <a:r>
              <a:rPr kumimoji="0" lang="en-US" altLang="en-US" sz="1900" i="0" u="none" strike="noStrike" cap="none" normalizeH="0" baseline="0" dirty="0">
                <a:ln>
                  <a:noFill/>
                </a:ln>
                <a:solidFill>
                  <a:srgbClr val="212121"/>
                </a:solidFill>
                <a:effectLst/>
                <a:latin typeface="Roboto" panose="02000000000000000000" pitchFamily="2" charset="0"/>
                <a:ea typeface="Roboto" panose="02000000000000000000" pitchFamily="2" charset="0"/>
              </a:rPr>
              <a:t>plot</a:t>
            </a:r>
            <a:r>
              <a:rPr kumimoji="0" lang="en-US" altLang="en-US" sz="1900" b="1" i="0" u="none" strike="noStrike" cap="none" normalizeH="0" baseline="0" dirty="0">
                <a:ln>
                  <a:noFill/>
                </a:ln>
                <a:solidFill>
                  <a:srgbClr val="212121"/>
                </a:solidFill>
                <a:effectLst/>
                <a:latin typeface="Roboto" panose="02000000000000000000" pitchFamily="2" charset="0"/>
                <a:ea typeface="Roboto" panose="02000000000000000000" pitchFamily="2" charset="0"/>
              </a:rPr>
              <a:t> </a:t>
            </a:r>
            <a:r>
              <a:rPr kumimoji="0" lang="en-US" altLang="en-US" sz="1900" i="0" u="none" strike="noStrike" cap="none" normalizeH="0" baseline="0" dirty="0">
                <a:ln>
                  <a:noFill/>
                </a:ln>
                <a:solidFill>
                  <a:srgbClr val="212121"/>
                </a:solidFill>
                <a:effectLst/>
                <a:latin typeface="Roboto" panose="02000000000000000000" pitchFamily="2" charset="0"/>
                <a:ea typeface="Roboto" panose="02000000000000000000" pitchFamily="2" charset="0"/>
              </a:rPr>
              <a:t>illustrates that the </a:t>
            </a:r>
            <a:r>
              <a:rPr kumimoji="0" lang="en-US" altLang="en-US" sz="1900" b="1" i="1" u="none" strike="noStrike" cap="none" normalizeH="0" baseline="0" dirty="0">
                <a:ln>
                  <a:noFill/>
                </a:ln>
                <a:solidFill>
                  <a:srgbClr val="212121"/>
                </a:solidFill>
                <a:effectLst/>
                <a:latin typeface="Roboto" panose="02000000000000000000" pitchFamily="2" charset="0"/>
                <a:ea typeface="Roboto" panose="02000000000000000000" pitchFamily="2" charset="0"/>
              </a:rPr>
              <a:t>mean</a:t>
            </a:r>
            <a:r>
              <a:rPr kumimoji="0" lang="en-US" altLang="en-US" sz="1900" i="0" u="none" strike="noStrike" cap="none" normalizeH="0" baseline="0" dirty="0">
                <a:ln>
                  <a:noFill/>
                </a:ln>
                <a:solidFill>
                  <a:srgbClr val="212121"/>
                </a:solidFill>
                <a:effectLst/>
                <a:latin typeface="Roboto" panose="02000000000000000000" pitchFamily="2" charset="0"/>
                <a:ea typeface="Roboto" panose="02000000000000000000" pitchFamily="2" charset="0"/>
              </a:rPr>
              <a:t> and </a:t>
            </a:r>
            <a:r>
              <a:rPr kumimoji="0" lang="en-US" altLang="en-US" sz="1900" b="1" i="1" u="none" strike="noStrike" cap="none" normalizeH="0" baseline="0" dirty="0">
                <a:ln>
                  <a:noFill/>
                </a:ln>
                <a:solidFill>
                  <a:srgbClr val="212121"/>
                </a:solidFill>
                <a:effectLst/>
                <a:latin typeface="Roboto" panose="02000000000000000000" pitchFamily="2" charset="0"/>
                <a:ea typeface="Roboto" panose="02000000000000000000" pitchFamily="2" charset="0"/>
              </a:rPr>
              <a:t>median</a:t>
            </a:r>
            <a:r>
              <a:rPr kumimoji="0" lang="en-US" altLang="en-US" sz="1900" b="1" i="0" u="none" strike="noStrike" cap="none" normalizeH="0" baseline="0" dirty="0">
                <a:ln>
                  <a:noFill/>
                </a:ln>
                <a:solidFill>
                  <a:srgbClr val="212121"/>
                </a:solidFill>
                <a:effectLst/>
                <a:latin typeface="Roboto" panose="02000000000000000000" pitchFamily="2" charset="0"/>
                <a:ea typeface="Roboto" panose="02000000000000000000" pitchFamily="2" charset="0"/>
              </a:rPr>
              <a:t> </a:t>
            </a:r>
            <a:r>
              <a:rPr kumimoji="0" lang="en-US" altLang="en-US" sz="1900" i="0" u="none" strike="noStrike" cap="none" normalizeH="0" baseline="0" dirty="0">
                <a:ln>
                  <a:noFill/>
                </a:ln>
                <a:solidFill>
                  <a:srgbClr val="212121"/>
                </a:solidFill>
                <a:effectLst/>
                <a:latin typeface="Roboto" panose="02000000000000000000" pitchFamily="2" charset="0"/>
                <a:ea typeface="Roboto" panose="02000000000000000000" pitchFamily="2" charset="0"/>
              </a:rPr>
              <a:t>have a </a:t>
            </a:r>
            <a:r>
              <a:rPr kumimoji="0" lang="en-US" altLang="en-US" sz="1900" b="1" i="0" u="none" strike="noStrike" cap="none" normalizeH="0" baseline="0" dirty="0">
                <a:ln>
                  <a:noFill/>
                </a:ln>
                <a:solidFill>
                  <a:srgbClr val="212121"/>
                </a:solidFill>
                <a:effectLst/>
                <a:latin typeface="Roboto" panose="02000000000000000000" pitchFamily="2" charset="0"/>
                <a:ea typeface="Roboto" panose="02000000000000000000" pitchFamily="2" charset="0"/>
              </a:rPr>
              <a:t>pretty significant difference.</a:t>
            </a:r>
            <a:endParaRPr lang="en-US" sz="1900"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699385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FB645251-5371-4735-81D5-E6D545AA36A2}"/>
              </a:ext>
            </a:extLst>
          </p:cNvPr>
          <p:cNvSpPr>
            <a:spLocks noGrp="1"/>
          </p:cNvSpPr>
          <p:nvPr>
            <p:ph type="title"/>
          </p:nvPr>
        </p:nvSpPr>
        <p:spPr>
          <a:xfrm>
            <a:off x="1097280" y="155975"/>
            <a:ext cx="10058400" cy="1450757"/>
          </a:xfrm>
        </p:spPr>
        <p:txBody>
          <a:bodyPr anchor="b">
            <a:normAutofit/>
          </a:bodyPr>
          <a:lstStyle/>
          <a:p>
            <a:r>
              <a:rPr lang="en-US" dirty="0"/>
              <a:t>Road to Hypotheses</a:t>
            </a:r>
          </a:p>
        </p:txBody>
      </p:sp>
      <p:sp>
        <p:nvSpPr>
          <p:cNvPr id="63" name="Content Placeholder 2">
            <a:extLst>
              <a:ext uri="{FF2B5EF4-FFF2-40B4-BE49-F238E27FC236}">
                <a16:creationId xmlns:a16="http://schemas.microsoft.com/office/drawing/2014/main" id="{650F0878-EBA4-4244-90B1-CC0101A05976}"/>
              </a:ext>
            </a:extLst>
          </p:cNvPr>
          <p:cNvSpPr>
            <a:spLocks noGrp="1"/>
          </p:cNvSpPr>
          <p:nvPr>
            <p:ph idx="1"/>
          </p:nvPr>
        </p:nvSpPr>
        <p:spPr>
          <a:xfrm>
            <a:off x="6231566" y="2184789"/>
            <a:ext cx="5836693" cy="4065886"/>
          </a:xfrm>
        </p:spPr>
        <p:txBody>
          <a:bodyPr>
            <a:normAutofit/>
          </a:bodyPr>
          <a:lstStyle/>
          <a:p>
            <a:r>
              <a:rPr lang="en-US" dirty="0">
                <a:effectLst/>
                <a:latin typeface="Roboto" panose="02000000000000000000" pitchFamily="2" charset="0"/>
                <a:ea typeface="Roboto" panose="02000000000000000000" pitchFamily="2" charset="0"/>
              </a:rPr>
              <a:t>Based on the initial analysis, I figured that there’s a </a:t>
            </a:r>
            <a:r>
              <a:rPr lang="en-US" b="1" dirty="0">
                <a:effectLst/>
                <a:latin typeface="Roboto" panose="02000000000000000000" pitchFamily="2" charset="0"/>
                <a:ea typeface="Roboto" panose="02000000000000000000" pitchFamily="2" charset="0"/>
              </a:rPr>
              <a:t>huge disparity in revenue amongst the fortune 500 companies</a:t>
            </a:r>
            <a:r>
              <a:rPr lang="en-US" dirty="0">
                <a:effectLst/>
                <a:latin typeface="Roboto" panose="02000000000000000000" pitchFamily="2" charset="0"/>
                <a:ea typeface="Roboto" panose="02000000000000000000" pitchFamily="2" charset="0"/>
              </a:rPr>
              <a:t>. So, I decided to </a:t>
            </a:r>
            <a:r>
              <a:rPr lang="en-US" b="1" dirty="0">
                <a:effectLst/>
                <a:latin typeface="Roboto" panose="02000000000000000000" pitchFamily="2" charset="0"/>
                <a:ea typeface="Roboto" panose="02000000000000000000" pitchFamily="2" charset="0"/>
              </a:rPr>
              <a:t>analyze the ratio of maximum revenue </a:t>
            </a:r>
            <a:r>
              <a:rPr lang="en-US" dirty="0">
                <a:effectLst/>
                <a:latin typeface="Roboto" panose="02000000000000000000" pitchFamily="2" charset="0"/>
                <a:ea typeface="Roboto" panose="02000000000000000000" pitchFamily="2" charset="0"/>
              </a:rPr>
              <a:t>earning company to </a:t>
            </a:r>
            <a:r>
              <a:rPr lang="en-US" b="1" dirty="0">
                <a:effectLst/>
                <a:latin typeface="Roboto" panose="02000000000000000000" pitchFamily="2" charset="0"/>
                <a:ea typeface="Roboto" panose="02000000000000000000" pitchFamily="2" charset="0"/>
              </a:rPr>
              <a:t>minimum revenue </a:t>
            </a:r>
            <a:r>
              <a:rPr lang="en-US" dirty="0">
                <a:effectLst/>
                <a:latin typeface="Roboto" panose="02000000000000000000" pitchFamily="2" charset="0"/>
                <a:ea typeface="Roboto" panose="02000000000000000000" pitchFamily="2" charset="0"/>
              </a:rPr>
              <a:t>earning company for each year (which is referred to as max-min ratio hereafter). </a:t>
            </a:r>
          </a:p>
          <a:p>
            <a:r>
              <a:rPr lang="en-US" dirty="0">
                <a:effectLst/>
                <a:latin typeface="Roboto" panose="02000000000000000000" pitchFamily="2" charset="0"/>
                <a:ea typeface="Roboto" panose="02000000000000000000" pitchFamily="2" charset="0"/>
              </a:rPr>
              <a:t>The </a:t>
            </a:r>
            <a:r>
              <a:rPr lang="en-US" b="1" dirty="0">
                <a:effectLst/>
                <a:latin typeface="Roboto" panose="02000000000000000000" pitchFamily="2" charset="0"/>
                <a:ea typeface="Roboto" panose="02000000000000000000" pitchFamily="2" charset="0"/>
              </a:rPr>
              <a:t>trend in the ratio showed that the disparity reduced significantly around 1995 which happens to coincide with era of internet boom</a:t>
            </a:r>
            <a:r>
              <a:rPr lang="en-US" dirty="0">
                <a:effectLst/>
                <a:latin typeface="Roboto" panose="02000000000000000000" pitchFamily="2" charset="0"/>
                <a:ea typeface="Roboto" panose="02000000000000000000" pitchFamily="2" charset="0"/>
              </a:rPr>
              <a:t>. </a:t>
            </a:r>
            <a:r>
              <a:rPr lang="en-US" dirty="0">
                <a:latin typeface="Roboto" panose="02000000000000000000" pitchFamily="2" charset="0"/>
                <a:ea typeface="Roboto" panose="02000000000000000000" pitchFamily="2" charset="0"/>
              </a:rPr>
              <a:t>This led to the following two hypothesis. </a:t>
            </a:r>
            <a:endParaRPr lang="en-US" b="1" dirty="0">
              <a:latin typeface="Roboto" panose="02000000000000000000" pitchFamily="2" charset="0"/>
              <a:ea typeface="Roboto" panose="02000000000000000000" pitchFamily="2" charset="0"/>
            </a:endParaRPr>
          </a:p>
        </p:txBody>
      </p:sp>
      <p:pic>
        <p:nvPicPr>
          <p:cNvPr id="3" name="Picture 2" descr="Chart, line chart&#10;&#10;Description automatically generated">
            <a:extLst>
              <a:ext uri="{FF2B5EF4-FFF2-40B4-BE49-F238E27FC236}">
                <a16:creationId xmlns:a16="http://schemas.microsoft.com/office/drawing/2014/main" id="{F68DE279-3022-44B1-9EB8-0A667405C81C}"/>
              </a:ext>
            </a:extLst>
          </p:cNvPr>
          <p:cNvPicPr>
            <a:picLocks noChangeAspect="1"/>
          </p:cNvPicPr>
          <p:nvPr/>
        </p:nvPicPr>
        <p:blipFill rotWithShape="1">
          <a:blip r:embed="rId2">
            <a:extLst>
              <a:ext uri="{28A0092B-C50C-407E-A947-70E740481C1C}">
                <a14:useLocalDpi xmlns:a14="http://schemas.microsoft.com/office/drawing/2010/main" val="0"/>
              </a:ext>
            </a:extLst>
          </a:blip>
          <a:srcRect l="5877" t="1302" r="2160" b="3568"/>
          <a:stretch/>
        </p:blipFill>
        <p:spPr>
          <a:xfrm>
            <a:off x="259307" y="2210181"/>
            <a:ext cx="5836693" cy="3710108"/>
          </a:xfrm>
          <a:prstGeom prst="rect">
            <a:avLst/>
          </a:prstGeom>
        </p:spPr>
      </p:pic>
    </p:spTree>
    <p:extLst>
      <p:ext uri="{BB962C8B-B14F-4D97-AF65-F5344CB8AC3E}">
        <p14:creationId xmlns:p14="http://schemas.microsoft.com/office/powerpoint/2010/main" val="191714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1D07-0853-4F67-A029-54AD587DE0FE}"/>
              </a:ext>
            </a:extLst>
          </p:cNvPr>
          <p:cNvSpPr>
            <a:spLocks noGrp="1"/>
          </p:cNvSpPr>
          <p:nvPr>
            <p:ph type="title"/>
          </p:nvPr>
        </p:nvSpPr>
        <p:spPr>
          <a:xfrm>
            <a:off x="1236317" y="263529"/>
            <a:ext cx="10058400" cy="1450757"/>
          </a:xfrm>
        </p:spPr>
        <p:txBody>
          <a:bodyPr/>
          <a:lstStyle/>
          <a:p>
            <a:r>
              <a:rPr lang="en-US" dirty="0"/>
              <a:t>Hypothesis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EBC0AA-334D-4E92-A4DC-98600ECC7828}"/>
                  </a:ext>
                </a:extLst>
              </p:cNvPr>
              <p:cNvSpPr>
                <a:spLocks noGrp="1"/>
              </p:cNvSpPr>
              <p:nvPr>
                <p:ph idx="1"/>
              </p:nvPr>
            </p:nvSpPr>
            <p:spPr/>
            <p:txBody>
              <a:bodyPr>
                <a:noAutofit/>
              </a:bodyPr>
              <a:lstStyle/>
              <a:p>
                <a:pPr marL="0" marR="0" indent="0" fontAlgn="base">
                  <a:lnSpc>
                    <a:spcPct val="107000"/>
                  </a:lnSpc>
                  <a:spcBef>
                    <a:spcPts val="0"/>
                  </a:spcBef>
                  <a:spcAft>
                    <a:spcPts val="0"/>
                  </a:spcAft>
                  <a:buNone/>
                </a:pPr>
                <a:r>
                  <a:rPr lang="en-US"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Since internet boom was at its peak towards the end of the last century, my first hypothesis is to analyze the change in spread of revenue earned by fortune 500 companies before and after 1995, other things remaining constant. </a:t>
                </a:r>
                <a:r>
                  <a:rPr lang="en-US" b="1"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The null hypothesis states that there’s not much change in mean max-min ratio of revenue earned by companies before 1995 (group 1) and after 1995 (group 2) at 95% confidence interval</a:t>
                </a:r>
                <a:r>
                  <a:rPr lang="en-US"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a:t>
                </a:r>
              </a:p>
              <a:p>
                <a:pPr marL="0" marR="0" indent="0" fontAlgn="base">
                  <a:lnSpc>
                    <a:spcPct val="107000"/>
                  </a:lnSpc>
                  <a:spcBef>
                    <a:spcPts val="0"/>
                  </a:spcBef>
                  <a:spcAft>
                    <a:spcPts val="0"/>
                  </a:spcAft>
                  <a:buNone/>
                </a:pPr>
                <a:endParaRPr lang="en-US" sz="2000" dirty="0">
                  <a:solidFill>
                    <a:srgbClr val="000000"/>
                  </a:solidFill>
                  <a:latin typeface="Roboto" panose="02000000000000000000" pitchFamily="2" charset="0"/>
                  <a:ea typeface="Roboto" panose="02000000000000000000" pitchFamily="2" charset="0"/>
                  <a:cs typeface="Times New Roman" panose="02020603050405020304" pitchFamily="18" charset="0"/>
                </a:endParaRPr>
              </a:p>
              <a:p>
                <a:pPr marL="0" marR="0" indent="0" fontAlgn="base">
                  <a:lnSpc>
                    <a:spcPct val="107000"/>
                  </a:lnSpc>
                  <a:spcBef>
                    <a:spcPts val="0"/>
                  </a:spcBef>
                  <a:spcAft>
                    <a:spcPts val="0"/>
                  </a:spcAft>
                  <a:buNone/>
                </a:pPr>
                <a:r>
                  <a:rPr lang="en-US" sz="20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𝐻</m:t>
                        </m:r>
                      </m:e>
                      <m:sub>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0</m:t>
                        </m:r>
                      </m:sub>
                    </m:sSub>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𝜇</m:t>
                        </m:r>
                      </m:e>
                      <m:sub>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𝜇</m:t>
                        </m:r>
                      </m:e>
                      <m:sub>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2</m:t>
                        </m:r>
                      </m:sub>
                    </m:sSub>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=0</m:t>
                    </m:r>
                  </m:oMath>
                </a14:m>
                <a:br>
                  <a:rPr lang="en-US" sz="2400" b="0" i="1" dirty="0">
                    <a:effectLst/>
                    <a:latin typeface="Cambria Math" panose="02040503050406030204" pitchFamily="18" charset="0"/>
                    <a:ea typeface="Cambria Math" panose="02040503050406030204" pitchFamily="18" charset="0"/>
                    <a:cs typeface="Times New Roman" panose="02020603050405020304" pitchFamily="18" charset="0"/>
                  </a:rPr>
                </a:br>
                <a:r>
                  <a:rPr lang="en-US" sz="2400" b="0" i="1" dirty="0">
                    <a:effectLst/>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𝐻</m:t>
                        </m:r>
                      </m:e>
                      <m:sub>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𝑎</m:t>
                        </m:r>
                      </m:sub>
                    </m:sSub>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𝜇</m:t>
                        </m:r>
                      </m:e>
                      <m:sub>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𝜇</m:t>
                        </m:r>
                      </m:e>
                      <m:sub>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2</m:t>
                        </m:r>
                      </m:sub>
                    </m:sSub>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≠0 </m:t>
                    </m:r>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where</m:t>
                    </m:r>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H</m:t>
                        </m:r>
                      </m:e>
                      <m:sub>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a</m:t>
                        </m:r>
                      </m:sub>
                    </m:sSub>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is</m:t>
                    </m:r>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the</m:t>
                    </m:r>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alternate</m:t>
                    </m:r>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hypothesis</m:t>
                    </m:r>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2400" i="1" dirty="0">
                  <a:solidFill>
                    <a:srgbClr val="373A36"/>
                  </a:solidFill>
                  <a:latin typeface="Cambria Math" panose="02040503050406030204" pitchFamily="18" charset="0"/>
                  <a:ea typeface="Cambria Math" panose="02040503050406030204" pitchFamily="18" charset="0"/>
                  <a:cs typeface="Times New Roman" panose="02020603050405020304" pitchFamily="18" charset="0"/>
                </a:endParaRPr>
              </a:p>
              <a:p>
                <a:pPr marL="0" indent="0" fontAlgn="base">
                  <a:lnSpc>
                    <a:spcPct val="107000"/>
                  </a:lnSpc>
                  <a:spcBef>
                    <a:spcPts val="0"/>
                  </a:spcBef>
                  <a:spcAft>
                    <a:spcPts val="0"/>
                  </a:spcAft>
                  <a:buNone/>
                </a:pPr>
                <a:r>
                  <a:rPr lang="en-US" sz="2400" i="1" dirty="0">
                    <a:solidFill>
                      <a:srgbClr val="373A36"/>
                    </a:solidFill>
                    <a:latin typeface="Cambria Math" panose="02040503050406030204" pitchFamily="18" charset="0"/>
                    <a:ea typeface="Cambria Math" panose="02040503050406030204" pitchFamily="18" charset="0"/>
                    <a:cs typeface="Times New Roman" panose="02020603050405020304" pitchFamily="18" charset="0"/>
                  </a:rPr>
                  <a:t> 		&amp;,	</a:t>
                </a:r>
                <a14:m>
                  <m:oMath xmlns:m="http://schemas.openxmlformats.org/officeDocument/2006/math">
                    <m:r>
                      <a:rPr lang="en-US" sz="2400" i="1" smtClean="0">
                        <a:solidFill>
                          <a:srgbClr val="373A36"/>
                        </a:solidFill>
                        <a:latin typeface="Cambria Math" panose="02040503050406030204" pitchFamily="18" charset="0"/>
                        <a:ea typeface="Cambria Math" panose="02040503050406030204" pitchFamily="18" charset="0"/>
                        <a:cs typeface="Times New Roman" panose="02020603050405020304" pitchFamily="18" charset="0"/>
                      </a:rPr>
                      <m:t>𝛼</m:t>
                    </m:r>
                    <m:r>
                      <a:rPr lang="en-US" sz="2400" b="0" i="1" smtClean="0">
                        <a:solidFill>
                          <a:srgbClr val="373A36"/>
                        </a:solidFill>
                        <a:latin typeface="Cambria Math" panose="02040503050406030204" pitchFamily="18" charset="0"/>
                        <a:ea typeface="Cambria Math" panose="02040503050406030204" pitchFamily="18" charset="0"/>
                        <a:cs typeface="Times New Roman" panose="02020603050405020304" pitchFamily="18" charset="0"/>
                      </a:rPr>
                      <m:t>=0.05 (</m:t>
                    </m:r>
                    <m:r>
                      <a:rPr lang="en-US" sz="2400" b="0" i="1" smtClean="0">
                        <a:solidFill>
                          <a:srgbClr val="373A36"/>
                        </a:solidFill>
                        <a:latin typeface="Cambria Math" panose="02040503050406030204" pitchFamily="18" charset="0"/>
                        <a:ea typeface="Cambria Math" panose="02040503050406030204" pitchFamily="18" charset="0"/>
                        <a:cs typeface="Times New Roman" panose="02020603050405020304" pitchFamily="18" charset="0"/>
                      </a:rPr>
                      <m:t>𝑎𝑡</m:t>
                    </m:r>
                    <m:r>
                      <a:rPr lang="en-US" sz="2400" b="0" i="1" smtClean="0">
                        <a:solidFill>
                          <a:srgbClr val="373A36"/>
                        </a:solidFill>
                        <a:latin typeface="Cambria Math" panose="02040503050406030204" pitchFamily="18" charset="0"/>
                        <a:ea typeface="Cambria Math" panose="02040503050406030204" pitchFamily="18" charset="0"/>
                        <a:cs typeface="Times New Roman" panose="02020603050405020304" pitchFamily="18" charset="0"/>
                      </a:rPr>
                      <m:t> 95% </m:t>
                    </m:r>
                    <m:r>
                      <a:rPr lang="en-US" sz="2400" b="0" i="1" smtClean="0">
                        <a:solidFill>
                          <a:srgbClr val="373A36"/>
                        </a:solidFill>
                        <a:latin typeface="Cambria Math" panose="02040503050406030204" pitchFamily="18" charset="0"/>
                        <a:ea typeface="Cambria Math" panose="02040503050406030204" pitchFamily="18" charset="0"/>
                        <a:cs typeface="Times New Roman" panose="02020603050405020304" pitchFamily="18" charset="0"/>
                      </a:rPr>
                      <m:t>𝐶𝐼</m:t>
                    </m:r>
                    <m:r>
                      <a:rPr lang="en-US" sz="2400" b="0" i="1" smtClean="0">
                        <a:solidFill>
                          <a:srgbClr val="373A36"/>
                        </a:solidFill>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2400" i="1" dirty="0">
                  <a:solidFill>
                    <a:srgbClr val="373A36"/>
                  </a:solidFill>
                  <a:latin typeface="Cambria Math" panose="02040503050406030204" pitchFamily="18" charset="0"/>
                  <a:ea typeface="Cambria Math" panose="02040503050406030204" pitchFamily="18" charset="0"/>
                  <a:cs typeface="Times New Roman" panose="02020603050405020304" pitchFamily="18" charset="0"/>
                </a:endParaRPr>
              </a:p>
              <a:p>
                <a:pPr marL="0" marR="0" indent="0" fontAlgn="base">
                  <a:lnSpc>
                    <a:spcPct val="107000"/>
                  </a:lnSpc>
                  <a:spcBef>
                    <a:spcPts val="0"/>
                  </a:spcBef>
                  <a:spcAft>
                    <a:spcPts val="0"/>
                  </a:spcAft>
                  <a:buNone/>
                </a:pPr>
                <a:endParaRPr 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62EBC0AA-334D-4E92-A4DC-98600ECC7828}"/>
                  </a:ext>
                </a:extLst>
              </p:cNvPr>
              <p:cNvSpPr>
                <a:spLocks noGrp="1" noRot="1" noChangeAspect="1" noMove="1" noResize="1" noEditPoints="1" noAdjustHandles="1" noChangeArrowheads="1" noChangeShapeType="1" noTextEdit="1"/>
              </p:cNvSpPr>
              <p:nvPr>
                <p:ph idx="1"/>
              </p:nvPr>
            </p:nvSpPr>
            <p:spPr>
              <a:blipFill>
                <a:blip r:embed="rId2"/>
                <a:stretch>
                  <a:fillRect l="-1455" t="-810" r="-1879"/>
                </a:stretch>
              </a:blipFill>
            </p:spPr>
            <p:txBody>
              <a:bodyPr/>
              <a:lstStyle/>
              <a:p>
                <a:r>
                  <a:rPr lang="en-US">
                    <a:noFill/>
                  </a:rPr>
                  <a:t> </a:t>
                </a:r>
              </a:p>
            </p:txBody>
          </p:sp>
        </mc:Fallback>
      </mc:AlternateContent>
    </p:spTree>
    <p:extLst>
      <p:ext uri="{BB962C8B-B14F-4D97-AF65-F5344CB8AC3E}">
        <p14:creationId xmlns:p14="http://schemas.microsoft.com/office/powerpoint/2010/main" val="544537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842EC-2CAB-4671-B427-B93EF940D722}"/>
              </a:ext>
            </a:extLst>
          </p:cNvPr>
          <p:cNvSpPr>
            <a:spLocks noGrp="1"/>
          </p:cNvSpPr>
          <p:nvPr>
            <p:ph type="title"/>
          </p:nvPr>
        </p:nvSpPr>
        <p:spPr/>
        <p:txBody>
          <a:bodyPr/>
          <a:lstStyle/>
          <a:p>
            <a:r>
              <a:rPr lang="en-US" dirty="0"/>
              <a:t>Result of t-test &amp; Interpretation </a:t>
            </a:r>
          </a:p>
        </p:txBody>
      </p:sp>
      <p:graphicFrame>
        <p:nvGraphicFramePr>
          <p:cNvPr id="8" name="Table 8">
            <a:extLst>
              <a:ext uri="{FF2B5EF4-FFF2-40B4-BE49-F238E27FC236}">
                <a16:creationId xmlns:a16="http://schemas.microsoft.com/office/drawing/2014/main" id="{92884A9D-22A5-4EBE-8C11-E2C4D9350FE8}"/>
              </a:ext>
            </a:extLst>
          </p:cNvPr>
          <p:cNvGraphicFramePr>
            <a:graphicFrameLocks noGrp="1"/>
          </p:cNvGraphicFramePr>
          <p:nvPr>
            <p:ph idx="1"/>
            <p:extLst>
              <p:ext uri="{D42A27DB-BD31-4B8C-83A1-F6EECF244321}">
                <p14:modId xmlns:p14="http://schemas.microsoft.com/office/powerpoint/2010/main" val="3873672082"/>
              </p:ext>
            </p:extLst>
          </p:nvPr>
        </p:nvGraphicFramePr>
        <p:xfrm>
          <a:off x="1865164" y="3433688"/>
          <a:ext cx="8440740" cy="874082"/>
        </p:xfrm>
        <a:graphic>
          <a:graphicData uri="http://schemas.openxmlformats.org/drawingml/2006/table">
            <a:tbl>
              <a:tblPr bandRow="1">
                <a:tableStyleId>{BC89EF96-8CEA-46FF-86C4-4CE0E7609802}</a:tableStyleId>
              </a:tblPr>
              <a:tblGrid>
                <a:gridCol w="4220370">
                  <a:extLst>
                    <a:ext uri="{9D8B030D-6E8A-4147-A177-3AD203B41FA5}">
                      <a16:colId xmlns:a16="http://schemas.microsoft.com/office/drawing/2014/main" val="3068728120"/>
                    </a:ext>
                  </a:extLst>
                </a:gridCol>
                <a:gridCol w="4220370">
                  <a:extLst>
                    <a:ext uri="{9D8B030D-6E8A-4147-A177-3AD203B41FA5}">
                      <a16:colId xmlns:a16="http://schemas.microsoft.com/office/drawing/2014/main" val="3822518826"/>
                    </a:ext>
                  </a:extLst>
                </a:gridCol>
              </a:tblGrid>
              <a:tr h="437041">
                <a:tc>
                  <a:txBody>
                    <a:bodyPr/>
                    <a:lstStyle/>
                    <a:p>
                      <a:r>
                        <a:rPr lang="en-US" dirty="0"/>
                        <a:t>T- statistic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212121"/>
                          </a:solidFill>
                          <a:effectLst/>
                          <a:latin typeface="Courier New" panose="02070309020205020404" pitchFamily="49" charset="0"/>
                          <a:ea typeface="+mn-ea"/>
                          <a:cs typeface="+mn-cs"/>
                        </a:rPr>
                        <a:t>16.4802</a:t>
                      </a:r>
                    </a:p>
                  </a:txBody>
                  <a:tcPr/>
                </a:tc>
                <a:extLst>
                  <a:ext uri="{0D108BD9-81ED-4DB2-BD59-A6C34878D82A}">
                    <a16:rowId xmlns:a16="http://schemas.microsoft.com/office/drawing/2014/main" val="1337691115"/>
                  </a:ext>
                </a:extLst>
              </a:tr>
              <a:tr h="437041">
                <a:tc>
                  <a:txBody>
                    <a:bodyPr/>
                    <a:lstStyle/>
                    <a:p>
                      <a:r>
                        <a:rPr lang="en-US" dirty="0"/>
                        <a:t>P-value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212121"/>
                          </a:solidFill>
                          <a:effectLst/>
                          <a:latin typeface="Courier New" panose="02070309020205020404" pitchFamily="49" charset="0"/>
                          <a:ea typeface="+mn-ea"/>
                          <a:cs typeface="+mn-cs"/>
                        </a:rPr>
                        <a:t>1.0545e-22</a:t>
                      </a:r>
                    </a:p>
                  </a:txBody>
                  <a:tcPr/>
                </a:tc>
                <a:extLst>
                  <a:ext uri="{0D108BD9-81ED-4DB2-BD59-A6C34878D82A}">
                    <a16:rowId xmlns:a16="http://schemas.microsoft.com/office/drawing/2014/main" val="49896438"/>
                  </a:ext>
                </a:extLst>
              </a:tr>
            </a:tbl>
          </a:graphicData>
        </a:graphic>
      </p:graphicFrame>
      <p:graphicFrame>
        <p:nvGraphicFramePr>
          <p:cNvPr id="5" name="Table 5">
            <a:extLst>
              <a:ext uri="{FF2B5EF4-FFF2-40B4-BE49-F238E27FC236}">
                <a16:creationId xmlns:a16="http://schemas.microsoft.com/office/drawing/2014/main" id="{FB0D66CE-A349-4BD0-B4A3-60C630BDADE9}"/>
              </a:ext>
            </a:extLst>
          </p:cNvPr>
          <p:cNvGraphicFramePr>
            <a:graphicFrameLocks noGrp="1"/>
          </p:cNvGraphicFramePr>
          <p:nvPr>
            <p:extLst>
              <p:ext uri="{D42A27DB-BD31-4B8C-83A1-F6EECF244321}">
                <p14:modId xmlns:p14="http://schemas.microsoft.com/office/powerpoint/2010/main" val="1639035691"/>
              </p:ext>
            </p:extLst>
          </p:nvPr>
        </p:nvGraphicFramePr>
        <p:xfrm>
          <a:off x="1865166" y="2002834"/>
          <a:ext cx="8440738" cy="1274766"/>
        </p:xfrm>
        <a:graphic>
          <a:graphicData uri="http://schemas.openxmlformats.org/drawingml/2006/table">
            <a:tbl>
              <a:tblPr firstRow="1" bandRow="1">
                <a:tableStyleId>{5C22544A-7EE6-4342-B048-85BDC9FD1C3A}</a:tableStyleId>
              </a:tblPr>
              <a:tblGrid>
                <a:gridCol w="4220369">
                  <a:extLst>
                    <a:ext uri="{9D8B030D-6E8A-4147-A177-3AD203B41FA5}">
                      <a16:colId xmlns:a16="http://schemas.microsoft.com/office/drawing/2014/main" val="638265668"/>
                    </a:ext>
                  </a:extLst>
                </a:gridCol>
                <a:gridCol w="4220369">
                  <a:extLst>
                    <a:ext uri="{9D8B030D-6E8A-4147-A177-3AD203B41FA5}">
                      <a16:colId xmlns:a16="http://schemas.microsoft.com/office/drawing/2014/main" val="3107107650"/>
                    </a:ext>
                  </a:extLst>
                </a:gridCol>
              </a:tblGrid>
              <a:tr h="424922">
                <a:tc>
                  <a:txBody>
                    <a:bodyPr/>
                    <a:lstStyle/>
                    <a:p>
                      <a:endParaRPr lang="en-US" dirty="0"/>
                    </a:p>
                  </a:txBody>
                  <a:tcPr/>
                </a:tc>
                <a:tc>
                  <a:txBody>
                    <a:bodyPr/>
                    <a:lstStyle/>
                    <a:p>
                      <a:r>
                        <a:rPr lang="en-US" dirty="0"/>
                        <a:t>Mean Value (of max : min ratio)</a:t>
                      </a:r>
                    </a:p>
                  </a:txBody>
                  <a:tcPr/>
                </a:tc>
                <a:extLst>
                  <a:ext uri="{0D108BD9-81ED-4DB2-BD59-A6C34878D82A}">
                    <a16:rowId xmlns:a16="http://schemas.microsoft.com/office/drawing/2014/main" val="4046659298"/>
                  </a:ext>
                </a:extLst>
              </a:tr>
              <a:tr h="424922">
                <a:tc>
                  <a:txBody>
                    <a:bodyPr/>
                    <a:lstStyle/>
                    <a:p>
                      <a:r>
                        <a:rPr lang="en-US" dirty="0"/>
                        <a:t>Group before 1995</a:t>
                      </a:r>
                    </a:p>
                  </a:txBody>
                  <a:tcPr/>
                </a:tc>
                <a:tc>
                  <a:txBody>
                    <a:bodyPr/>
                    <a:lstStyle/>
                    <a:p>
                      <a:r>
                        <a:rPr lang="en-US" b="0" i="0" dirty="0">
                          <a:solidFill>
                            <a:srgbClr val="212121"/>
                          </a:solidFill>
                          <a:effectLst/>
                          <a:latin typeface="Courier New" panose="02070309020205020404" pitchFamily="49" charset="0"/>
                        </a:rPr>
                        <a:t>187.2787</a:t>
                      </a:r>
                      <a:endParaRPr lang="en-US" dirty="0"/>
                    </a:p>
                  </a:txBody>
                  <a:tcPr/>
                </a:tc>
                <a:extLst>
                  <a:ext uri="{0D108BD9-81ED-4DB2-BD59-A6C34878D82A}">
                    <a16:rowId xmlns:a16="http://schemas.microsoft.com/office/drawing/2014/main" val="2891914423"/>
                  </a:ext>
                </a:extLst>
              </a:tr>
              <a:tr h="424922">
                <a:tc>
                  <a:txBody>
                    <a:bodyPr/>
                    <a:lstStyle/>
                    <a:p>
                      <a:r>
                        <a:rPr lang="en-US" dirty="0"/>
                        <a:t>Group after 1995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2121"/>
                          </a:solidFill>
                          <a:effectLst/>
                          <a:latin typeface="Courier New" panose="02070309020205020404" pitchFamily="49" charset="0"/>
                        </a:rPr>
                        <a:t>83.4333</a:t>
                      </a:r>
                    </a:p>
                  </a:txBody>
                  <a:tcPr/>
                </a:tc>
                <a:extLst>
                  <a:ext uri="{0D108BD9-81ED-4DB2-BD59-A6C34878D82A}">
                    <a16:rowId xmlns:a16="http://schemas.microsoft.com/office/drawing/2014/main" val="3143118426"/>
                  </a:ext>
                </a:extLst>
              </a:tr>
            </a:tbl>
          </a:graphicData>
        </a:graphic>
      </p:graphicFrame>
      <p:sp>
        <p:nvSpPr>
          <p:cNvPr id="10" name="TextBox 9">
            <a:extLst>
              <a:ext uri="{FF2B5EF4-FFF2-40B4-BE49-F238E27FC236}">
                <a16:creationId xmlns:a16="http://schemas.microsoft.com/office/drawing/2014/main" id="{56F5F57C-9FBB-4683-ADAE-F1DFD197A338}"/>
              </a:ext>
            </a:extLst>
          </p:cNvPr>
          <p:cNvSpPr txBox="1"/>
          <p:nvPr/>
        </p:nvSpPr>
        <p:spPr>
          <a:xfrm>
            <a:off x="1056333" y="4436873"/>
            <a:ext cx="10203069" cy="210826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a:solidFill>
                  <a:srgbClr val="000000"/>
                </a:solidFill>
                <a:latin typeface="Roboto" panose="02000000000000000000" pitchFamily="2" charset="0"/>
                <a:ea typeface="Roboto" panose="02000000000000000000" pitchFamily="2" charset="0"/>
                <a:cs typeface="Times New Roman" panose="02020603050405020304" pitchFamily="18" charset="0"/>
              </a:rPr>
              <a:t>We can see that the t-statistic &gt; critical value(=1.96), so </a:t>
            </a:r>
            <a:r>
              <a:rPr lang="en-US" altLang="en-US" sz="1900" b="1" dirty="0">
                <a:solidFill>
                  <a:srgbClr val="000000"/>
                </a:solidFill>
                <a:latin typeface="Roboto" panose="02000000000000000000" pitchFamily="2" charset="0"/>
                <a:ea typeface="Roboto" panose="02000000000000000000" pitchFamily="2" charset="0"/>
                <a:cs typeface="Times New Roman" panose="02020603050405020304" pitchFamily="18" charset="0"/>
              </a:rPr>
              <a:t>we can safely reject the null hypothesis</a:t>
            </a:r>
            <a:r>
              <a:rPr lang="en-US" altLang="en-US" sz="1900" dirty="0">
                <a:solidFill>
                  <a:srgbClr val="000000"/>
                </a:solidFill>
                <a:latin typeface="Roboto" panose="02000000000000000000" pitchFamily="2" charset="0"/>
                <a:ea typeface="Roboto" panose="02000000000000000000" pitchFamily="2" charset="0"/>
                <a:cs typeface="Times New Roman" panose="02020603050405020304" pitchFamily="18" charset="0"/>
              </a:rPr>
              <a:t> that there's no difference between max : min revenue ratio of the two groups. Also, since the p-value &lt; 0.05, we can say that </a:t>
            </a:r>
            <a:r>
              <a:rPr lang="en-US" altLang="en-US" sz="1900" b="1" dirty="0">
                <a:solidFill>
                  <a:srgbClr val="000000"/>
                </a:solidFill>
                <a:latin typeface="Roboto" panose="02000000000000000000" pitchFamily="2" charset="0"/>
                <a:ea typeface="Roboto" panose="02000000000000000000" pitchFamily="2" charset="0"/>
                <a:cs typeface="Times New Roman" panose="02020603050405020304" pitchFamily="18" charset="0"/>
              </a:rPr>
              <a:t>the difference is statistically significant</a:t>
            </a:r>
            <a:r>
              <a:rPr lang="en-US" altLang="en-US" sz="1900" dirty="0">
                <a:solidFill>
                  <a:srgbClr val="000000"/>
                </a:solidFill>
                <a:latin typeface="Roboto" panose="02000000000000000000" pitchFamily="2" charset="0"/>
                <a:ea typeface="Roboto" panose="02000000000000000000" pitchFamily="2" charset="0"/>
                <a:cs typeface="Times New Roman" panose="02020603050405020304" pitchFamily="18" charset="0"/>
              </a:rPr>
              <a:t> at 95% confidence interval.</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a:solidFill>
                  <a:srgbClr val="000000"/>
                </a:solidFill>
                <a:latin typeface="Roboto" panose="02000000000000000000" pitchFamily="2" charset="0"/>
                <a:ea typeface="Roboto" panose="02000000000000000000" pitchFamily="2" charset="0"/>
                <a:cs typeface="Times New Roman" panose="02020603050405020304" pitchFamily="18" charset="0"/>
              </a:rPr>
              <a:t>Thus, this test clearly shows that there has been a </a:t>
            </a:r>
            <a:r>
              <a:rPr lang="en-US" altLang="en-US" sz="1900" b="1" dirty="0">
                <a:solidFill>
                  <a:srgbClr val="000000"/>
                </a:solidFill>
                <a:latin typeface="Roboto" panose="02000000000000000000" pitchFamily="2" charset="0"/>
                <a:ea typeface="Roboto" panose="02000000000000000000" pitchFamily="2" charset="0"/>
                <a:cs typeface="Times New Roman" panose="02020603050405020304" pitchFamily="18" charset="0"/>
              </a:rPr>
              <a:t>significant change in the mean max : min revenue ratios of Fortune 500 companies before &amp; after 1995</a:t>
            </a:r>
            <a:r>
              <a:rPr lang="en-US" altLang="en-US" sz="1900" dirty="0">
                <a:solidFill>
                  <a:srgbClr val="000000"/>
                </a:solidFill>
                <a:latin typeface="Roboto" panose="02000000000000000000" pitchFamily="2" charset="0"/>
                <a:ea typeface="Roboto" panose="02000000000000000000" pitchFamily="2" charset="0"/>
                <a:cs typeface="Times New Roman" panose="02020603050405020304" pitchFamily="18" charset="0"/>
              </a:rPr>
              <a:t>.</a:t>
            </a:r>
          </a:p>
          <a:p>
            <a:endParaRPr lang="en-US" dirty="0"/>
          </a:p>
        </p:txBody>
      </p:sp>
      <p:sp>
        <p:nvSpPr>
          <p:cNvPr id="11" name="Rectangle 1">
            <a:extLst>
              <a:ext uri="{FF2B5EF4-FFF2-40B4-BE49-F238E27FC236}">
                <a16:creationId xmlns:a16="http://schemas.microsoft.com/office/drawing/2014/main" id="{26C50B6F-DEA9-418B-B5E1-BD1D47225F5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9006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A27B-0FEB-4483-BEF8-5C561640BB29}"/>
              </a:ext>
            </a:extLst>
          </p:cNvPr>
          <p:cNvSpPr>
            <a:spLocks noGrp="1"/>
          </p:cNvSpPr>
          <p:nvPr>
            <p:ph type="title"/>
          </p:nvPr>
        </p:nvSpPr>
        <p:spPr/>
        <p:txBody>
          <a:bodyPr/>
          <a:lstStyle/>
          <a:p>
            <a:r>
              <a:rPr lang="en-US" dirty="0"/>
              <a:t>Hypothesis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94D000F-BADD-4958-814E-FE51A4809329}"/>
                  </a:ext>
                </a:extLst>
              </p:cNvPr>
              <p:cNvSpPr>
                <a:spLocks noGrp="1"/>
              </p:cNvSpPr>
              <p:nvPr>
                <p:ph idx="1"/>
              </p:nvPr>
            </p:nvSpPr>
            <p:spPr/>
            <p:txBody>
              <a:bodyPr>
                <a:normAutofit/>
              </a:bodyPr>
              <a:lstStyle/>
              <a:p>
                <a:pPr marL="0" marR="0" indent="0" fontAlgn="base">
                  <a:lnSpc>
                    <a:spcPct val="107000"/>
                  </a:lnSpc>
                  <a:spcBef>
                    <a:spcPts val="0"/>
                  </a:spcBef>
                  <a:spcAft>
                    <a:spcPts val="0"/>
                  </a:spcAft>
                  <a:buNone/>
                </a:pPr>
                <a:r>
                  <a:rPr lang="en-US"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My second hypothesis is designed to see the contribution of internet boom to change of composition after 1995. </a:t>
                </a:r>
                <a:r>
                  <a:rPr lang="en-US" b="1"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The null hypothesis states that there’s no significant change in mean revenue of group A (all 500 companies) &amp; group B (all non-tech companies) at 95% confidence interval.</a:t>
                </a:r>
              </a:p>
              <a:p>
                <a:pPr marL="0" marR="0" indent="0" fontAlgn="base">
                  <a:lnSpc>
                    <a:spcPct val="107000"/>
                  </a:lnSpc>
                  <a:spcBef>
                    <a:spcPts val="0"/>
                  </a:spcBef>
                  <a:spcAft>
                    <a:spcPts val="0"/>
                  </a:spcAft>
                  <a:buNone/>
                </a:pPr>
                <a:endParaRPr lang="en-US" sz="2000" dirty="0">
                  <a:solidFill>
                    <a:srgbClr val="000000"/>
                  </a:solidFill>
                  <a:latin typeface="Roboto" panose="02000000000000000000" pitchFamily="2" charset="0"/>
                  <a:ea typeface="Roboto" panose="02000000000000000000" pitchFamily="2" charset="0"/>
                  <a:cs typeface="Times New Roman" panose="02020603050405020304" pitchFamily="18" charset="0"/>
                </a:endParaRPr>
              </a:p>
              <a:p>
                <a:pPr marL="0" marR="0" indent="0" fontAlgn="base">
                  <a:lnSpc>
                    <a:spcPct val="107000"/>
                  </a:lnSpc>
                  <a:spcBef>
                    <a:spcPts val="0"/>
                  </a:spcBef>
                  <a:spcAft>
                    <a:spcPts val="0"/>
                  </a:spcAft>
                  <a:buNone/>
                </a:pPr>
                <a:r>
                  <a:rPr lang="en-US" sz="24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𝐻</m:t>
                        </m:r>
                      </m:e>
                      <m:sub>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0</m:t>
                        </m:r>
                      </m:sub>
                    </m:sSub>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𝜇</m:t>
                        </m:r>
                      </m:e>
                      <m:sub>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𝐴</m:t>
                        </m:r>
                      </m:sub>
                    </m:sSub>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𝜇</m:t>
                        </m:r>
                      </m:e>
                      <m:sub>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𝐵</m:t>
                        </m:r>
                      </m:sub>
                    </m:sSub>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=0</m:t>
                    </m:r>
                  </m:oMath>
                </a14:m>
                <a:br>
                  <a:rPr lang="en-US" sz="2400" b="0" i="1" dirty="0">
                    <a:effectLst/>
                    <a:latin typeface="Cambria Math" panose="02040503050406030204" pitchFamily="18" charset="0"/>
                    <a:ea typeface="Cambria Math" panose="02040503050406030204" pitchFamily="18" charset="0"/>
                    <a:cs typeface="Times New Roman" panose="02020603050405020304" pitchFamily="18" charset="0"/>
                  </a:rPr>
                </a:br>
                <a:r>
                  <a:rPr lang="en-US" sz="2400" b="0" i="1" dirty="0">
                    <a:effectLst/>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𝐻</m:t>
                        </m:r>
                      </m:e>
                      <m:sub>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𝑎</m:t>
                        </m:r>
                      </m:sub>
                    </m:sSub>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𝜇</m:t>
                        </m:r>
                      </m:e>
                      <m:sub>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𝐴</m:t>
                        </m:r>
                      </m:sub>
                    </m:sSub>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𝜇</m:t>
                        </m:r>
                      </m:e>
                      <m:sub>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𝐵</m:t>
                        </m:r>
                      </m:sub>
                    </m:sSub>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0</m:t>
                    </m:r>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where</m:t>
                    </m:r>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H</m:t>
                        </m:r>
                      </m:e>
                      <m:sub>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a</m:t>
                        </m:r>
                      </m:sub>
                    </m:sSub>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is</m:t>
                    </m:r>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the</m:t>
                    </m:r>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alternate</m:t>
                    </m:r>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hypothesis</m:t>
                    </m:r>
                    <m:r>
                      <m:rPr>
                        <m:nor/>
                      </m:rP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2400" i="1" dirty="0">
                  <a:solidFill>
                    <a:srgbClr val="373A36"/>
                  </a:solidFill>
                  <a:latin typeface="Cambria Math" panose="02040503050406030204" pitchFamily="18" charset="0"/>
                  <a:ea typeface="Cambria Math" panose="02040503050406030204" pitchFamily="18" charset="0"/>
                  <a:cs typeface="Times New Roman" panose="02020603050405020304" pitchFamily="18" charset="0"/>
                </a:endParaRPr>
              </a:p>
              <a:p>
                <a:pPr marL="0" indent="0" fontAlgn="base">
                  <a:lnSpc>
                    <a:spcPct val="107000"/>
                  </a:lnSpc>
                  <a:spcBef>
                    <a:spcPts val="0"/>
                  </a:spcBef>
                  <a:spcAft>
                    <a:spcPts val="0"/>
                  </a:spcAft>
                  <a:buNone/>
                </a:pPr>
                <a:r>
                  <a:rPr lang="en-US" sz="2400" i="1" dirty="0">
                    <a:solidFill>
                      <a:srgbClr val="373A36"/>
                    </a:solidFill>
                    <a:latin typeface="Cambria Math" panose="02040503050406030204" pitchFamily="18" charset="0"/>
                    <a:ea typeface="Cambria Math" panose="02040503050406030204" pitchFamily="18" charset="0"/>
                    <a:cs typeface="Times New Roman" panose="02020603050405020304" pitchFamily="18" charset="0"/>
                  </a:rPr>
                  <a:t> 		&amp;,	</a:t>
                </a:r>
                <a14:m>
                  <m:oMath xmlns:m="http://schemas.openxmlformats.org/officeDocument/2006/math">
                    <m:r>
                      <a:rPr lang="en-US" sz="2400" i="1" smtClean="0">
                        <a:solidFill>
                          <a:srgbClr val="373A36"/>
                        </a:solidFill>
                        <a:latin typeface="Cambria Math" panose="02040503050406030204" pitchFamily="18" charset="0"/>
                        <a:ea typeface="Cambria Math" panose="02040503050406030204" pitchFamily="18" charset="0"/>
                        <a:cs typeface="Times New Roman" panose="02020603050405020304" pitchFamily="18" charset="0"/>
                      </a:rPr>
                      <m:t>𝛼</m:t>
                    </m:r>
                    <m:r>
                      <a:rPr lang="en-US" sz="2400" b="0" i="1" smtClean="0">
                        <a:solidFill>
                          <a:srgbClr val="373A36"/>
                        </a:solidFill>
                        <a:latin typeface="Cambria Math" panose="02040503050406030204" pitchFamily="18" charset="0"/>
                        <a:ea typeface="Cambria Math" panose="02040503050406030204" pitchFamily="18" charset="0"/>
                        <a:cs typeface="Times New Roman" panose="02020603050405020304" pitchFamily="18" charset="0"/>
                      </a:rPr>
                      <m:t>=0.05 (</m:t>
                    </m:r>
                    <m:r>
                      <a:rPr lang="en-US" sz="2400" b="0" i="1" smtClean="0">
                        <a:solidFill>
                          <a:srgbClr val="373A36"/>
                        </a:solidFill>
                        <a:latin typeface="Cambria Math" panose="02040503050406030204" pitchFamily="18" charset="0"/>
                        <a:ea typeface="Cambria Math" panose="02040503050406030204" pitchFamily="18" charset="0"/>
                        <a:cs typeface="Times New Roman" panose="02020603050405020304" pitchFamily="18" charset="0"/>
                      </a:rPr>
                      <m:t>𝑎𝑡</m:t>
                    </m:r>
                    <m:r>
                      <a:rPr lang="en-US" sz="2400" b="0" i="1" smtClean="0">
                        <a:solidFill>
                          <a:srgbClr val="373A36"/>
                        </a:solidFill>
                        <a:latin typeface="Cambria Math" panose="02040503050406030204" pitchFamily="18" charset="0"/>
                        <a:ea typeface="Cambria Math" panose="02040503050406030204" pitchFamily="18" charset="0"/>
                        <a:cs typeface="Times New Roman" panose="02020603050405020304" pitchFamily="18" charset="0"/>
                      </a:rPr>
                      <m:t> 95% </m:t>
                    </m:r>
                    <m:r>
                      <a:rPr lang="en-US" sz="2400" b="0" i="1" smtClean="0">
                        <a:solidFill>
                          <a:srgbClr val="373A36"/>
                        </a:solidFill>
                        <a:latin typeface="Cambria Math" panose="02040503050406030204" pitchFamily="18" charset="0"/>
                        <a:ea typeface="Cambria Math" panose="02040503050406030204" pitchFamily="18" charset="0"/>
                        <a:cs typeface="Times New Roman" panose="02020603050405020304" pitchFamily="18" charset="0"/>
                      </a:rPr>
                      <m:t>𝐶𝐼</m:t>
                    </m:r>
                    <m:r>
                      <a:rPr lang="en-US" sz="2400" b="0" i="1" smtClean="0">
                        <a:solidFill>
                          <a:srgbClr val="373A36"/>
                        </a:solidFill>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2400" i="1" dirty="0">
                  <a:solidFill>
                    <a:srgbClr val="373A36"/>
                  </a:solidFill>
                  <a:latin typeface="Cambria Math" panose="02040503050406030204" pitchFamily="18" charset="0"/>
                  <a:ea typeface="Cambria Math" panose="020405030504060302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394D000F-BADD-4958-814E-FE51A4809329}"/>
                  </a:ext>
                </a:extLst>
              </p:cNvPr>
              <p:cNvSpPr>
                <a:spLocks noGrp="1" noRot="1" noChangeAspect="1" noMove="1" noResize="1" noEditPoints="1" noAdjustHandles="1" noChangeArrowheads="1" noChangeShapeType="1" noTextEdit="1"/>
              </p:cNvSpPr>
              <p:nvPr>
                <p:ph idx="1"/>
              </p:nvPr>
            </p:nvSpPr>
            <p:spPr>
              <a:blipFill>
                <a:blip r:embed="rId2"/>
                <a:stretch>
                  <a:fillRect l="-1455" t="-810" r="-667"/>
                </a:stretch>
              </a:blipFill>
            </p:spPr>
            <p:txBody>
              <a:bodyPr/>
              <a:lstStyle/>
              <a:p>
                <a:r>
                  <a:rPr lang="en-US">
                    <a:noFill/>
                  </a:rPr>
                  <a:t> </a:t>
                </a:r>
              </a:p>
            </p:txBody>
          </p:sp>
        </mc:Fallback>
      </mc:AlternateContent>
    </p:spTree>
    <p:extLst>
      <p:ext uri="{BB962C8B-B14F-4D97-AF65-F5344CB8AC3E}">
        <p14:creationId xmlns:p14="http://schemas.microsoft.com/office/powerpoint/2010/main" val="214835103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{684C2C23-9D60-4085-9A2A-104C76B48632}tf56160789_win32</Template>
  <TotalTime>3590</TotalTime>
  <Words>1074</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Bookman Old Style</vt:lpstr>
      <vt:lpstr>Calibri</vt:lpstr>
      <vt:lpstr>Cambria Math</vt:lpstr>
      <vt:lpstr>Courier New</vt:lpstr>
      <vt:lpstr>Franklin Gothic Book</vt:lpstr>
      <vt:lpstr>Roboto</vt:lpstr>
      <vt:lpstr>Times New Roman</vt:lpstr>
      <vt:lpstr>1_RetrospectVTI</vt:lpstr>
      <vt:lpstr>How did Internet affect the Fortune 500 ??? </vt:lpstr>
      <vt:lpstr>Objective </vt:lpstr>
      <vt:lpstr>About the Data </vt:lpstr>
      <vt:lpstr>Initial Analysis </vt:lpstr>
      <vt:lpstr>PowerPoint Presentation</vt:lpstr>
      <vt:lpstr>Road to Hypotheses</vt:lpstr>
      <vt:lpstr>Hypothesis 1</vt:lpstr>
      <vt:lpstr>Result of t-test &amp; Interpretation </vt:lpstr>
      <vt:lpstr>Hypothesis 2</vt:lpstr>
      <vt:lpstr>Results of t-test &amp; interpretation</vt:lpstr>
      <vt:lpstr>PowerPoint Presentation</vt:lpstr>
      <vt:lpstr>Tech Companies Vs Others</vt:lpstr>
      <vt:lpstr>Inferences &amp;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did internet affect the fortune 500 ???</dc:title>
  <dc:creator>Gunjan Sood</dc:creator>
  <cp:lastModifiedBy>Gunjan Sood</cp:lastModifiedBy>
  <cp:revision>1</cp:revision>
  <dcterms:created xsi:type="dcterms:W3CDTF">2021-11-26T00:01:59Z</dcterms:created>
  <dcterms:modified xsi:type="dcterms:W3CDTF">2021-11-28T16:40:52Z</dcterms:modified>
</cp:coreProperties>
</file>