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unjankokate/Energy-Consumption-Week-3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81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44351C-1A99-CAD2-C033-AF31CA04AA54}"/>
              </a:ext>
            </a:extLst>
          </p:cNvPr>
          <p:cNvSpPr txBox="1"/>
          <p:nvPr/>
        </p:nvSpPr>
        <p:spPr>
          <a:xfrm>
            <a:off x="4763701" y="2933457"/>
            <a:ext cx="708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Trends 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74131-8E77-8883-247E-3989BFD0A4C2}"/>
              </a:ext>
            </a:extLst>
          </p:cNvPr>
          <p:cNvSpPr txBox="1"/>
          <p:nvPr/>
        </p:nvSpPr>
        <p:spPr>
          <a:xfrm flipH="1">
            <a:off x="4763701" y="4416189"/>
            <a:ext cx="7007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Name: Gunjan Narendra Kokate </a:t>
            </a:r>
          </a:p>
          <a:p>
            <a:r>
              <a:rPr lang="en-IN" sz="1400" dirty="0">
                <a:solidFill>
                  <a:schemeClr val="bg1"/>
                </a:solidFill>
              </a:rPr>
              <a:t>AICTE Stud ID: </a:t>
            </a:r>
            <a:r>
              <a:rPr lang="en-IN" sz="1400" i="0" u="none" strike="noStrike" baseline="0" dirty="0">
                <a:solidFill>
                  <a:schemeClr val="bg1"/>
                </a:solidFill>
                <a:latin typeface="+mj-lt"/>
              </a:rPr>
              <a:t>STU67e005d3e09521742734803</a:t>
            </a:r>
          </a:p>
          <a:p>
            <a:r>
              <a:rPr lang="en-IN" sz="1400" dirty="0">
                <a:solidFill>
                  <a:schemeClr val="bg1"/>
                </a:solidFill>
                <a:latin typeface="+mj-lt"/>
              </a:rPr>
              <a:t>GitHub Repository : </a:t>
            </a:r>
            <a:r>
              <a:rPr lang="en-IN" sz="1400" dirty="0">
                <a:solidFill>
                  <a:schemeClr val="bg1"/>
                </a:solidFill>
                <a:latin typeface="+mj-lt"/>
                <a:hlinkClick r:id="rId5"/>
              </a:rPr>
              <a:t> https://github.com/Gunjankokate/Energy- Consumption-Week-3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81C82-A263-250A-8350-B6219C4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1491416"/>
            <a:ext cx="7440433" cy="5112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27830-2F41-2BD9-46DE-99DC4178A0EA}"/>
              </a:ext>
            </a:extLst>
          </p:cNvPr>
          <p:cNvSpPr txBox="1"/>
          <p:nvPr/>
        </p:nvSpPr>
        <p:spPr>
          <a:xfrm>
            <a:off x="8026399" y="2487370"/>
            <a:ext cx="3423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Explanation: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shows electricity consumption per building: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consumption: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B1006 and B1009 (~2020K).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consumption: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B1005 (~1880K).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size: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total utility use (all buildings have similar overall usage).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C63ED1-7FFB-072B-36EB-57DDA94D1EE6}"/>
              </a:ext>
            </a:extLst>
          </p:cNvPr>
          <p:cNvSpPr txBox="1"/>
          <p:nvPr/>
        </p:nvSpPr>
        <p:spPr>
          <a:xfrm>
            <a:off x="172720" y="1158240"/>
            <a:ext cx="3220720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  </a:t>
            </a:r>
            <a:endParaRPr lang="en-IN" sz="2000" b="1" dirty="0">
              <a:solidFill>
                <a:srgbClr val="213163"/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55601-991F-C9F2-F820-900231B49447}"/>
              </a:ext>
            </a:extLst>
          </p:cNvPr>
          <p:cNvSpPr txBox="1"/>
          <p:nvPr/>
        </p:nvSpPr>
        <p:spPr>
          <a:xfrm>
            <a:off x="254000" y="1696720"/>
            <a:ext cx="10068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400" dirty="0"/>
              <a:t>The Power BI dashboard developed for analyzing energy consumption across multiple buildings provides a powerful and insightful solution to a common organizational challenge—lack of visibility into resource usage.</a:t>
            </a:r>
          </a:p>
          <a:p>
            <a:pPr algn="just">
              <a:buNone/>
            </a:pPr>
            <a:r>
              <a:rPr lang="en-US" sz="1400" dirty="0"/>
              <a:t>By integrating data from different utilities (electricity, water, and gas) and presenting it in a dynamic, interactive format, the dashboard enables users to:</a:t>
            </a:r>
          </a:p>
          <a:p>
            <a:pPr algn="just">
              <a:buNone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Monitor and compare usage trends over time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Identify inefficiencies and high-consumption areas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Detect anomalies such as sudden spikes or drops in usage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Make informed, data-driven decisions to reduce operational costs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This project demonstrates how advanced data visualization tools like Power BI can transform raw utility data into meaningful insights. </a:t>
            </a:r>
          </a:p>
          <a:p>
            <a:pPr algn="just"/>
            <a:r>
              <a:rPr lang="en-US" sz="1400" dirty="0"/>
              <a:t>Ultimately, the solution supports improved energy efficiency, cost savings, and sustainability efforts—empowering organizations to manage resources more effectively and responsibly.</a:t>
            </a:r>
          </a:p>
        </p:txBody>
      </p:sp>
    </p:spTree>
    <p:extLst>
      <p:ext uri="{BB962C8B-B14F-4D97-AF65-F5344CB8AC3E}">
        <p14:creationId xmlns:p14="http://schemas.microsoft.com/office/powerpoint/2010/main" val="28004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9C463ED-4950-7ECC-7FC8-6E9542DE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2041539"/>
            <a:ext cx="72553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understand the challenges organizations face in tracking and comparing energy usage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(water, electricity, gas) across multiple buildings.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learn how to leverage Power BI for building interactive dashboards that visualize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energy consumption over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gain hands-on experience in identifying inefficiencies through data-driven visual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skills in using Power BI tools such as Power Query, DAX, and visual components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monitor real-time trends and support cost-saving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apply data visualization best practices for presenting actionable insights that improve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operational efficiency and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027613-EA06-84C4-C2CE-9353F2B9B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544518"/>
            <a:ext cx="10247686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initial data entry, formatting, and cleaning of raw energy consumption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tool for creating dynamic and interactive dashboards to visualize energy trends.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 Editor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for data transformation, cleansing, and shaping before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for creating custom measures and calculated columns to enhance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Visuals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charts, bar graphs, KPI cards, and slicers used to compare resource consumption across time and buildings.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Relationships were built between different data tables (e.g., buildings, utility types, weekly usage) to ensure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6314" y="93432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1BA5-68CE-DC95-1E43-E42C263E32C2}"/>
              </a:ext>
            </a:extLst>
          </p:cNvPr>
          <p:cNvSpPr txBox="1"/>
          <p:nvPr/>
        </p:nvSpPr>
        <p:spPr>
          <a:xfrm>
            <a:off x="226314" y="1340389"/>
            <a:ext cx="9814560" cy="445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DC99626-B6F3-04A4-CE9A-0BA78FB2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4" y="1623711"/>
            <a:ext cx="1114760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weekly energy consumption data (Electricity, Water, Gas) across multiple buildings using structured Excel files.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 &amp; Cleaning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the data into Power BI and used Power Query Editor to clean, transform, and standardize the dataset—handling nulls,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duplicates, and format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Established relationships between tables (e.g., buildings, energy types, time periods) to enable accurate cross-filtering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drill-down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Design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interactive Power BI dashboard featuring bar charts, line graphs,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line chart, stacked area chart, scatter chart,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cards,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slicers for weekly filtering and comparison.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Generation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trends, anomalies, and consumption patterns to identify high-usage zones, inefficiencies, and potential cost-saving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377BE-FF63-4E81-1BA1-A01E316E2D1D}"/>
              </a:ext>
            </a:extLst>
          </p:cNvPr>
          <p:cNvSpPr txBox="1"/>
          <p:nvPr/>
        </p:nvSpPr>
        <p:spPr>
          <a:xfrm>
            <a:off x="213360" y="1087120"/>
            <a:ext cx="3220720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39740-2F53-B046-FE29-9BDC99456E6D}"/>
              </a:ext>
            </a:extLst>
          </p:cNvPr>
          <p:cNvSpPr txBox="1"/>
          <p:nvPr/>
        </p:nvSpPr>
        <p:spPr>
          <a:xfrm>
            <a:off x="396240" y="1774552"/>
            <a:ext cx="8768080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400" dirty="0"/>
              <a:t>Organizations often operate across multiple facilities, utilizing resources such as water, electricity, and gas. However, they frequently lack a centralized and transparent system to monitor and compare consumption across these locations over time.</a:t>
            </a:r>
          </a:p>
          <a:p>
            <a:pPr algn="just">
              <a:buNone/>
            </a:pPr>
            <a:r>
              <a:rPr lang="en-US" sz="1400" dirty="0"/>
              <a:t>As a result:</a:t>
            </a:r>
          </a:p>
          <a:p>
            <a:pPr algn="just">
              <a:buNone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High-usage buildings may go unnoticed.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Sudden spikes or drops in resource consumption may not be promptly detected.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Data-driven decisions to improve efficiency and reduce costs become difficult to make.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This absence of clear and actionable insights can lead to inefficient resource utilization, increased operational expenses, and suboptimal facility management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5111F-2D1D-3F28-4462-67D998B7F1DF}"/>
              </a:ext>
            </a:extLst>
          </p:cNvPr>
          <p:cNvSpPr txBox="1"/>
          <p:nvPr/>
        </p:nvSpPr>
        <p:spPr>
          <a:xfrm>
            <a:off x="255104" y="1595021"/>
            <a:ext cx="100674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400" dirty="0"/>
              <a:t>To address the lack of visibility and control over energy consumption across multiple buildings, a comprehensive Power BI dashboard can be developed. </a:t>
            </a:r>
          </a:p>
          <a:p>
            <a:pPr algn="just">
              <a:buNone/>
            </a:pPr>
            <a:r>
              <a:rPr lang="en-US" sz="1400" dirty="0"/>
              <a:t>This dashboard serves as a centralized, interactive platform that allows organizations to track, monitor, and compare the usage of water, electricity, and gas over time, on a building-by-building basis.</a:t>
            </a:r>
          </a:p>
          <a:p>
            <a:pPr algn="just">
              <a:buNone/>
            </a:pPr>
            <a:r>
              <a:rPr lang="en-US" sz="1400" dirty="0"/>
              <a:t>Using Power BI, raw energy data collected from Excel or other data sources can be cleaned, transformed, and modeled efficiently. </a:t>
            </a:r>
          </a:p>
          <a:p>
            <a:pPr algn="just">
              <a:buNone/>
            </a:pPr>
            <a:r>
              <a:rPr lang="en-US" sz="1400" dirty="0"/>
              <a:t>The dashboard includes –</a:t>
            </a:r>
          </a:p>
          <a:p>
            <a:pPr algn="just">
              <a:buNone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 Dynamic charts and graphs:</a:t>
            </a:r>
          </a:p>
          <a:p>
            <a:pPr algn="just"/>
            <a:r>
              <a:rPr lang="en-US" sz="1400" dirty="0"/>
              <a:t> that display weekly or monthly usage trends for each utility (water, electricity, gas).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 Building-wise comparisons:</a:t>
            </a:r>
          </a:p>
          <a:p>
            <a:pPr algn="just"/>
            <a:r>
              <a:rPr lang="en-US" sz="1400" dirty="0"/>
              <a:t> to identify which locations are consuming more resources.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 KPI cards:</a:t>
            </a:r>
          </a:p>
          <a:p>
            <a:pPr algn="just"/>
            <a:r>
              <a:rPr lang="en-US" sz="1400" dirty="0"/>
              <a:t> that highlight peak usage, sudden changes, or outliers in energy consumption.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 Slicers and filters:</a:t>
            </a:r>
          </a:p>
          <a:p>
            <a:pPr algn="just"/>
            <a:r>
              <a:rPr lang="en-US" sz="1400" b="1" dirty="0"/>
              <a:t> </a:t>
            </a:r>
            <a:r>
              <a:rPr lang="en-US" sz="1400" dirty="0"/>
              <a:t>that allow users to view data by week, building, or utility type for deeper insights</a:t>
            </a:r>
          </a:p>
          <a:p>
            <a:pPr algn="just"/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 Price Per unit consumption:</a:t>
            </a:r>
          </a:p>
          <a:p>
            <a:pPr algn="just"/>
            <a:r>
              <a:rPr lang="en-US" sz="1400" dirty="0"/>
              <a:t>  to understand how each building uses the utility type and to easily figure out the price per unit.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DD23B-893F-86D8-BF7C-0D5E484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70894"/>
            <a:ext cx="6318416" cy="496071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F54ED14-7B28-BAFC-C960-95753A39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750" y="2204410"/>
            <a:ext cx="538237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Summary: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Jan 2016 to late 2019: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consumption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(orange) is the highest with seasonal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consumption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(dark blue) is moderate and shows a slight upward trend.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consumption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(light blue) is the lowest and remains nearly constant.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shows cyclical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and gas remain steady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0CD0D-F74B-E981-F267-B0280290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A607CA-3A65-98A4-733A-472793B26B5E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8C95E-C832-F8A7-85DF-151D0C43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5" y="1454522"/>
            <a:ext cx="6650975" cy="5118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74BA7-2BC7-C32B-E889-EA973B32EDF8}"/>
              </a:ext>
            </a:extLst>
          </p:cNvPr>
          <p:cNvSpPr txBox="1"/>
          <p:nvPr/>
        </p:nvSpPr>
        <p:spPr>
          <a:xfrm>
            <a:off x="6979920" y="2511162"/>
            <a:ext cx="5212080" cy="324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Summary: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bubble chart shows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consumption by building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Y-axis: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 of Electricity Consumption (in thousands).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Building codes (e.g., B1000 to B1010).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size: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Likely represents total utility consumption (electricity, water, gas combined).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Buildings B1006 and B1009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electricity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(~2020K).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B1005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consumption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(~1880K).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sizes are similar, meaning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utility use is fairly uniform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buildings.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42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8CF87-F90C-0903-BBF9-D89E8E67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7567C-7ACC-F275-182E-2ADB2A2846A7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EF7FF-6BBC-A776-14DE-C46B3254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3" y="1609572"/>
            <a:ext cx="11343594" cy="49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1613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112</TotalTime>
  <Words>1076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Gunjan Kokate</cp:lastModifiedBy>
  <cp:revision>8</cp:revision>
  <dcterms:created xsi:type="dcterms:W3CDTF">2024-12-31T09:40:01Z</dcterms:created>
  <dcterms:modified xsi:type="dcterms:W3CDTF">2025-05-19T13:59:34Z</dcterms:modified>
</cp:coreProperties>
</file>