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2" end="3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C0E7815-2D5E-4C50-BE69-DF3BE434DD0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BE09D22-2872-4B4D-A084-870226F08E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0386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Excel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VBA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Macro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2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">
        <p:sndAc>
          <p:stSnd>
            <p:snd r:embed="rId2" name="suction.wav"/>
          </p:stSnd>
        </p:sndAc>
      </p:transition>
    </mc:Choice>
    <mc:Fallback>
      <p:transition spd="slow" advClick="0" advTm="20"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Advanced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Tools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PBI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9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">
        <p:sndAc>
          <p:stSnd>
            <p:snd r:embed="rId2" name="push.wav"/>
          </p:stSnd>
        </p:sndAc>
      </p:transition>
    </mc:Choice>
    <mc:Fallback>
      <p:transition spd="slow" advClick="0" advTm="20"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0386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SSMS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SSRS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SSIS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SSAS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9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">
        <p14:ripple/>
        <p:sndAc>
          <p:stSnd>
            <p:snd r:embed="rId2" name="applause.wav"/>
          </p:stSnd>
        </p:sndAc>
      </p:transition>
    </mc:Choice>
    <mc:Fallback>
      <p:transition spd="slow" advClick="0" advTm="20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ardcov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</TotalTime>
  <Words>15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Flow</vt:lpstr>
      <vt:lpstr>Hardcover</vt:lpstr>
      <vt:lpstr>Agenda</vt:lpstr>
      <vt:lpstr>Agenda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Nilesh</dc:creator>
  <cp:lastModifiedBy>Nilesh</cp:lastModifiedBy>
  <cp:revision>1</cp:revision>
  <dcterms:created xsi:type="dcterms:W3CDTF">2019-10-03T02:20:37Z</dcterms:created>
  <dcterms:modified xsi:type="dcterms:W3CDTF">2019-10-03T02:27:33Z</dcterms:modified>
</cp:coreProperties>
</file>