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DD0B-1B54-4743-9C1D-B7D2E59F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CF920-DE88-D548-AA25-8F05BE1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8CCC-BFAE-7C4A-9F6B-4831E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6C644-0E2B-7D47-947D-05E4C9B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5887F-7A31-4848-BF46-499BA560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BE9E-2697-2E46-AB71-C48B11A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81CC-4EED-A54A-86B0-11B76A4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0DE1D-4D87-3540-987B-6B2B9F6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D0EE-83D3-F442-AEC3-BBA9FED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2D19B-CD2A-5543-B442-0039468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0325A-DB5D-D84A-B52E-CC8A3F0B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886E-8078-244B-9F30-A27363A4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BC80E-9B0A-844E-99F9-6D4EBBA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FCBC1-7577-CC4A-A1CB-A791D0A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67BEF-39A5-1A45-A8EC-9DC20E6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6CEA-A193-5147-9129-9064CD1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4CD5-17C7-2E45-ACE3-8F279C01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FD7B-5576-074A-ACD6-A687AF9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CB3E5-3F5D-8B45-915A-4A7F3DA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37D4-1387-A440-AB8B-7CE9384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A56AD-DAB0-F84B-8441-A7CEC89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3B883-F0BF-544C-AFD8-A8B5CA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CAD7C-5AF2-4645-80BB-E328E43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87F9-E434-B94E-887C-FCAB5F5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2DC71-7C01-7D4F-9520-6473032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DB1F-7B02-BE4C-92E3-78ADAB1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6F8D2-6961-874F-8E0C-A6F080D3F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4D7A0-24F8-9246-8DC8-267D84E4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75E8C-2120-2A45-8F93-47792FF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FBE6-0BE1-1645-87E7-72DB6BD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19763-4CF1-4841-BAA5-0129E17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D784-4BED-4646-8F5A-02BAD6A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2EE82-2D6A-5946-8A20-71886B19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47627-61A1-C14D-9590-16C328A4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18228F-AA2D-A340-AC64-188B46A8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275235-29B7-C644-97BA-73CCBF510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0F795C-6B9E-E347-9D4B-F62E59C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B0AF7-D475-1742-B251-3E76664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1D7AE-9A12-D744-8AC1-320CC9A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7B73-9A14-EF49-8AD3-BBCFA64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3EF3A-0CF5-E849-85B0-5C62387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6ABBA-E69C-3745-967F-C05078A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6A1F9-470B-2441-ABAA-5718CD76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B00308-FC72-BF4E-B005-7BDBACC8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6ACF2E-0930-6248-8F2E-A178257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E3E9F-BE6E-E44E-B55C-B65C4CB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98CF-7EBD-2043-A9CB-9544C04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ED5F-09FA-CD4C-B2CD-81F1CBD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FC89F-5628-A748-B9B8-A8929CBC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D636-F52F-C942-B4C1-52903C6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A74A45-2712-3844-84D7-3BA306E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08FCB-87BE-FA41-B1D6-5D757F7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7A66-ECD2-1D49-AA1E-993FACCC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B90CD-5186-384C-A5D7-E3E84DA4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19D60-64B2-EF45-B701-E22A21D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8FFA2-AAF1-4741-BF3A-94E2C32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7F283-7C26-BA46-B503-29A9D15D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F50-4F3F-C342-AFBD-6A65136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2BD26A-4100-7345-96A2-37556CC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94D0-268E-AE43-A125-AAEF7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D40-2D19-1B48-A2F2-50C99DB8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6F4D4-0B46-1B43-AA55-B28F24AF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CD11-7748-2C44-9B45-30D23C0D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7" Type="http://schemas.openxmlformats.org/officeDocument/2006/relationships/hyperlink" Target="https://medium.com/free-code-camp/what-is-git-and-how-to-use-it-c341b049ae61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burst.io/git-good-part-a-e0d826286a2a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io/" TargetMode="External"/><Relationship Id="rId3" Type="http://schemas.openxmlformats.org/officeDocument/2006/relationships/hyperlink" Target="https://www.python.org/doc/" TargetMode="External"/><Relationship Id="rId7" Type="http://schemas.openxmlformats.org/officeDocument/2006/relationships/hyperlink" Target="https://refactoringui.com/" TargetMode="External"/><Relationship Id="rId2" Type="http://schemas.openxmlformats.org/officeDocument/2006/relationships/hyperlink" Target="https://developer.mozilla.org/fr/docs/We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docs" TargetMode="External"/><Relationship Id="rId11" Type="http://schemas.openxmlformats.org/officeDocument/2006/relationships/hyperlink" Target="https://stackoverflow.com/" TargetMode="External"/><Relationship Id="rId5" Type="http://schemas.openxmlformats.org/officeDocument/2006/relationships/hyperlink" Target="https://medium.com/" TargetMode="External"/><Relationship Id="rId10" Type="http://schemas.openxmlformats.org/officeDocument/2006/relationships/hyperlink" Target="https://www.google.fr/" TargetMode="External"/><Relationship Id="rId4" Type="http://schemas.openxmlformats.org/officeDocument/2006/relationships/hyperlink" Target="https://docs.djangoproject.com/en/2.2/" TargetMode="External"/><Relationship Id="rId9" Type="http://schemas.openxmlformats.org/officeDocument/2006/relationships/hyperlink" Target="https://github.com/borgia-app/Borgia-do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s://github.com/borgia-app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ketch.com/" TargetMode="External"/><Relationship Id="rId5" Type="http://schemas.openxmlformats.org/officeDocument/2006/relationships/hyperlink" Target="https://www.python.org/dev/peps/pep-0008/" TargetMode="External"/><Relationship Id="rId4" Type="http://schemas.openxmlformats.org/officeDocument/2006/relationships/hyperlink" Target="https://github.com/pretti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C963-151C-C745-AE55-2956A73B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241"/>
            <a:ext cx="9144000" cy="978759"/>
          </a:xfrm>
        </p:spPr>
        <p:txBody>
          <a:bodyPr/>
          <a:lstStyle/>
          <a:p>
            <a:r>
              <a:rPr lang="fr-FR" b="1" dirty="0">
                <a:latin typeface="+mn-lt"/>
              </a:rPr>
              <a:t>Borgia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33787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Chapitre 0 – Guide de survie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834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5A5B-300F-AC4D-9BF3-745391D2DA8C}"/>
              </a:ext>
            </a:extLst>
          </p:cNvPr>
          <p:cNvSpPr txBox="1"/>
          <p:nvPr/>
        </p:nvSpPr>
        <p:spPr>
          <a:xfrm>
            <a:off x="194638" y="1719555"/>
            <a:ext cx="11575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Git : gestionnaire de version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Construction d’un arbre de version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Gratuit, open source, activement suivi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Fonctionnement par  « </a:t>
            </a:r>
            <a:r>
              <a:rPr lang="fr-FR" sz="2000" dirty="0" err="1"/>
              <a:t>repositories</a:t>
            </a:r>
            <a:r>
              <a:rPr lang="fr-FR" sz="2000" dirty="0"/>
              <a:t> », hébergé quelque part (en local, sur </a:t>
            </a:r>
            <a:r>
              <a:rPr lang="fr-FR" sz="2000" dirty="0" err="1"/>
              <a:t>github</a:t>
            </a:r>
            <a:r>
              <a:rPr lang="fr-FR" sz="2000" dirty="0"/>
              <a:t>, sur un serveur, …)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F11E7-B389-EA41-97E1-0FF9450F8890}"/>
              </a:ext>
            </a:extLst>
          </p:cNvPr>
          <p:cNvSpPr/>
          <p:nvPr/>
        </p:nvSpPr>
        <p:spPr>
          <a:xfrm>
            <a:off x="6096000" y="171955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Utilisations communes :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Travail en commun sur plusieurs versions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Suivi des mises à jour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Possibilité de revenir en arrière, de fusion, ...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CBCBC-1594-D44D-A771-353C19828500}"/>
              </a:ext>
            </a:extLst>
          </p:cNvPr>
          <p:cNvSpPr txBox="1"/>
          <p:nvPr/>
        </p:nvSpPr>
        <p:spPr>
          <a:xfrm>
            <a:off x="368809" y="4149982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25C3F-128A-8C47-B862-CF7D369B6DAB}"/>
              </a:ext>
            </a:extLst>
          </p:cNvPr>
          <p:cNvSpPr/>
          <p:nvPr/>
        </p:nvSpPr>
        <p:spPr>
          <a:xfrm>
            <a:off x="368809" y="4634787"/>
            <a:ext cx="315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https://git-scm.com/downloads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A4F6F-14B0-0541-9B15-033B82134477}"/>
              </a:ext>
            </a:extLst>
          </p:cNvPr>
          <p:cNvSpPr/>
          <p:nvPr/>
        </p:nvSpPr>
        <p:spPr>
          <a:xfrm>
            <a:off x="368809" y="5881761"/>
            <a:ext cx="80037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https://codeburst.io/git-good-part-a-e0d826286a2a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https://medium.com/free-code-camp/what-is-git-and-how-to-use-it-c341b049ae61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DD9E84-EE9C-4944-B7CD-AEDBB0E617CC}"/>
              </a:ext>
            </a:extLst>
          </p:cNvPr>
          <p:cNvSpPr txBox="1"/>
          <p:nvPr/>
        </p:nvSpPr>
        <p:spPr>
          <a:xfrm>
            <a:off x="368809" y="5420096"/>
            <a:ext cx="312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 lire pour plus d’infos </a:t>
            </a:r>
          </a:p>
        </p:txBody>
      </p:sp>
    </p:spTree>
    <p:extLst>
      <p:ext uri="{BB962C8B-B14F-4D97-AF65-F5344CB8AC3E}">
        <p14:creationId xmlns:p14="http://schemas.microsoft.com/office/powerpoint/2010/main" val="37927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614D58B-C6D8-4F40-92E0-49D6C1206D4C}"/>
              </a:ext>
            </a:extLst>
          </p:cNvPr>
          <p:cNvSpPr txBox="1"/>
          <p:nvPr/>
        </p:nvSpPr>
        <p:spPr>
          <a:xfrm>
            <a:off x="304505" y="1706819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Savoir où se trouve mon local par rapport au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332B4-2C45-9040-B038-372D53503FE3}"/>
              </a:ext>
            </a:extLst>
          </p:cNvPr>
          <p:cNvSpPr txBox="1"/>
          <p:nvPr/>
        </p:nvSpPr>
        <p:spPr>
          <a:xfrm>
            <a:off x="304505" y="205255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8FD7-CFAF-F044-A246-EED44C580B85}"/>
              </a:ext>
            </a:extLst>
          </p:cNvPr>
          <p:cNvSpPr txBox="1"/>
          <p:nvPr/>
        </p:nvSpPr>
        <p:spPr>
          <a:xfrm>
            <a:off x="304505" y="2433002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d’une branche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94353F-0ED5-A44A-9F0F-1EDDA010A198}"/>
              </a:ext>
            </a:extLst>
          </p:cNvPr>
          <p:cNvSpPr txBox="1"/>
          <p:nvPr/>
        </p:nvSpPr>
        <p:spPr>
          <a:xfrm>
            <a:off x="304505" y="2778734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NOM_BRANCHE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04505A-25B5-A04C-B7AE-43F8701AEE14}"/>
              </a:ext>
            </a:extLst>
          </p:cNvPr>
          <p:cNvSpPr txBox="1"/>
          <p:nvPr/>
        </p:nvSpPr>
        <p:spPr>
          <a:xfrm>
            <a:off x="304505" y="3162947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locales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F9A934-B883-AD41-B252-D31C4775B32B}"/>
              </a:ext>
            </a:extLst>
          </p:cNvPr>
          <p:cNvSpPr txBox="1"/>
          <p:nvPr/>
        </p:nvSpPr>
        <p:spPr>
          <a:xfrm>
            <a:off x="304505" y="350867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4BB88D-C14C-9145-BBA8-C355C985A874}"/>
              </a:ext>
            </a:extLst>
          </p:cNvPr>
          <p:cNvSpPr txBox="1"/>
          <p:nvPr/>
        </p:nvSpPr>
        <p:spPr>
          <a:xfrm>
            <a:off x="304505" y="388913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locale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67D94-D24A-094B-B209-4AB932E25A8F}"/>
              </a:ext>
            </a:extLst>
          </p:cNvPr>
          <p:cNvSpPr txBox="1"/>
          <p:nvPr/>
        </p:nvSpPr>
        <p:spPr>
          <a:xfrm>
            <a:off x="304505" y="4234862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NOM_BRANCHE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429120-7D2C-9A44-86BE-A4D1F4F3C9B6}"/>
              </a:ext>
            </a:extLst>
          </p:cNvPr>
          <p:cNvSpPr txBox="1"/>
          <p:nvPr/>
        </p:nvSpPr>
        <p:spPr>
          <a:xfrm>
            <a:off x="5692933" y="1706819"/>
            <a:ext cx="505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Merger</a:t>
            </a:r>
            <a:r>
              <a:rPr lang="fr-FR" b="1" dirty="0"/>
              <a:t> deux branches (en étant dans la receveuse)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E69B7C-1292-D94D-981F-CABC7CC76D22}"/>
              </a:ext>
            </a:extLst>
          </p:cNvPr>
          <p:cNvSpPr txBox="1"/>
          <p:nvPr/>
        </p:nvSpPr>
        <p:spPr>
          <a:xfrm>
            <a:off x="5692933" y="2052551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04F8DB-10B7-5643-85A7-70E33A72625D}"/>
              </a:ext>
            </a:extLst>
          </p:cNvPr>
          <p:cNvSpPr txBox="1"/>
          <p:nvPr/>
        </p:nvSpPr>
        <p:spPr>
          <a:xfrm>
            <a:off x="5692933" y="2436764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au commit et commit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A7EF71-7BA2-7147-9AA8-82186B74FD17}"/>
              </a:ext>
            </a:extLst>
          </p:cNvPr>
          <p:cNvSpPr txBox="1"/>
          <p:nvPr/>
        </p:nvSpPr>
        <p:spPr>
          <a:xfrm>
            <a:off x="5692933" y="2782496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"DESCRIPTION DU COMMIT"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3438AB-2FDB-0A4C-A12E-239CD75E6E9E}"/>
              </a:ext>
            </a:extLst>
          </p:cNvPr>
          <p:cNvSpPr txBox="1"/>
          <p:nvPr/>
        </p:nvSpPr>
        <p:spPr>
          <a:xfrm>
            <a:off x="5692933" y="3380661"/>
            <a:ext cx="401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Envoyer les modifications sur la distante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BF424-0E56-6B4E-8E00-29A438430DB7}"/>
              </a:ext>
            </a:extLst>
          </p:cNvPr>
          <p:cNvSpPr txBox="1"/>
          <p:nvPr/>
        </p:nvSpPr>
        <p:spPr>
          <a:xfrm>
            <a:off x="5692933" y="372639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25B28C-EF51-F447-97CA-80860E630054}"/>
              </a:ext>
            </a:extLst>
          </p:cNvPr>
          <p:cNvSpPr txBox="1"/>
          <p:nvPr/>
        </p:nvSpPr>
        <p:spPr>
          <a:xfrm>
            <a:off x="1981917" y="79279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Le minium</a:t>
            </a:r>
          </a:p>
        </p:txBody>
      </p:sp>
    </p:spTree>
    <p:extLst>
      <p:ext uri="{BB962C8B-B14F-4D97-AF65-F5344CB8AC3E}">
        <p14:creationId xmlns:p14="http://schemas.microsoft.com/office/powerpoint/2010/main" val="42761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463638" y="429492"/>
            <a:ext cx="706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Des ressources, de la documentation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C5F577-1BE8-3541-B726-B38E1125D077}"/>
              </a:ext>
            </a:extLst>
          </p:cNvPr>
          <p:cNvSpPr txBox="1"/>
          <p:nvPr/>
        </p:nvSpPr>
        <p:spPr>
          <a:xfrm>
            <a:off x="463638" y="1156845"/>
            <a:ext cx="110758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 documenter</a:t>
            </a:r>
          </a:p>
          <a:p>
            <a:endParaRPr lang="fr-FR" sz="900" b="1" dirty="0"/>
          </a:p>
          <a:p>
            <a:r>
              <a:rPr lang="fr-FR" b="1" dirty="0"/>
              <a:t>Programmation</a:t>
            </a:r>
          </a:p>
          <a:p>
            <a:r>
              <a:rPr lang="fr-FR" dirty="0"/>
              <a:t>WEB (HTML, CSS, JS) : </a:t>
            </a:r>
            <a:r>
              <a:rPr lang="fr-FR" dirty="0">
                <a:hlinkClick r:id="rId2"/>
              </a:rPr>
              <a:t>https://developer.mozilla.org/fr/docs/Web</a:t>
            </a:r>
            <a:r>
              <a:rPr lang="fr-FR" dirty="0"/>
              <a:t> ++ (FR/EN)</a:t>
            </a:r>
          </a:p>
          <a:p>
            <a:r>
              <a:rPr lang="fr-FR" dirty="0"/>
              <a:t>Python : </a:t>
            </a:r>
            <a:r>
              <a:rPr lang="fr-FR" dirty="0">
                <a:hlinkClick r:id="rId3"/>
              </a:rPr>
              <a:t>https://www.python.org/doc/</a:t>
            </a:r>
            <a:r>
              <a:rPr lang="fr-FR" dirty="0"/>
              <a:t> + (EN)</a:t>
            </a:r>
          </a:p>
          <a:p>
            <a:r>
              <a:rPr lang="fr-FR" dirty="0"/>
              <a:t>Django : </a:t>
            </a:r>
            <a:r>
              <a:rPr lang="fr-FR" dirty="0">
                <a:hlinkClick r:id="rId4"/>
              </a:rPr>
              <a:t>https://docs.djangoproject.com/en/2.2/</a:t>
            </a:r>
            <a:r>
              <a:rPr lang="fr-FR" dirty="0"/>
              <a:t> ++++ (FR/EN)</a:t>
            </a:r>
          </a:p>
          <a:p>
            <a:r>
              <a:rPr lang="fr-FR" dirty="0"/>
              <a:t>Divers : </a:t>
            </a:r>
            <a:r>
              <a:rPr lang="fr-FR" dirty="0">
                <a:hlinkClick r:id="rId5"/>
              </a:rPr>
              <a:t>https://medium.com/</a:t>
            </a:r>
            <a:r>
              <a:rPr lang="fr-FR" dirty="0"/>
              <a:t> ++ (EN)</a:t>
            </a:r>
          </a:p>
          <a:p>
            <a:r>
              <a:rPr lang="fr-FR" dirty="0"/>
              <a:t>Git : </a:t>
            </a:r>
            <a:r>
              <a:rPr lang="fr-FR" dirty="0">
                <a:hlinkClick r:id="rId6"/>
              </a:rPr>
              <a:t>https://git-scm.com/docs</a:t>
            </a:r>
            <a:r>
              <a:rPr lang="fr-FR" dirty="0"/>
              <a:t> + (EN)</a:t>
            </a:r>
          </a:p>
          <a:p>
            <a:r>
              <a:rPr lang="fr-FR" dirty="0" err="1"/>
              <a:t>Two</a:t>
            </a:r>
            <a:r>
              <a:rPr lang="fr-FR" dirty="0"/>
              <a:t> Scoops of Django : rechercher « </a:t>
            </a:r>
            <a:r>
              <a:rPr lang="fr-FR" dirty="0" err="1"/>
              <a:t>Two</a:t>
            </a:r>
            <a:r>
              <a:rPr lang="fr-FR" dirty="0"/>
              <a:t> Scoops of Django 1.8 </a:t>
            </a:r>
            <a:r>
              <a:rPr lang="fr-FR" dirty="0" err="1"/>
              <a:t>pdf</a:t>
            </a:r>
            <a:r>
              <a:rPr lang="fr-FR" dirty="0"/>
              <a:t> » sur Google … ++ (EN)</a:t>
            </a:r>
          </a:p>
          <a:p>
            <a:endParaRPr lang="fr-FR" sz="900" dirty="0"/>
          </a:p>
          <a:p>
            <a:r>
              <a:rPr lang="fr-FR" b="1" dirty="0"/>
              <a:t>Design</a:t>
            </a:r>
          </a:p>
          <a:p>
            <a:r>
              <a:rPr lang="fr-FR" dirty="0" err="1"/>
              <a:t>Refactoring</a:t>
            </a:r>
            <a:r>
              <a:rPr lang="fr-FR" dirty="0"/>
              <a:t> UI : </a:t>
            </a:r>
            <a:r>
              <a:rPr lang="fr-FR" dirty="0">
                <a:hlinkClick r:id="rId7"/>
              </a:rPr>
              <a:t>https://refactoringui.com/</a:t>
            </a:r>
            <a:r>
              <a:rPr lang="fr-FR" dirty="0"/>
              <a:t> ++++ (EN), me demander pour </a:t>
            </a:r>
            <a:r>
              <a:rPr lang="fr-FR" dirty="0" err="1"/>
              <a:t>pdf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  <a:p>
            <a:r>
              <a:rPr lang="fr-FR" dirty="0"/>
              <a:t>Google </a:t>
            </a:r>
            <a:r>
              <a:rPr lang="fr-FR" dirty="0" err="1"/>
              <a:t>Material</a:t>
            </a:r>
            <a:r>
              <a:rPr lang="fr-FR" dirty="0"/>
              <a:t> Design (guidelines) : </a:t>
            </a:r>
            <a:r>
              <a:rPr lang="fr-FR" dirty="0">
                <a:hlinkClick r:id="rId8"/>
              </a:rPr>
              <a:t>https://material.io/</a:t>
            </a:r>
            <a:r>
              <a:rPr lang="fr-FR" dirty="0"/>
              <a:t> +++ (EN)</a:t>
            </a:r>
          </a:p>
          <a:p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7B9B97-124E-B04B-B7FD-E722CCB98C8D}"/>
              </a:ext>
            </a:extLst>
          </p:cNvPr>
          <p:cNvSpPr txBox="1"/>
          <p:nvPr/>
        </p:nvSpPr>
        <p:spPr>
          <a:xfrm>
            <a:off x="463638" y="4961963"/>
            <a:ext cx="1107583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Répondre à un problème</a:t>
            </a:r>
          </a:p>
          <a:p>
            <a:endParaRPr lang="fr-FR" sz="900" b="1" dirty="0"/>
          </a:p>
          <a:p>
            <a:r>
              <a:rPr lang="fr-FR" dirty="0">
                <a:hlinkClick r:id="rId9"/>
              </a:rPr>
              <a:t>https://github.com/borgia-app/Borgia-docs</a:t>
            </a:r>
            <a:endParaRPr lang="fr-FR" b="1" dirty="0"/>
          </a:p>
          <a:p>
            <a:r>
              <a:rPr lang="fr-FR" dirty="0"/>
              <a:t>Google (recherche en anglais) : </a:t>
            </a:r>
            <a:r>
              <a:rPr lang="fr-FR" dirty="0">
                <a:hlinkClick r:id="rId10"/>
              </a:rPr>
              <a:t>https://www.google.fr/</a:t>
            </a:r>
            <a:r>
              <a:rPr lang="fr-FR" dirty="0"/>
              <a:t> +++ (EN)</a:t>
            </a:r>
          </a:p>
          <a:p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err="1"/>
              <a:t>Overflow</a:t>
            </a:r>
            <a:r>
              <a:rPr lang="fr-FR" dirty="0"/>
              <a:t> : </a:t>
            </a:r>
            <a:r>
              <a:rPr lang="fr-FR" dirty="0">
                <a:hlinkClick r:id="rId11"/>
              </a:rPr>
              <a:t>https://stackoverflow.com/</a:t>
            </a:r>
            <a:r>
              <a:rPr lang="fr-FR" dirty="0"/>
              <a:t> +++ (EN)</a:t>
            </a:r>
          </a:p>
          <a:p>
            <a:r>
              <a:rPr lang="fr-FR" b="1" dirty="0"/>
              <a:t>Nous </a:t>
            </a:r>
            <a:r>
              <a:rPr lang="fr-FR" b="1" dirty="0">
                <a:sym typeface="Wingdings" pitchFamily="2" charset="2"/>
              </a:rPr>
              <a:t> +++++++++++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792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C5F577-1BE8-3541-B726-B38E1125D077}"/>
              </a:ext>
            </a:extLst>
          </p:cNvPr>
          <p:cNvSpPr txBox="1"/>
          <p:nvPr/>
        </p:nvSpPr>
        <p:spPr>
          <a:xfrm>
            <a:off x="463638" y="1217309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Programmation</a:t>
            </a:r>
          </a:p>
          <a:p>
            <a:endParaRPr lang="fr-FR" sz="900" b="1" dirty="0"/>
          </a:p>
          <a:p>
            <a:r>
              <a:rPr lang="fr-FR" dirty="0"/>
              <a:t>Visual Studio Code :</a:t>
            </a:r>
            <a:r>
              <a:rPr lang="fr-FR" dirty="0">
                <a:hlinkClick r:id="rId2"/>
              </a:rPr>
              <a:t>https://code.visualstudio.com/</a:t>
            </a:r>
            <a:r>
              <a:rPr lang="fr-FR" dirty="0"/>
              <a:t> +++++</a:t>
            </a:r>
          </a:p>
          <a:p>
            <a:r>
              <a:rPr lang="fr-FR" dirty="0" err="1"/>
              <a:t>Atom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https://atom.io/ </a:t>
            </a:r>
            <a:r>
              <a:rPr lang="fr-FR" dirty="0"/>
              <a:t>++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DFB8DB-3BA1-774C-A44D-D498C18AF5EF}"/>
              </a:ext>
            </a:extLst>
          </p:cNvPr>
          <p:cNvSpPr txBox="1"/>
          <p:nvPr/>
        </p:nvSpPr>
        <p:spPr>
          <a:xfrm>
            <a:off x="463638" y="2420777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Syntaxe</a:t>
            </a:r>
          </a:p>
          <a:p>
            <a:endParaRPr lang="fr-FR" sz="900" b="1" dirty="0"/>
          </a:p>
          <a:p>
            <a:r>
              <a:rPr lang="fr-FR" dirty="0" err="1"/>
              <a:t>Prettier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https://github.com/prettier</a:t>
            </a:r>
            <a:r>
              <a:rPr lang="fr-FR" dirty="0"/>
              <a:t> ++++++</a:t>
            </a:r>
          </a:p>
          <a:p>
            <a:r>
              <a:rPr lang="fr-FR" dirty="0"/>
              <a:t>PEP8 : </a:t>
            </a:r>
            <a:r>
              <a:rPr lang="fr-FR" dirty="0">
                <a:hlinkClick r:id="rId5"/>
              </a:rPr>
              <a:t>https://www.python.org/dev/peps/pep-0008/</a:t>
            </a:r>
            <a:r>
              <a:rPr lang="fr-FR" dirty="0"/>
              <a:t> 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BE25FF-81ED-CB49-91A6-5829979D83F9}"/>
              </a:ext>
            </a:extLst>
          </p:cNvPr>
          <p:cNvSpPr txBox="1"/>
          <p:nvPr/>
        </p:nvSpPr>
        <p:spPr>
          <a:xfrm>
            <a:off x="463638" y="3624245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Design</a:t>
            </a:r>
          </a:p>
          <a:p>
            <a:endParaRPr lang="fr-FR" sz="900" b="1" dirty="0"/>
          </a:p>
          <a:p>
            <a:r>
              <a:rPr lang="fr-FR" dirty="0"/>
              <a:t>Sketch (MAC </a:t>
            </a:r>
            <a:r>
              <a:rPr lang="fr-FR" dirty="0" err="1"/>
              <a:t>only</a:t>
            </a:r>
            <a:r>
              <a:rPr lang="fr-FR" dirty="0"/>
              <a:t>, Windows équivalent ?) : </a:t>
            </a:r>
            <a:r>
              <a:rPr lang="fr-FR" dirty="0">
                <a:hlinkClick r:id="rId6"/>
              </a:rPr>
              <a:t>https://www.sketch.com/</a:t>
            </a:r>
            <a:r>
              <a:rPr lang="fr-FR" dirty="0"/>
              <a:t> +++ (EN/FR)</a:t>
            </a:r>
          </a:p>
          <a:p>
            <a:r>
              <a:rPr lang="fr-FR" dirty="0"/>
              <a:t>Inspecteur web (Google Chrome ou Firefox ou …), plutôt pour débugger : dans le navigateur +++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6EA1DA-20F2-F048-A239-7843F830F563}"/>
              </a:ext>
            </a:extLst>
          </p:cNvPr>
          <p:cNvSpPr txBox="1"/>
          <p:nvPr/>
        </p:nvSpPr>
        <p:spPr>
          <a:xfrm>
            <a:off x="463638" y="429492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Des outils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F5E675-A76C-B64E-9466-F8E4AD02FFE1}"/>
              </a:ext>
            </a:extLst>
          </p:cNvPr>
          <p:cNvSpPr txBox="1"/>
          <p:nvPr/>
        </p:nvSpPr>
        <p:spPr>
          <a:xfrm>
            <a:off x="463638" y="4827713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Collaboration</a:t>
            </a:r>
          </a:p>
          <a:p>
            <a:endParaRPr lang="fr-FR" sz="900" b="1" dirty="0"/>
          </a:p>
          <a:p>
            <a:r>
              <a:rPr lang="fr-FR" dirty="0"/>
              <a:t>Git : </a:t>
            </a:r>
            <a:r>
              <a:rPr lang="fr-FR" dirty="0" err="1"/>
              <a:t>indispendable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7"/>
              </a:rPr>
              <a:t>https://github.com/borgia-app</a:t>
            </a:r>
            <a:r>
              <a:rPr lang="fr-FR" dirty="0"/>
              <a:t> indispensable</a:t>
            </a:r>
          </a:p>
        </p:txBody>
      </p:sp>
    </p:spTree>
    <p:extLst>
      <p:ext uri="{BB962C8B-B14F-4D97-AF65-F5344CB8AC3E}">
        <p14:creationId xmlns:p14="http://schemas.microsoft.com/office/powerpoint/2010/main" val="287301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CBCBC-1594-D44D-A771-353C19828500}"/>
              </a:ext>
            </a:extLst>
          </p:cNvPr>
          <p:cNvSpPr txBox="1"/>
          <p:nvPr/>
        </p:nvSpPr>
        <p:spPr>
          <a:xfrm>
            <a:off x="304505" y="1706819"/>
            <a:ext cx="455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Connexion à un </a:t>
            </a:r>
            <a:r>
              <a:rPr lang="fr-FR" b="1" dirty="0" err="1"/>
              <a:t>repository</a:t>
            </a:r>
            <a:r>
              <a:rPr lang="fr-FR" b="1" dirty="0"/>
              <a:t>, création d’un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576E3D-CF56-8844-B7C3-EA27BA902350}"/>
              </a:ext>
            </a:extLst>
          </p:cNvPr>
          <p:cNvSpPr txBox="1"/>
          <p:nvPr/>
        </p:nvSpPr>
        <p:spPr>
          <a:xfrm>
            <a:off x="304505" y="205255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git@github.com:borgia-app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Borgia.git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46695A1-F29A-1F46-8A15-CE003689EEA4}"/>
              </a:ext>
            </a:extLst>
          </p:cNvPr>
          <p:cNvSpPr txBox="1"/>
          <p:nvPr/>
        </p:nvSpPr>
        <p:spPr>
          <a:xfrm>
            <a:off x="304505" y="2517600"/>
            <a:ext cx="480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Récupérer les informations du </a:t>
            </a:r>
            <a:r>
              <a:rPr lang="fr-FR" b="1" dirty="0" err="1"/>
              <a:t>repository</a:t>
            </a:r>
            <a:r>
              <a:rPr lang="fr-FR" b="1" dirty="0"/>
              <a:t> distant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48FC21-CBF7-7E44-8358-D680D79E3585}"/>
              </a:ext>
            </a:extLst>
          </p:cNvPr>
          <p:cNvSpPr txBox="1"/>
          <p:nvPr/>
        </p:nvSpPr>
        <p:spPr>
          <a:xfrm>
            <a:off x="304505" y="286333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14D58B-C6D8-4F40-92E0-49D6C1206D4C}"/>
              </a:ext>
            </a:extLst>
          </p:cNvPr>
          <p:cNvSpPr txBox="1"/>
          <p:nvPr/>
        </p:nvSpPr>
        <p:spPr>
          <a:xfrm>
            <a:off x="304505" y="3325721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Savoir où se trouve mon local par rapport au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332B4-2C45-9040-B038-372D53503FE3}"/>
              </a:ext>
            </a:extLst>
          </p:cNvPr>
          <p:cNvSpPr txBox="1"/>
          <p:nvPr/>
        </p:nvSpPr>
        <p:spPr>
          <a:xfrm>
            <a:off x="304505" y="367145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8FD7-CFAF-F044-A246-EED44C580B85}"/>
              </a:ext>
            </a:extLst>
          </p:cNvPr>
          <p:cNvSpPr txBox="1"/>
          <p:nvPr/>
        </p:nvSpPr>
        <p:spPr>
          <a:xfrm>
            <a:off x="304505" y="4051904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d’une branche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94353F-0ED5-A44A-9F0F-1EDDA010A198}"/>
              </a:ext>
            </a:extLst>
          </p:cNvPr>
          <p:cNvSpPr txBox="1"/>
          <p:nvPr/>
        </p:nvSpPr>
        <p:spPr>
          <a:xfrm>
            <a:off x="304505" y="4397636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NOM_BRANCHE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04505A-25B5-A04C-B7AE-43F8701AEE14}"/>
              </a:ext>
            </a:extLst>
          </p:cNvPr>
          <p:cNvSpPr txBox="1"/>
          <p:nvPr/>
        </p:nvSpPr>
        <p:spPr>
          <a:xfrm>
            <a:off x="304505" y="4781849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locales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F9A934-B883-AD41-B252-D31C4775B32B}"/>
              </a:ext>
            </a:extLst>
          </p:cNvPr>
          <p:cNvSpPr txBox="1"/>
          <p:nvPr/>
        </p:nvSpPr>
        <p:spPr>
          <a:xfrm>
            <a:off x="304505" y="512758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4BB88D-C14C-9145-BBA8-C355C985A874}"/>
              </a:ext>
            </a:extLst>
          </p:cNvPr>
          <p:cNvSpPr txBox="1"/>
          <p:nvPr/>
        </p:nvSpPr>
        <p:spPr>
          <a:xfrm>
            <a:off x="304505" y="55080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locale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67D94-D24A-094B-B209-4AB932E25A8F}"/>
              </a:ext>
            </a:extLst>
          </p:cNvPr>
          <p:cNvSpPr txBox="1"/>
          <p:nvPr/>
        </p:nvSpPr>
        <p:spPr>
          <a:xfrm>
            <a:off x="304505" y="5853764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NOM_BRANCHE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9AAAB3C-3F42-DA4A-9112-0621D06B3C9F}"/>
              </a:ext>
            </a:extLst>
          </p:cNvPr>
          <p:cNvSpPr txBox="1"/>
          <p:nvPr/>
        </p:nvSpPr>
        <p:spPr>
          <a:xfrm>
            <a:off x="5638505" y="1706819"/>
            <a:ext cx="40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distantes (sur </a:t>
            </a:r>
            <a:r>
              <a:rPr lang="fr-FR" b="1" dirty="0" err="1"/>
              <a:t>Github</a:t>
            </a:r>
            <a:r>
              <a:rPr lang="fr-FR" b="1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A876A4F-32D7-0248-BA56-EA204808E3D3}"/>
              </a:ext>
            </a:extLst>
          </p:cNvPr>
          <p:cNvSpPr txBox="1"/>
          <p:nvPr/>
        </p:nvSpPr>
        <p:spPr>
          <a:xfrm>
            <a:off x="5638505" y="205255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9E4959-6C01-D04B-BC06-A9E98F697261}"/>
              </a:ext>
            </a:extLst>
          </p:cNvPr>
          <p:cNvSpPr txBox="1"/>
          <p:nvPr/>
        </p:nvSpPr>
        <p:spPr>
          <a:xfrm>
            <a:off x="5638505" y="2517600"/>
            <a:ext cx="47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Créer une branche distante à partir d’une locale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F4E62A-F122-2B40-BD21-C56447402FBB}"/>
              </a:ext>
            </a:extLst>
          </p:cNvPr>
          <p:cNvSpPr txBox="1"/>
          <p:nvPr/>
        </p:nvSpPr>
        <p:spPr>
          <a:xfrm>
            <a:off x="5638505" y="2863332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–u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A01DA6-44D1-264F-966F-14B5434F549F}"/>
              </a:ext>
            </a:extLst>
          </p:cNvPr>
          <p:cNvSpPr txBox="1"/>
          <p:nvPr/>
        </p:nvSpPr>
        <p:spPr>
          <a:xfrm>
            <a:off x="5638505" y="332572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distante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CAEA8B-A643-EB46-A4CA-5D902689208C}"/>
              </a:ext>
            </a:extLst>
          </p:cNvPr>
          <p:cNvSpPr txBox="1"/>
          <p:nvPr/>
        </p:nvSpPr>
        <p:spPr>
          <a:xfrm>
            <a:off x="5638505" y="3671453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:NOM_BRANCHE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429120-7D2C-9A44-86BE-A4D1F4F3C9B6}"/>
              </a:ext>
            </a:extLst>
          </p:cNvPr>
          <p:cNvSpPr txBox="1"/>
          <p:nvPr/>
        </p:nvSpPr>
        <p:spPr>
          <a:xfrm>
            <a:off x="5638505" y="4051904"/>
            <a:ext cx="505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Merger</a:t>
            </a:r>
            <a:r>
              <a:rPr lang="fr-FR" b="1" dirty="0"/>
              <a:t> deux branches (en étant dans la receveuse)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E69B7C-1292-D94D-981F-CABC7CC76D22}"/>
              </a:ext>
            </a:extLst>
          </p:cNvPr>
          <p:cNvSpPr txBox="1"/>
          <p:nvPr/>
        </p:nvSpPr>
        <p:spPr>
          <a:xfrm>
            <a:off x="5638505" y="439763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04F8DB-10B7-5643-85A7-70E33A72625D}"/>
              </a:ext>
            </a:extLst>
          </p:cNvPr>
          <p:cNvSpPr txBox="1"/>
          <p:nvPr/>
        </p:nvSpPr>
        <p:spPr>
          <a:xfrm>
            <a:off x="5638505" y="4781849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au commit et commit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A7EF71-7BA2-7147-9AA8-82186B74FD17}"/>
              </a:ext>
            </a:extLst>
          </p:cNvPr>
          <p:cNvSpPr txBox="1"/>
          <p:nvPr/>
        </p:nvSpPr>
        <p:spPr>
          <a:xfrm>
            <a:off x="5638505" y="5127581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"DESCRIPTION DU COMMIT"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3438AB-2FDB-0A4C-A12E-239CD75E6E9E}"/>
              </a:ext>
            </a:extLst>
          </p:cNvPr>
          <p:cNvSpPr txBox="1"/>
          <p:nvPr/>
        </p:nvSpPr>
        <p:spPr>
          <a:xfrm>
            <a:off x="5638505" y="5725746"/>
            <a:ext cx="401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Envoyer les modifications sur la distante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BF424-0E56-6B4E-8E00-29A438430DB7}"/>
              </a:ext>
            </a:extLst>
          </p:cNvPr>
          <p:cNvSpPr txBox="1"/>
          <p:nvPr/>
        </p:nvSpPr>
        <p:spPr>
          <a:xfrm>
            <a:off x="5638505" y="607147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1981917" y="79279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Un peu plus</a:t>
            </a:r>
          </a:p>
        </p:txBody>
      </p:sp>
    </p:spTree>
    <p:extLst>
      <p:ext uri="{BB962C8B-B14F-4D97-AF65-F5344CB8AC3E}">
        <p14:creationId xmlns:p14="http://schemas.microsoft.com/office/powerpoint/2010/main" val="14011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657</Words>
  <Application>Microsoft Macintosh PowerPoint</Application>
  <PresentationFormat>Grand écran</PresentationFormat>
  <Paragraphs>109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Borgia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P.</dc:creator>
  <cp:lastModifiedBy>Alexandre P.</cp:lastModifiedBy>
  <cp:revision>563</cp:revision>
  <dcterms:created xsi:type="dcterms:W3CDTF">2019-07-03T17:06:52Z</dcterms:created>
  <dcterms:modified xsi:type="dcterms:W3CDTF">2019-07-06T13:03:18Z</dcterms:modified>
</cp:coreProperties>
</file>