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1763EC-19DA-4B1A-B088-011F5C754B01}" v="16" dt="2025-09-26T06:14:38.3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nnam Supraja Reddy" userId="1975103ff188914d" providerId="LiveId" clId="{47F515C4-E07F-4AC1-9C5E-C17997CA391C}"/>
    <pc:docChg chg="undo custSel addSld modSld">
      <pc:chgData name="Gunnam Supraja Reddy" userId="1975103ff188914d" providerId="LiveId" clId="{47F515C4-E07F-4AC1-9C5E-C17997CA391C}" dt="2025-09-26T06:26:06.140" v="523" actId="115"/>
      <pc:docMkLst>
        <pc:docMk/>
      </pc:docMkLst>
      <pc:sldChg chg="addSp modSp mod">
        <pc:chgData name="Gunnam Supraja Reddy" userId="1975103ff188914d" providerId="LiveId" clId="{47F515C4-E07F-4AC1-9C5E-C17997CA391C}" dt="2025-09-26T06:26:06.140" v="523" actId="115"/>
        <pc:sldMkLst>
          <pc:docMk/>
          <pc:sldMk cId="2647356293" sldId="256"/>
        </pc:sldMkLst>
        <pc:spChg chg="mod">
          <ac:chgData name="Gunnam Supraja Reddy" userId="1975103ff188914d" providerId="LiveId" clId="{47F515C4-E07F-4AC1-9C5E-C17997CA391C}" dt="2025-09-26T06:19:23.360" v="477" actId="14100"/>
          <ac:spMkLst>
            <pc:docMk/>
            <pc:sldMk cId="2647356293" sldId="256"/>
            <ac:spMk id="2" creationId="{7DECA9FD-7DAB-39F5-715B-5B3E8F66CAB9}"/>
          </ac:spMkLst>
        </pc:spChg>
        <pc:spChg chg="mod">
          <ac:chgData name="Gunnam Supraja Reddy" userId="1975103ff188914d" providerId="LiveId" clId="{47F515C4-E07F-4AC1-9C5E-C17997CA391C}" dt="2025-09-26T06:19:10.029" v="475" actId="2711"/>
          <ac:spMkLst>
            <pc:docMk/>
            <pc:sldMk cId="2647356293" sldId="256"/>
            <ac:spMk id="3" creationId="{D92AF11A-AB03-102E-A624-3975EB448AC3}"/>
          </ac:spMkLst>
        </pc:spChg>
        <pc:spChg chg="add mod">
          <ac:chgData name="Gunnam Supraja Reddy" userId="1975103ff188914d" providerId="LiveId" clId="{47F515C4-E07F-4AC1-9C5E-C17997CA391C}" dt="2025-09-26T06:26:06.140" v="523" actId="115"/>
          <ac:spMkLst>
            <pc:docMk/>
            <pc:sldMk cId="2647356293" sldId="256"/>
            <ac:spMk id="4" creationId="{A30C4027-2D38-9804-61F5-72557324A89E}"/>
          </ac:spMkLst>
        </pc:spChg>
      </pc:sldChg>
      <pc:sldChg chg="modSp new mod">
        <pc:chgData name="Gunnam Supraja Reddy" userId="1975103ff188914d" providerId="LiveId" clId="{47F515C4-E07F-4AC1-9C5E-C17997CA391C}" dt="2025-09-26T06:25:29.831" v="522" actId="27636"/>
        <pc:sldMkLst>
          <pc:docMk/>
          <pc:sldMk cId="867367704" sldId="257"/>
        </pc:sldMkLst>
        <pc:spChg chg="mod">
          <ac:chgData name="Gunnam Supraja Reddy" userId="1975103ff188914d" providerId="LiveId" clId="{47F515C4-E07F-4AC1-9C5E-C17997CA391C}" dt="2025-09-26T06:25:02.478" v="515" actId="255"/>
          <ac:spMkLst>
            <pc:docMk/>
            <pc:sldMk cId="867367704" sldId="257"/>
            <ac:spMk id="2" creationId="{F1824817-6CBB-D61D-3C0F-9F561B125784}"/>
          </ac:spMkLst>
        </pc:spChg>
        <pc:spChg chg="mod">
          <ac:chgData name="Gunnam Supraja Reddy" userId="1975103ff188914d" providerId="LiveId" clId="{47F515C4-E07F-4AC1-9C5E-C17997CA391C}" dt="2025-09-26T06:25:29.831" v="522" actId="27636"/>
          <ac:spMkLst>
            <pc:docMk/>
            <pc:sldMk cId="867367704" sldId="257"/>
            <ac:spMk id="3" creationId="{5C1EB9AC-7C14-66EF-A1B9-F76063D7BB2B}"/>
          </ac:spMkLst>
        </pc:spChg>
      </pc:sldChg>
      <pc:sldChg chg="addSp delSp modSp new mod">
        <pc:chgData name="Gunnam Supraja Reddy" userId="1975103ff188914d" providerId="LiveId" clId="{47F515C4-E07F-4AC1-9C5E-C17997CA391C}" dt="2025-09-26T06:21:09.256" v="487" actId="255"/>
        <pc:sldMkLst>
          <pc:docMk/>
          <pc:sldMk cId="2849957842" sldId="258"/>
        </pc:sldMkLst>
        <pc:spChg chg="mod">
          <ac:chgData name="Gunnam Supraja Reddy" userId="1975103ff188914d" providerId="LiveId" clId="{47F515C4-E07F-4AC1-9C5E-C17997CA391C}" dt="2025-09-26T06:21:09.256" v="487" actId="255"/>
          <ac:spMkLst>
            <pc:docMk/>
            <pc:sldMk cId="2849957842" sldId="258"/>
            <ac:spMk id="2" creationId="{2BB1595C-D365-712F-CEDB-0F310A0D7D3C}"/>
          </ac:spMkLst>
        </pc:spChg>
        <pc:spChg chg="del">
          <ac:chgData name="Gunnam Supraja Reddy" userId="1975103ff188914d" providerId="LiveId" clId="{47F515C4-E07F-4AC1-9C5E-C17997CA391C}" dt="2025-09-26T05:57:13.717" v="212" actId="931"/>
          <ac:spMkLst>
            <pc:docMk/>
            <pc:sldMk cId="2849957842" sldId="258"/>
            <ac:spMk id="3" creationId="{53ED6BA4-A87F-4BEB-A410-4E526C47A0B6}"/>
          </ac:spMkLst>
        </pc:spChg>
        <pc:picChg chg="add mod">
          <ac:chgData name="Gunnam Supraja Reddy" userId="1975103ff188914d" providerId="LiveId" clId="{47F515C4-E07F-4AC1-9C5E-C17997CA391C}" dt="2025-09-26T05:57:57.888" v="221" actId="14100"/>
          <ac:picMkLst>
            <pc:docMk/>
            <pc:sldMk cId="2849957842" sldId="258"/>
            <ac:picMk id="5" creationId="{193519EC-62A0-C6B9-0D24-D36D02CE2CBE}"/>
          </ac:picMkLst>
        </pc:picChg>
      </pc:sldChg>
      <pc:sldChg chg="addSp delSp modSp new mod">
        <pc:chgData name="Gunnam Supraja Reddy" userId="1975103ff188914d" providerId="LiveId" clId="{47F515C4-E07F-4AC1-9C5E-C17997CA391C}" dt="2025-09-26T05:59:14.232" v="232" actId="14100"/>
        <pc:sldMkLst>
          <pc:docMk/>
          <pc:sldMk cId="186365762" sldId="259"/>
        </pc:sldMkLst>
        <pc:spChg chg="del">
          <ac:chgData name="Gunnam Supraja Reddy" userId="1975103ff188914d" providerId="LiveId" clId="{47F515C4-E07F-4AC1-9C5E-C17997CA391C}" dt="2025-09-26T05:58:14.607" v="223" actId="478"/>
          <ac:spMkLst>
            <pc:docMk/>
            <pc:sldMk cId="186365762" sldId="259"/>
            <ac:spMk id="2" creationId="{45F038DB-5FD1-272B-F757-903189E2238F}"/>
          </ac:spMkLst>
        </pc:spChg>
        <pc:spChg chg="del">
          <ac:chgData name="Gunnam Supraja Reddy" userId="1975103ff188914d" providerId="LiveId" clId="{47F515C4-E07F-4AC1-9C5E-C17997CA391C}" dt="2025-09-26T05:58:40.481" v="224" actId="931"/>
          <ac:spMkLst>
            <pc:docMk/>
            <pc:sldMk cId="186365762" sldId="259"/>
            <ac:spMk id="3" creationId="{3DCCB362-FD1F-1298-974D-858ABA1E19F4}"/>
          </ac:spMkLst>
        </pc:spChg>
        <pc:picChg chg="add mod">
          <ac:chgData name="Gunnam Supraja Reddy" userId="1975103ff188914d" providerId="LiveId" clId="{47F515C4-E07F-4AC1-9C5E-C17997CA391C}" dt="2025-09-26T05:59:14.232" v="232" actId="14100"/>
          <ac:picMkLst>
            <pc:docMk/>
            <pc:sldMk cId="186365762" sldId="259"/>
            <ac:picMk id="5" creationId="{1F30CBE6-D8CF-A5E2-E781-B2A714F5EAB4}"/>
          </ac:picMkLst>
        </pc:picChg>
      </pc:sldChg>
      <pc:sldChg chg="addSp delSp modSp new mod">
        <pc:chgData name="Gunnam Supraja Reddy" userId="1975103ff188914d" providerId="LiveId" clId="{47F515C4-E07F-4AC1-9C5E-C17997CA391C}" dt="2025-09-26T06:00:35.573" v="243" actId="14100"/>
        <pc:sldMkLst>
          <pc:docMk/>
          <pc:sldMk cId="2576377333" sldId="260"/>
        </pc:sldMkLst>
        <pc:spChg chg="del">
          <ac:chgData name="Gunnam Supraja Reddy" userId="1975103ff188914d" providerId="LiveId" clId="{47F515C4-E07F-4AC1-9C5E-C17997CA391C}" dt="2025-09-26T05:59:25.591" v="234" actId="478"/>
          <ac:spMkLst>
            <pc:docMk/>
            <pc:sldMk cId="2576377333" sldId="260"/>
            <ac:spMk id="2" creationId="{CEDB48F8-5E59-B7E2-F70F-0ABF2023C3ED}"/>
          </ac:spMkLst>
        </pc:spChg>
        <pc:spChg chg="del">
          <ac:chgData name="Gunnam Supraja Reddy" userId="1975103ff188914d" providerId="LiveId" clId="{47F515C4-E07F-4AC1-9C5E-C17997CA391C}" dt="2025-09-26T05:59:54.812" v="235"/>
          <ac:spMkLst>
            <pc:docMk/>
            <pc:sldMk cId="2576377333" sldId="260"/>
            <ac:spMk id="3" creationId="{17C4F7F9-FF9D-008C-6342-927761A64762}"/>
          </ac:spMkLst>
        </pc:spChg>
        <pc:picChg chg="add mod">
          <ac:chgData name="Gunnam Supraja Reddy" userId="1975103ff188914d" providerId="LiveId" clId="{47F515C4-E07F-4AC1-9C5E-C17997CA391C}" dt="2025-09-26T06:00:35.573" v="243" actId="14100"/>
          <ac:picMkLst>
            <pc:docMk/>
            <pc:sldMk cId="2576377333" sldId="260"/>
            <ac:picMk id="5" creationId="{A750F2F5-DC3B-7E96-E4E1-ACEE1EAB82FB}"/>
          </ac:picMkLst>
        </pc:picChg>
      </pc:sldChg>
      <pc:sldChg chg="addSp delSp modSp new mod">
        <pc:chgData name="Gunnam Supraja Reddy" userId="1975103ff188914d" providerId="LiveId" clId="{47F515C4-E07F-4AC1-9C5E-C17997CA391C}" dt="2025-09-26T06:21:58.997" v="491" actId="2711"/>
        <pc:sldMkLst>
          <pc:docMk/>
          <pc:sldMk cId="1545751921" sldId="261"/>
        </pc:sldMkLst>
        <pc:spChg chg="mod">
          <ac:chgData name="Gunnam Supraja Reddy" userId="1975103ff188914d" providerId="LiveId" clId="{47F515C4-E07F-4AC1-9C5E-C17997CA391C}" dt="2025-09-26T06:21:58.997" v="491" actId="2711"/>
          <ac:spMkLst>
            <pc:docMk/>
            <pc:sldMk cId="1545751921" sldId="261"/>
            <ac:spMk id="2" creationId="{4FC931B5-0DE4-9FDF-4E57-5EC27B81E7A3}"/>
          </ac:spMkLst>
        </pc:spChg>
        <pc:spChg chg="del">
          <ac:chgData name="Gunnam Supraja Reddy" userId="1975103ff188914d" providerId="LiveId" clId="{47F515C4-E07F-4AC1-9C5E-C17997CA391C}" dt="2025-09-26T06:02:47.071" v="255"/>
          <ac:spMkLst>
            <pc:docMk/>
            <pc:sldMk cId="1545751921" sldId="261"/>
            <ac:spMk id="3" creationId="{C1D4CBE1-69EE-ED2E-069A-47F8A9F604F1}"/>
          </ac:spMkLst>
        </pc:spChg>
        <pc:picChg chg="add mod">
          <ac:chgData name="Gunnam Supraja Reddy" userId="1975103ff188914d" providerId="LiveId" clId="{47F515C4-E07F-4AC1-9C5E-C17997CA391C}" dt="2025-09-26T06:03:42.419" v="265" actId="14100"/>
          <ac:picMkLst>
            <pc:docMk/>
            <pc:sldMk cId="1545751921" sldId="261"/>
            <ac:picMk id="5" creationId="{41756E50-B730-8B30-A0A3-D69C383E5CA2}"/>
          </ac:picMkLst>
        </pc:picChg>
      </pc:sldChg>
      <pc:sldChg chg="addSp delSp modSp new mod">
        <pc:chgData name="Gunnam Supraja Reddy" userId="1975103ff188914d" providerId="LiveId" clId="{47F515C4-E07F-4AC1-9C5E-C17997CA391C}" dt="2025-09-26T06:04:59.557" v="276" actId="14100"/>
        <pc:sldMkLst>
          <pc:docMk/>
          <pc:sldMk cId="4038817240" sldId="262"/>
        </pc:sldMkLst>
        <pc:spChg chg="del">
          <ac:chgData name="Gunnam Supraja Reddy" userId="1975103ff188914d" providerId="LiveId" clId="{47F515C4-E07F-4AC1-9C5E-C17997CA391C}" dt="2025-09-26T06:04:18.461" v="267" actId="478"/>
          <ac:spMkLst>
            <pc:docMk/>
            <pc:sldMk cId="4038817240" sldId="262"/>
            <ac:spMk id="2" creationId="{2588AD24-56AA-42B3-95FE-52DBF98C0E46}"/>
          </ac:spMkLst>
        </pc:spChg>
        <pc:spChg chg="del">
          <ac:chgData name="Gunnam Supraja Reddy" userId="1975103ff188914d" providerId="LiveId" clId="{47F515C4-E07F-4AC1-9C5E-C17997CA391C}" dt="2025-09-26T06:04:28.230" v="268"/>
          <ac:spMkLst>
            <pc:docMk/>
            <pc:sldMk cId="4038817240" sldId="262"/>
            <ac:spMk id="3" creationId="{18570E3A-D897-24B4-F77C-AA5948334B76}"/>
          </ac:spMkLst>
        </pc:spChg>
        <pc:picChg chg="add mod">
          <ac:chgData name="Gunnam Supraja Reddy" userId="1975103ff188914d" providerId="LiveId" clId="{47F515C4-E07F-4AC1-9C5E-C17997CA391C}" dt="2025-09-26T06:04:59.557" v="276" actId="14100"/>
          <ac:picMkLst>
            <pc:docMk/>
            <pc:sldMk cId="4038817240" sldId="262"/>
            <ac:picMk id="5" creationId="{FE2A0FA5-FB22-4B4C-CB62-E28C43A65640}"/>
          </ac:picMkLst>
        </pc:picChg>
      </pc:sldChg>
      <pc:sldChg chg="addSp delSp modSp new mod">
        <pc:chgData name="Gunnam Supraja Reddy" userId="1975103ff188914d" providerId="LiveId" clId="{47F515C4-E07F-4AC1-9C5E-C17997CA391C}" dt="2025-09-26T06:06:14.464" v="288" actId="14100"/>
        <pc:sldMkLst>
          <pc:docMk/>
          <pc:sldMk cId="1810986805" sldId="263"/>
        </pc:sldMkLst>
        <pc:spChg chg="del">
          <ac:chgData name="Gunnam Supraja Reddy" userId="1975103ff188914d" providerId="LiveId" clId="{47F515C4-E07F-4AC1-9C5E-C17997CA391C}" dt="2025-09-26T06:05:23.842" v="278" actId="478"/>
          <ac:spMkLst>
            <pc:docMk/>
            <pc:sldMk cId="1810986805" sldId="263"/>
            <ac:spMk id="2" creationId="{07DA3A4A-E482-1939-BEE6-3405F47569A4}"/>
          </ac:spMkLst>
        </pc:spChg>
        <pc:spChg chg="del">
          <ac:chgData name="Gunnam Supraja Reddy" userId="1975103ff188914d" providerId="LiveId" clId="{47F515C4-E07F-4AC1-9C5E-C17997CA391C}" dt="2025-09-26T06:05:37.278" v="279"/>
          <ac:spMkLst>
            <pc:docMk/>
            <pc:sldMk cId="1810986805" sldId="263"/>
            <ac:spMk id="3" creationId="{CB001E8F-B371-FAA0-C369-67A1AF000777}"/>
          </ac:spMkLst>
        </pc:spChg>
        <pc:picChg chg="add mod">
          <ac:chgData name="Gunnam Supraja Reddy" userId="1975103ff188914d" providerId="LiveId" clId="{47F515C4-E07F-4AC1-9C5E-C17997CA391C}" dt="2025-09-26T06:06:14.464" v="288" actId="14100"/>
          <ac:picMkLst>
            <pc:docMk/>
            <pc:sldMk cId="1810986805" sldId="263"/>
            <ac:picMk id="5" creationId="{92EA81E4-6E46-D9F9-1DCF-9AB4DEE7E8A5}"/>
          </ac:picMkLst>
        </pc:picChg>
      </pc:sldChg>
      <pc:sldChg chg="addSp delSp modSp new mod">
        <pc:chgData name="Gunnam Supraja Reddy" userId="1975103ff188914d" providerId="LiveId" clId="{47F515C4-E07F-4AC1-9C5E-C17997CA391C}" dt="2025-09-26T06:07:13.510" v="300" actId="14100"/>
        <pc:sldMkLst>
          <pc:docMk/>
          <pc:sldMk cId="2275487022" sldId="264"/>
        </pc:sldMkLst>
        <pc:spChg chg="del">
          <ac:chgData name="Gunnam Supraja Reddy" userId="1975103ff188914d" providerId="LiveId" clId="{47F515C4-E07F-4AC1-9C5E-C17997CA391C}" dt="2025-09-26T06:06:28.601" v="290" actId="478"/>
          <ac:spMkLst>
            <pc:docMk/>
            <pc:sldMk cId="2275487022" sldId="264"/>
            <ac:spMk id="2" creationId="{1A0AAC24-779A-356A-1C31-FEB460D44164}"/>
          </ac:spMkLst>
        </pc:spChg>
        <pc:spChg chg="del">
          <ac:chgData name="Gunnam Supraja Reddy" userId="1975103ff188914d" providerId="LiveId" clId="{47F515C4-E07F-4AC1-9C5E-C17997CA391C}" dt="2025-09-26T06:06:38.330" v="291"/>
          <ac:spMkLst>
            <pc:docMk/>
            <pc:sldMk cId="2275487022" sldId="264"/>
            <ac:spMk id="3" creationId="{082A9D0D-1A23-76AA-BED0-E213A341F48F}"/>
          </ac:spMkLst>
        </pc:spChg>
        <pc:picChg chg="add mod">
          <ac:chgData name="Gunnam Supraja Reddy" userId="1975103ff188914d" providerId="LiveId" clId="{47F515C4-E07F-4AC1-9C5E-C17997CA391C}" dt="2025-09-26T06:07:13.510" v="300" actId="14100"/>
          <ac:picMkLst>
            <pc:docMk/>
            <pc:sldMk cId="2275487022" sldId="264"/>
            <ac:picMk id="5" creationId="{C397F9E2-4254-0773-852B-B13054B17FB6}"/>
          </ac:picMkLst>
        </pc:picChg>
      </pc:sldChg>
      <pc:sldChg chg="addSp delSp modSp new mod">
        <pc:chgData name="Gunnam Supraja Reddy" userId="1975103ff188914d" providerId="LiveId" clId="{47F515C4-E07F-4AC1-9C5E-C17997CA391C}" dt="2025-09-26T06:23:23.915" v="504" actId="14100"/>
        <pc:sldMkLst>
          <pc:docMk/>
          <pc:sldMk cId="3366594327" sldId="265"/>
        </pc:sldMkLst>
        <pc:spChg chg="mod">
          <ac:chgData name="Gunnam Supraja Reddy" userId="1975103ff188914d" providerId="LiveId" clId="{47F515C4-E07F-4AC1-9C5E-C17997CA391C}" dt="2025-09-26T06:23:23.915" v="504" actId="14100"/>
          <ac:spMkLst>
            <pc:docMk/>
            <pc:sldMk cId="3366594327" sldId="265"/>
            <ac:spMk id="2" creationId="{13F7E4BA-3DD7-B46C-808B-71D92FCDD324}"/>
          </ac:spMkLst>
        </pc:spChg>
        <pc:spChg chg="del">
          <ac:chgData name="Gunnam Supraja Reddy" userId="1975103ff188914d" providerId="LiveId" clId="{47F515C4-E07F-4AC1-9C5E-C17997CA391C}" dt="2025-09-26T06:09:06.008" v="351"/>
          <ac:spMkLst>
            <pc:docMk/>
            <pc:sldMk cId="3366594327" sldId="265"/>
            <ac:spMk id="3" creationId="{FEEBB473-391E-0FD4-247E-82DA76026768}"/>
          </ac:spMkLst>
        </pc:spChg>
        <pc:picChg chg="add mod">
          <ac:chgData name="Gunnam Supraja Reddy" userId="1975103ff188914d" providerId="LiveId" clId="{47F515C4-E07F-4AC1-9C5E-C17997CA391C}" dt="2025-09-26T06:23:03.399" v="501" actId="14100"/>
          <ac:picMkLst>
            <pc:docMk/>
            <pc:sldMk cId="3366594327" sldId="265"/>
            <ac:picMk id="5" creationId="{8CB8E109-41EE-405A-DDEA-ACE4B819AE1F}"/>
          </ac:picMkLst>
        </pc:picChg>
      </pc:sldChg>
      <pc:sldChg chg="addSp delSp modSp new mod">
        <pc:chgData name="Gunnam Supraja Reddy" userId="1975103ff188914d" providerId="LiveId" clId="{47F515C4-E07F-4AC1-9C5E-C17997CA391C}" dt="2025-09-26T06:10:49.351" v="371" actId="14100"/>
        <pc:sldMkLst>
          <pc:docMk/>
          <pc:sldMk cId="1882519718" sldId="266"/>
        </pc:sldMkLst>
        <pc:spChg chg="del">
          <ac:chgData name="Gunnam Supraja Reddy" userId="1975103ff188914d" providerId="LiveId" clId="{47F515C4-E07F-4AC1-9C5E-C17997CA391C}" dt="2025-09-26T06:10:08.702" v="362" actId="478"/>
          <ac:spMkLst>
            <pc:docMk/>
            <pc:sldMk cId="1882519718" sldId="266"/>
            <ac:spMk id="2" creationId="{36151E6D-7B71-9CFD-1569-81519C9B24F7}"/>
          </ac:spMkLst>
        </pc:spChg>
        <pc:spChg chg="del">
          <ac:chgData name="Gunnam Supraja Reddy" userId="1975103ff188914d" providerId="LiveId" clId="{47F515C4-E07F-4AC1-9C5E-C17997CA391C}" dt="2025-09-26T06:10:18.371" v="363"/>
          <ac:spMkLst>
            <pc:docMk/>
            <pc:sldMk cId="1882519718" sldId="266"/>
            <ac:spMk id="3" creationId="{3698A024-405E-FB88-8687-FCC526A687FB}"/>
          </ac:spMkLst>
        </pc:spChg>
        <pc:picChg chg="add mod">
          <ac:chgData name="Gunnam Supraja Reddy" userId="1975103ff188914d" providerId="LiveId" clId="{47F515C4-E07F-4AC1-9C5E-C17997CA391C}" dt="2025-09-26T06:10:49.351" v="371" actId="14100"/>
          <ac:picMkLst>
            <pc:docMk/>
            <pc:sldMk cId="1882519718" sldId="266"/>
            <ac:picMk id="5" creationId="{67078B3A-F88D-97E1-B82D-699EC76C796E}"/>
          </ac:picMkLst>
        </pc:picChg>
      </pc:sldChg>
      <pc:sldChg chg="addSp delSp modSp new mod">
        <pc:chgData name="Gunnam Supraja Reddy" userId="1975103ff188914d" providerId="LiveId" clId="{47F515C4-E07F-4AC1-9C5E-C17997CA391C}" dt="2025-09-26T06:12:31.365" v="380" actId="14100"/>
        <pc:sldMkLst>
          <pc:docMk/>
          <pc:sldMk cId="137549050" sldId="267"/>
        </pc:sldMkLst>
        <pc:spChg chg="del">
          <ac:chgData name="Gunnam Supraja Reddy" userId="1975103ff188914d" providerId="LiveId" clId="{47F515C4-E07F-4AC1-9C5E-C17997CA391C}" dt="2025-09-26T06:11:13.246" v="373" actId="478"/>
          <ac:spMkLst>
            <pc:docMk/>
            <pc:sldMk cId="137549050" sldId="267"/>
            <ac:spMk id="2" creationId="{EA0E9254-33AC-3EED-6980-64560096F7BD}"/>
          </ac:spMkLst>
        </pc:spChg>
        <pc:spChg chg="del">
          <ac:chgData name="Gunnam Supraja Reddy" userId="1975103ff188914d" providerId="LiveId" clId="{47F515C4-E07F-4AC1-9C5E-C17997CA391C}" dt="2025-09-26T06:12:07.513" v="374" actId="22"/>
          <ac:spMkLst>
            <pc:docMk/>
            <pc:sldMk cId="137549050" sldId="267"/>
            <ac:spMk id="3" creationId="{9F4009F3-34E9-2EAA-C10B-26EB300B9F33}"/>
          </ac:spMkLst>
        </pc:spChg>
        <pc:picChg chg="add mod ord">
          <ac:chgData name="Gunnam Supraja Reddy" userId="1975103ff188914d" providerId="LiveId" clId="{47F515C4-E07F-4AC1-9C5E-C17997CA391C}" dt="2025-09-26T06:12:31.365" v="380" actId="14100"/>
          <ac:picMkLst>
            <pc:docMk/>
            <pc:sldMk cId="137549050" sldId="267"/>
            <ac:picMk id="5" creationId="{18FD3381-4C7C-F511-4C05-3F82D7EDA54E}"/>
          </ac:picMkLst>
        </pc:picChg>
      </pc:sldChg>
      <pc:sldChg chg="addSp delSp modSp new mod">
        <pc:chgData name="Gunnam Supraja Reddy" userId="1975103ff188914d" providerId="LiveId" clId="{47F515C4-E07F-4AC1-9C5E-C17997CA391C}" dt="2025-09-26T06:24:36.349" v="511" actId="2710"/>
        <pc:sldMkLst>
          <pc:docMk/>
          <pc:sldMk cId="514238848" sldId="268"/>
        </pc:sldMkLst>
        <pc:spChg chg="add del mod">
          <ac:chgData name="Gunnam Supraja Reddy" userId="1975103ff188914d" providerId="LiveId" clId="{47F515C4-E07F-4AC1-9C5E-C17997CA391C}" dt="2025-09-26T06:23:54.120" v="506" actId="2711"/>
          <ac:spMkLst>
            <pc:docMk/>
            <pc:sldMk cId="514238848" sldId="268"/>
            <ac:spMk id="2" creationId="{9249D37D-A647-B39A-616B-A8765D08E277}"/>
          </ac:spMkLst>
        </pc:spChg>
        <pc:spChg chg="mod">
          <ac:chgData name="Gunnam Supraja Reddy" userId="1975103ff188914d" providerId="LiveId" clId="{47F515C4-E07F-4AC1-9C5E-C17997CA391C}" dt="2025-09-26T06:24:36.349" v="511" actId="2710"/>
          <ac:spMkLst>
            <pc:docMk/>
            <pc:sldMk cId="514238848" sldId="268"/>
            <ac:spMk id="3" creationId="{5CCCEBA5-27B4-64A4-740B-E5E075D8DF4D}"/>
          </ac:spMkLst>
        </pc:spChg>
        <pc:spChg chg="add">
          <ac:chgData name="Gunnam Supraja Reddy" userId="1975103ff188914d" providerId="LiveId" clId="{47F515C4-E07F-4AC1-9C5E-C17997CA391C}" dt="2025-09-26T06:13:48.864" v="384"/>
          <ac:spMkLst>
            <pc:docMk/>
            <pc:sldMk cId="514238848" sldId="268"/>
            <ac:spMk id="4" creationId="{FA47B6B8-A3BE-219F-99A4-803C586B7EDC}"/>
          </ac:spMkLst>
        </pc:spChg>
        <pc:spChg chg="add">
          <ac:chgData name="Gunnam Supraja Reddy" userId="1975103ff188914d" providerId="LiveId" clId="{47F515C4-E07F-4AC1-9C5E-C17997CA391C}" dt="2025-09-26T06:13:48.864" v="384"/>
          <ac:spMkLst>
            <pc:docMk/>
            <pc:sldMk cId="514238848" sldId="268"/>
            <ac:spMk id="5" creationId="{D934F7CF-C5A3-6257-9B1F-35A2F53384B2}"/>
          </ac:spMkLst>
        </pc:spChg>
        <pc:spChg chg="add">
          <ac:chgData name="Gunnam Supraja Reddy" userId="1975103ff188914d" providerId="LiveId" clId="{47F515C4-E07F-4AC1-9C5E-C17997CA391C}" dt="2025-09-26T06:13:48.864" v="384"/>
          <ac:spMkLst>
            <pc:docMk/>
            <pc:sldMk cId="514238848" sldId="268"/>
            <ac:spMk id="6" creationId="{A8673C6E-90D2-0D94-E813-E217AD9BB127}"/>
          </ac:spMkLst>
        </pc:spChg>
        <pc:spChg chg="add">
          <ac:chgData name="Gunnam Supraja Reddy" userId="1975103ff188914d" providerId="LiveId" clId="{47F515C4-E07F-4AC1-9C5E-C17997CA391C}" dt="2025-09-26T06:13:48.864" v="384"/>
          <ac:spMkLst>
            <pc:docMk/>
            <pc:sldMk cId="514238848" sldId="268"/>
            <ac:spMk id="7" creationId="{F039D32B-3C5E-CCAE-A14D-29CF76DF7D25}"/>
          </ac:spMkLst>
        </pc:spChg>
        <pc:spChg chg="add">
          <ac:chgData name="Gunnam Supraja Reddy" userId="1975103ff188914d" providerId="LiveId" clId="{47F515C4-E07F-4AC1-9C5E-C17997CA391C}" dt="2025-09-26T06:13:48.864" v="384"/>
          <ac:spMkLst>
            <pc:docMk/>
            <pc:sldMk cId="514238848" sldId="268"/>
            <ac:spMk id="8" creationId="{F56F7056-84B3-329F-7E40-8635C46560C9}"/>
          </ac:spMkLst>
        </pc:spChg>
        <pc:spChg chg="add">
          <ac:chgData name="Gunnam Supraja Reddy" userId="1975103ff188914d" providerId="LiveId" clId="{47F515C4-E07F-4AC1-9C5E-C17997CA391C}" dt="2025-09-26T06:14:22.967" v="399"/>
          <ac:spMkLst>
            <pc:docMk/>
            <pc:sldMk cId="514238848" sldId="268"/>
            <ac:spMk id="9" creationId="{96EEB67D-5C0B-9D7A-DB38-467FFB132B6D}"/>
          </ac:spMkLst>
        </pc:spChg>
        <pc:spChg chg="add">
          <ac:chgData name="Gunnam Supraja Reddy" userId="1975103ff188914d" providerId="LiveId" clId="{47F515C4-E07F-4AC1-9C5E-C17997CA391C}" dt="2025-09-26T06:14:22.967" v="399"/>
          <ac:spMkLst>
            <pc:docMk/>
            <pc:sldMk cId="514238848" sldId="268"/>
            <ac:spMk id="10" creationId="{1812F2CF-B512-7A95-C011-E81D5C82BDD0}"/>
          </ac:spMkLst>
        </pc:spChg>
        <pc:spChg chg="add">
          <ac:chgData name="Gunnam Supraja Reddy" userId="1975103ff188914d" providerId="LiveId" clId="{47F515C4-E07F-4AC1-9C5E-C17997CA391C}" dt="2025-09-26T06:14:22.967" v="399"/>
          <ac:spMkLst>
            <pc:docMk/>
            <pc:sldMk cId="514238848" sldId="268"/>
            <ac:spMk id="11" creationId="{185E9C41-7EE6-034F-0A16-776E7C6AE83F}"/>
          </ac:spMkLst>
        </pc:spChg>
        <pc:spChg chg="add">
          <ac:chgData name="Gunnam Supraja Reddy" userId="1975103ff188914d" providerId="LiveId" clId="{47F515C4-E07F-4AC1-9C5E-C17997CA391C}" dt="2025-09-26T06:14:22.967" v="399"/>
          <ac:spMkLst>
            <pc:docMk/>
            <pc:sldMk cId="514238848" sldId="268"/>
            <ac:spMk id="12" creationId="{FD39BC2D-7B3A-1CF3-C45E-6D4352AA3553}"/>
          </ac:spMkLst>
        </pc:spChg>
        <pc:spChg chg="add">
          <ac:chgData name="Gunnam Supraja Reddy" userId="1975103ff188914d" providerId="LiveId" clId="{47F515C4-E07F-4AC1-9C5E-C17997CA391C}" dt="2025-09-26T06:14:22.967" v="399"/>
          <ac:spMkLst>
            <pc:docMk/>
            <pc:sldMk cId="514238848" sldId="268"/>
            <ac:spMk id="13" creationId="{BE53DAF4-4671-1705-F1CD-24FAE0D8AC3B}"/>
          </ac:spMkLst>
        </pc:spChg>
      </pc:sldChg>
      <pc:sldChg chg="delSp modSp new mod">
        <pc:chgData name="Gunnam Supraja Reddy" userId="1975103ff188914d" providerId="LiveId" clId="{47F515C4-E07F-4AC1-9C5E-C17997CA391C}" dt="2025-09-26T06:24:20.298" v="510" actId="2711"/>
        <pc:sldMkLst>
          <pc:docMk/>
          <pc:sldMk cId="1860596438" sldId="269"/>
        </pc:sldMkLst>
        <pc:spChg chg="del">
          <ac:chgData name="Gunnam Supraja Reddy" userId="1975103ff188914d" providerId="LiveId" clId="{47F515C4-E07F-4AC1-9C5E-C17997CA391C}" dt="2025-09-26T06:15:42.753" v="414" actId="478"/>
          <ac:spMkLst>
            <pc:docMk/>
            <pc:sldMk cId="1860596438" sldId="269"/>
            <ac:spMk id="2" creationId="{090434AF-5FEC-38B2-38AD-81BC3465E206}"/>
          </ac:spMkLst>
        </pc:spChg>
        <pc:spChg chg="mod">
          <ac:chgData name="Gunnam Supraja Reddy" userId="1975103ff188914d" providerId="LiveId" clId="{47F515C4-E07F-4AC1-9C5E-C17997CA391C}" dt="2025-09-26T06:24:20.298" v="510" actId="2711"/>
          <ac:spMkLst>
            <pc:docMk/>
            <pc:sldMk cId="1860596438" sldId="269"/>
            <ac:spMk id="3" creationId="{1E21F0DA-F972-838B-48E6-A6C936EDD7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CA9FD-7DAB-39F5-715B-5B3E8F66CA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23533" y="1300785"/>
            <a:ext cx="6223000" cy="25854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ON MYSQL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2AF11A-AB03-102E-A624-3975EB448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293534"/>
            <a:ext cx="8535988" cy="1015999"/>
          </a:xfrm>
        </p:spPr>
        <p:txBody>
          <a:bodyPr/>
          <a:lstStyle/>
          <a:p>
            <a:r>
              <a:rPr lang="en-US" dirty="0"/>
              <a:t>              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-CONNECTING PYTHON TO MYSQL WITH MYSQL.CONNECTOR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0C4027-2D38-9804-61F5-72557324A89E}"/>
              </a:ext>
            </a:extLst>
          </p:cNvPr>
          <p:cNvSpPr txBox="1"/>
          <p:nvPr/>
        </p:nvSpPr>
        <p:spPr>
          <a:xfrm>
            <a:off x="9804399" y="4961467"/>
            <a:ext cx="19388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Gunnam Supraja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 : AF04957411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356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E4BA-3DD7-B46C-808B-71D92FCDD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3066" y="287867"/>
            <a:ext cx="7416801" cy="107526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QUERIES PERFORMED IN MYSQL COMMAND CLIENT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B8E109-41EE-405A-DDEA-ACE4B819AE1F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93800" y="1515533"/>
            <a:ext cx="8627533" cy="4893734"/>
          </a:xfrm>
        </p:spPr>
      </p:pic>
    </p:spTree>
    <p:extLst>
      <p:ext uri="{BB962C8B-B14F-4D97-AF65-F5344CB8AC3E}">
        <p14:creationId xmlns:p14="http://schemas.microsoft.com/office/powerpoint/2010/main" val="3366594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7078B3A-F88D-97E1-B82D-699EC76C796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02267" y="685800"/>
            <a:ext cx="8661400" cy="5706533"/>
          </a:xfrm>
        </p:spPr>
      </p:pic>
    </p:spTree>
    <p:extLst>
      <p:ext uri="{BB962C8B-B14F-4D97-AF65-F5344CB8AC3E}">
        <p14:creationId xmlns:p14="http://schemas.microsoft.com/office/powerpoint/2010/main" val="18825197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FD3381-4C7C-F511-4C05-3F82D7EDA54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109132" y="990601"/>
            <a:ext cx="8788401" cy="3741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9D37D-A647-B39A-616B-A8765D08E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9390158" cy="126550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CCEBA5-27B4-64A4-740B-E5E075D8DF4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54508" y="1368025"/>
            <a:ext cx="9034560" cy="43215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demonstrates how Python can be effectively integrated with MySQL to build a simple database management system.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implementing essential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it provides a practical way to store, retrieve, update, and delete user records.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menu-driven interface makes it interactive and user-friendly, while error handling ensures smooth execution. 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Overall, the project serves as a strong foundation for understanding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connectivity, query execution, and application development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Python, and it can be extended into larger systems such as employee management, student records, or inventory tracking.</a:t>
            </a:r>
          </a:p>
        </p:txBody>
      </p:sp>
    </p:spTree>
    <p:extLst>
      <p:ext uri="{BB962C8B-B14F-4D97-AF65-F5344CB8AC3E}">
        <p14:creationId xmlns:p14="http://schemas.microsoft.com/office/powerpoint/2010/main" val="514238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1F0DA-F972-838B-48E6-A6C936EDD7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0596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24817-6CBB-D61D-3C0F-9F561B12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8746692" cy="287416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EB9AC-7C14-66EF-A1B9-F76063D7BB2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515532"/>
            <a:ext cx="10363826" cy="465666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Python–MySQL mini database management system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connects Python with a MySQL database named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testPython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mysql.connector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DBHelper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 is defined to handle database operations efficiently.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program creates a user table with fields: user id, username, and phone.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supports full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CRUD operations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insert, fetch, delete, and update user records.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insert_user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adds new users while avoiding duplicate IDs.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fetch_data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all stored user details in a readable format.</a:t>
            </a:r>
          </a:p>
          <a:p>
            <a:pPr>
              <a:lnSpc>
                <a:spcPct val="150000"/>
              </a:lnSpc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delete_row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removes a user, and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update_user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modifies existing details.</a:t>
            </a:r>
          </a:p>
          <a:p>
            <a:pPr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menu-driven main() function makes the program interactive for users.</a:t>
            </a:r>
          </a:p>
          <a:p>
            <a:pPr algn="just">
              <a:lnSpc>
                <a:spcPct val="150000"/>
              </a:lnSpc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is a simple example of managing records in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867367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1595C-D365-712F-CEDB-0F310A0D7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7"/>
            <a:ext cx="8678958" cy="448283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3519EC-62A0-C6B9-0D24-D36D02CE2CB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63133" y="1244601"/>
            <a:ext cx="8534400" cy="5223932"/>
          </a:xfrm>
        </p:spPr>
      </p:pic>
    </p:spTree>
    <p:extLst>
      <p:ext uri="{BB962C8B-B14F-4D97-AF65-F5344CB8AC3E}">
        <p14:creationId xmlns:p14="http://schemas.microsoft.com/office/powerpoint/2010/main" val="2849957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30CBE6-D8CF-A5E2-E781-B2A714F5EAB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05466" y="1168400"/>
            <a:ext cx="8525934" cy="5274733"/>
          </a:xfrm>
        </p:spPr>
      </p:pic>
    </p:spTree>
    <p:extLst>
      <p:ext uri="{BB962C8B-B14F-4D97-AF65-F5344CB8AC3E}">
        <p14:creationId xmlns:p14="http://schemas.microsoft.com/office/powerpoint/2010/main" val="186365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750F2F5-DC3B-7E96-E4E1-ACEE1EAB82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430865" y="1071562"/>
            <a:ext cx="8568268" cy="5371571"/>
          </a:xfrm>
        </p:spPr>
      </p:pic>
    </p:spTree>
    <p:extLst>
      <p:ext uri="{BB962C8B-B14F-4D97-AF65-F5344CB8AC3E}">
        <p14:creationId xmlns:p14="http://schemas.microsoft.com/office/powerpoint/2010/main" val="2576377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931B5-0DE4-9FDF-4E57-5EC27B81E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618518"/>
            <a:ext cx="8831358" cy="45719"/>
          </a:xfrm>
        </p:spPr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756E50-B730-8B30-A0A3-D69C383E5CA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4667" y="977053"/>
            <a:ext cx="8551333" cy="5471162"/>
          </a:xfrm>
        </p:spPr>
      </p:pic>
    </p:spTree>
    <p:extLst>
      <p:ext uri="{BB962C8B-B14F-4D97-AF65-F5344CB8AC3E}">
        <p14:creationId xmlns:p14="http://schemas.microsoft.com/office/powerpoint/2010/main" val="1545751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2A0FA5-FB22-4B4C-CB62-E28C43A65640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54666" y="702733"/>
            <a:ext cx="8475134" cy="5875867"/>
          </a:xfrm>
        </p:spPr>
      </p:pic>
    </p:spTree>
    <p:extLst>
      <p:ext uri="{BB962C8B-B14F-4D97-AF65-F5344CB8AC3E}">
        <p14:creationId xmlns:p14="http://schemas.microsoft.com/office/powerpoint/2010/main" val="4038817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EA81E4-6E46-D9F9-1DCF-9AB4DEE7E8A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346201" y="584200"/>
            <a:ext cx="8525932" cy="5892800"/>
          </a:xfrm>
        </p:spPr>
      </p:pic>
    </p:spTree>
    <p:extLst>
      <p:ext uri="{BB962C8B-B14F-4D97-AF65-F5344CB8AC3E}">
        <p14:creationId xmlns:p14="http://schemas.microsoft.com/office/powerpoint/2010/main" val="1810986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97F9E2-4254-0773-852B-B13054B17FB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244601" y="702734"/>
            <a:ext cx="8525932" cy="5503332"/>
          </a:xfrm>
        </p:spPr>
      </p:pic>
    </p:spTree>
    <p:extLst>
      <p:ext uri="{BB962C8B-B14F-4D97-AF65-F5344CB8AC3E}">
        <p14:creationId xmlns:p14="http://schemas.microsoft.com/office/powerpoint/2010/main" val="227548702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{76807F08-A80F-4DF2-9E27-9EB1D3F89DC1}TF62d0d592-7ac2-4846-a919-75806e8bead49553d537-f813ce055067</Template>
  <TotalTime>41</TotalTime>
  <Words>274</Words>
  <Application>Microsoft Office PowerPoint</Application>
  <PresentationFormat>Widescreen</PresentationFormat>
  <Paragraphs>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Times New Roman</vt:lpstr>
      <vt:lpstr>Tw Cen MT</vt:lpstr>
      <vt:lpstr>Droplet</vt:lpstr>
      <vt:lpstr>PROJECT ON MYSQL </vt:lpstr>
      <vt:lpstr>PROJECT OVERVIEW</vt:lpstr>
      <vt:lpstr>SOURCE CODE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QUERIES PERFORMED IN MYSQL COMMAND CLIENT</vt:lpstr>
      <vt:lpstr>PowerPoint Presentation</vt:lpstr>
      <vt:lpstr>PowerPoint Presentation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Gunnam Supraja Reddy</dc:creator>
  <cp:lastModifiedBy>Gunnam Supraja Reddy</cp:lastModifiedBy>
  <cp:revision>1</cp:revision>
  <dcterms:created xsi:type="dcterms:W3CDTF">2025-09-26T05:44:31Z</dcterms:created>
  <dcterms:modified xsi:type="dcterms:W3CDTF">2025-09-26T06:26:10Z</dcterms:modified>
</cp:coreProperties>
</file>