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A451E-20D1-45DE-8B4F-6FF78CD418D3}" v="13" dt="2025-09-16T10:54:20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am Supraja Reddy" userId="1975103ff188914d" providerId="LiveId" clId="{47F515C4-E07F-4AC1-9C5E-C17997CA391C}"/>
    <pc:docChg chg="undo custSel addSld modSld">
      <pc:chgData name="Gunnam Supraja Reddy" userId="1975103ff188914d" providerId="LiveId" clId="{47F515C4-E07F-4AC1-9C5E-C17997CA391C}" dt="2025-09-16T11:01:32.314" v="1264" actId="20577"/>
      <pc:docMkLst>
        <pc:docMk/>
      </pc:docMkLst>
      <pc:sldChg chg="addSp modSp mod">
        <pc:chgData name="Gunnam Supraja Reddy" userId="1975103ff188914d" providerId="LiveId" clId="{47F515C4-E07F-4AC1-9C5E-C17997CA391C}" dt="2025-09-16T10:25:11.348" v="56" actId="20577"/>
        <pc:sldMkLst>
          <pc:docMk/>
          <pc:sldMk cId="2735830842" sldId="256"/>
        </pc:sldMkLst>
        <pc:spChg chg="add mod">
          <ac:chgData name="Gunnam Supraja Reddy" userId="1975103ff188914d" providerId="LiveId" clId="{47F515C4-E07F-4AC1-9C5E-C17997CA391C}" dt="2025-09-16T10:25:11.348" v="56" actId="20577"/>
          <ac:spMkLst>
            <pc:docMk/>
            <pc:sldMk cId="2735830842" sldId="256"/>
            <ac:spMk id="4" creationId="{DDF49D4C-2B3B-CC50-B3E1-FFFC1A38F8ED}"/>
          </ac:spMkLst>
        </pc:spChg>
      </pc:sldChg>
      <pc:sldChg chg="addSp delSp modSp new mod">
        <pc:chgData name="Gunnam Supraja Reddy" userId="1975103ff188914d" providerId="LiveId" clId="{47F515C4-E07F-4AC1-9C5E-C17997CA391C}" dt="2025-09-16T11:01:00.206" v="1253" actId="20577"/>
        <pc:sldMkLst>
          <pc:docMk/>
          <pc:sldMk cId="3552793998" sldId="257"/>
        </pc:sldMkLst>
        <pc:spChg chg="mod">
          <ac:chgData name="Gunnam Supraja Reddy" userId="1975103ff188914d" providerId="LiveId" clId="{47F515C4-E07F-4AC1-9C5E-C17997CA391C}" dt="2025-09-16T10:43:15.229" v="529" actId="115"/>
          <ac:spMkLst>
            <pc:docMk/>
            <pc:sldMk cId="3552793998" sldId="257"/>
            <ac:spMk id="2" creationId="{87A0B1CA-058E-F604-18F7-C7EC6E3989A5}"/>
          </ac:spMkLst>
        </pc:spChg>
        <pc:spChg chg="del mod">
          <ac:chgData name="Gunnam Supraja Reddy" userId="1975103ff188914d" providerId="LiveId" clId="{47F515C4-E07F-4AC1-9C5E-C17997CA391C}" dt="2025-09-16T10:32:22.149" v="88" actId="478"/>
          <ac:spMkLst>
            <pc:docMk/>
            <pc:sldMk cId="3552793998" sldId="257"/>
            <ac:spMk id="3" creationId="{3842E684-5F69-725B-51C6-E97B45253117}"/>
          </ac:spMkLst>
        </pc:spChg>
        <pc:spChg chg="add mod">
          <ac:chgData name="Gunnam Supraja Reddy" userId="1975103ff188914d" providerId="LiveId" clId="{47F515C4-E07F-4AC1-9C5E-C17997CA391C}" dt="2025-09-16T11:01:00.206" v="1253" actId="20577"/>
          <ac:spMkLst>
            <pc:docMk/>
            <pc:sldMk cId="3552793998" sldId="257"/>
            <ac:spMk id="4" creationId="{62ACC66B-6203-1378-4FA4-96141F3BA1AD}"/>
          </ac:spMkLst>
        </pc:spChg>
      </pc:sldChg>
      <pc:sldChg chg="addSp delSp modSp new mod">
        <pc:chgData name="Gunnam Supraja Reddy" userId="1975103ff188914d" providerId="LiveId" clId="{47F515C4-E07F-4AC1-9C5E-C17997CA391C}" dt="2025-09-16T10:43:01.140" v="526" actId="115"/>
        <pc:sldMkLst>
          <pc:docMk/>
          <pc:sldMk cId="425451073" sldId="258"/>
        </pc:sldMkLst>
        <pc:spChg chg="mod">
          <ac:chgData name="Gunnam Supraja Reddy" userId="1975103ff188914d" providerId="LiveId" clId="{47F515C4-E07F-4AC1-9C5E-C17997CA391C}" dt="2025-09-16T10:43:01.140" v="526" actId="115"/>
          <ac:spMkLst>
            <pc:docMk/>
            <pc:sldMk cId="425451073" sldId="258"/>
            <ac:spMk id="2" creationId="{8E24B898-482E-AFC7-43A2-A1C07FC6D851}"/>
          </ac:spMkLst>
        </pc:spChg>
        <pc:spChg chg="del">
          <ac:chgData name="Gunnam Supraja Reddy" userId="1975103ff188914d" providerId="LiveId" clId="{47F515C4-E07F-4AC1-9C5E-C17997CA391C}" dt="2025-09-16T10:38:51.773" v="458" actId="931"/>
          <ac:spMkLst>
            <pc:docMk/>
            <pc:sldMk cId="425451073" sldId="258"/>
            <ac:spMk id="3" creationId="{73EDD476-D953-1685-41FF-ED4FFED350F1}"/>
          </ac:spMkLst>
        </pc:spChg>
        <pc:picChg chg="add mod">
          <ac:chgData name="Gunnam Supraja Reddy" userId="1975103ff188914d" providerId="LiveId" clId="{47F515C4-E07F-4AC1-9C5E-C17997CA391C}" dt="2025-09-16T10:39:34.393" v="468" actId="14100"/>
          <ac:picMkLst>
            <pc:docMk/>
            <pc:sldMk cId="425451073" sldId="258"/>
            <ac:picMk id="5" creationId="{0C07F007-8342-FA97-FFE6-210C9D1C9DB9}"/>
          </ac:picMkLst>
        </pc:picChg>
      </pc:sldChg>
      <pc:sldChg chg="addSp delSp modSp new mod">
        <pc:chgData name="Gunnam Supraja Reddy" userId="1975103ff188914d" providerId="LiveId" clId="{47F515C4-E07F-4AC1-9C5E-C17997CA391C}" dt="2025-09-16T10:42:46.832" v="523" actId="115"/>
        <pc:sldMkLst>
          <pc:docMk/>
          <pc:sldMk cId="68489111" sldId="259"/>
        </pc:sldMkLst>
        <pc:spChg chg="mod">
          <ac:chgData name="Gunnam Supraja Reddy" userId="1975103ff188914d" providerId="LiveId" clId="{47F515C4-E07F-4AC1-9C5E-C17997CA391C}" dt="2025-09-16T10:42:46.832" v="523" actId="115"/>
          <ac:spMkLst>
            <pc:docMk/>
            <pc:sldMk cId="68489111" sldId="259"/>
            <ac:spMk id="2" creationId="{2FF78BD9-9504-37CF-0C01-A4CFF6881EB0}"/>
          </ac:spMkLst>
        </pc:spChg>
        <pc:spChg chg="add del mod">
          <ac:chgData name="Gunnam Supraja Reddy" userId="1975103ff188914d" providerId="LiveId" clId="{47F515C4-E07F-4AC1-9C5E-C17997CA391C}" dt="2025-09-16T10:41:41.543" v="501" actId="931"/>
          <ac:spMkLst>
            <pc:docMk/>
            <pc:sldMk cId="68489111" sldId="259"/>
            <ac:spMk id="3" creationId="{585DB9EA-17F8-49D5-FC80-DD13F9B5956C}"/>
          </ac:spMkLst>
        </pc:spChg>
        <pc:spChg chg="add del mod">
          <ac:chgData name="Gunnam Supraja Reddy" userId="1975103ff188914d" providerId="LiveId" clId="{47F515C4-E07F-4AC1-9C5E-C17997CA391C}" dt="2025-09-16T10:41:31.887" v="499" actId="767"/>
          <ac:spMkLst>
            <pc:docMk/>
            <pc:sldMk cId="68489111" sldId="259"/>
            <ac:spMk id="4" creationId="{C24F1278-6B3A-BD66-C876-D4FB18267C2F}"/>
          </ac:spMkLst>
        </pc:spChg>
        <pc:spChg chg="add del mod">
          <ac:chgData name="Gunnam Supraja Reddy" userId="1975103ff188914d" providerId="LiveId" clId="{47F515C4-E07F-4AC1-9C5E-C17997CA391C}" dt="2025-09-16T10:41:30.733" v="496" actId="767"/>
          <ac:spMkLst>
            <pc:docMk/>
            <pc:sldMk cId="68489111" sldId="259"/>
            <ac:spMk id="5" creationId="{145F798B-9982-12A5-0270-5225CB5F054D}"/>
          </ac:spMkLst>
        </pc:spChg>
        <pc:picChg chg="add mod">
          <ac:chgData name="Gunnam Supraja Reddy" userId="1975103ff188914d" providerId="LiveId" clId="{47F515C4-E07F-4AC1-9C5E-C17997CA391C}" dt="2025-09-16T10:42:39.563" v="522" actId="14100"/>
          <ac:picMkLst>
            <pc:docMk/>
            <pc:sldMk cId="68489111" sldId="259"/>
            <ac:picMk id="7" creationId="{2C8D39AD-EB7D-E1D9-8098-66BD81FA00EB}"/>
          </ac:picMkLst>
        </pc:picChg>
      </pc:sldChg>
      <pc:sldChg chg="addSp delSp modSp new mod">
        <pc:chgData name="Gunnam Supraja Reddy" userId="1975103ff188914d" providerId="LiveId" clId="{47F515C4-E07F-4AC1-9C5E-C17997CA391C}" dt="2025-09-16T10:50:07.914" v="714" actId="14100"/>
        <pc:sldMkLst>
          <pc:docMk/>
          <pc:sldMk cId="1795972689" sldId="260"/>
        </pc:sldMkLst>
        <pc:spChg chg="add del mod">
          <ac:chgData name="Gunnam Supraja Reddy" userId="1975103ff188914d" providerId="LiveId" clId="{47F515C4-E07F-4AC1-9C5E-C17997CA391C}" dt="2025-09-16T10:50:07.914" v="714" actId="14100"/>
          <ac:spMkLst>
            <pc:docMk/>
            <pc:sldMk cId="1795972689" sldId="260"/>
            <ac:spMk id="2" creationId="{FAC480EA-4602-2822-87F2-9C9A6A358DA4}"/>
          </ac:spMkLst>
        </pc:spChg>
        <pc:spChg chg="del mod">
          <ac:chgData name="Gunnam Supraja Reddy" userId="1975103ff188914d" providerId="LiveId" clId="{47F515C4-E07F-4AC1-9C5E-C17997CA391C}" dt="2025-09-16T10:44:08.893" v="535" actId="931"/>
          <ac:spMkLst>
            <pc:docMk/>
            <pc:sldMk cId="1795972689" sldId="260"/>
            <ac:spMk id="3" creationId="{1ABF3197-0351-FF33-0C75-E81F8017FCA9}"/>
          </ac:spMkLst>
        </pc:spChg>
        <pc:picChg chg="add mod">
          <ac:chgData name="Gunnam Supraja Reddy" userId="1975103ff188914d" providerId="LiveId" clId="{47F515C4-E07F-4AC1-9C5E-C17997CA391C}" dt="2025-09-16T10:45:43.043" v="590" actId="14100"/>
          <ac:picMkLst>
            <pc:docMk/>
            <pc:sldMk cId="1795972689" sldId="260"/>
            <ac:picMk id="5" creationId="{1FBC104A-F41F-0732-E7B5-7EC33F9F5ED3}"/>
          </ac:picMkLst>
        </pc:picChg>
      </pc:sldChg>
      <pc:sldChg chg="addSp delSp modSp new mod">
        <pc:chgData name="Gunnam Supraja Reddy" userId="1975103ff188914d" providerId="LiveId" clId="{47F515C4-E07F-4AC1-9C5E-C17997CA391C}" dt="2025-09-16T11:01:32.314" v="1264" actId="20577"/>
        <pc:sldMkLst>
          <pc:docMk/>
          <pc:sldMk cId="3673932752" sldId="261"/>
        </pc:sldMkLst>
        <pc:spChg chg="mod">
          <ac:chgData name="Gunnam Supraja Reddy" userId="1975103ff188914d" providerId="LiveId" clId="{47F515C4-E07F-4AC1-9C5E-C17997CA391C}" dt="2025-09-16T11:01:32.314" v="1264" actId="20577"/>
          <ac:spMkLst>
            <pc:docMk/>
            <pc:sldMk cId="3673932752" sldId="261"/>
            <ac:spMk id="2" creationId="{D2031E91-496E-FF09-E6FE-C581BF22F481}"/>
          </ac:spMkLst>
        </pc:spChg>
        <pc:spChg chg="del">
          <ac:chgData name="Gunnam Supraja Reddy" userId="1975103ff188914d" providerId="LiveId" clId="{47F515C4-E07F-4AC1-9C5E-C17997CA391C}" dt="2025-09-16T10:45:58.212" v="592" actId="931"/>
          <ac:spMkLst>
            <pc:docMk/>
            <pc:sldMk cId="3673932752" sldId="261"/>
            <ac:spMk id="3" creationId="{5DE84895-38BD-3924-2013-6E172051E51E}"/>
          </ac:spMkLst>
        </pc:spChg>
        <pc:picChg chg="add mod">
          <ac:chgData name="Gunnam Supraja Reddy" userId="1975103ff188914d" providerId="LiveId" clId="{47F515C4-E07F-4AC1-9C5E-C17997CA391C}" dt="2025-09-16T10:47:05.983" v="636" actId="14100"/>
          <ac:picMkLst>
            <pc:docMk/>
            <pc:sldMk cId="3673932752" sldId="261"/>
            <ac:picMk id="5" creationId="{7223B4BF-73BA-287A-C677-7BFB8DBBF27C}"/>
          </ac:picMkLst>
        </pc:picChg>
      </pc:sldChg>
      <pc:sldChg chg="addSp delSp modSp new mod">
        <pc:chgData name="Gunnam Supraja Reddy" userId="1975103ff188914d" providerId="LiveId" clId="{47F515C4-E07F-4AC1-9C5E-C17997CA391C}" dt="2025-09-16T10:49:55.084" v="712" actId="14100"/>
        <pc:sldMkLst>
          <pc:docMk/>
          <pc:sldMk cId="2972681967" sldId="262"/>
        </pc:sldMkLst>
        <pc:spChg chg="mod">
          <ac:chgData name="Gunnam Supraja Reddy" userId="1975103ff188914d" providerId="LiveId" clId="{47F515C4-E07F-4AC1-9C5E-C17997CA391C}" dt="2025-09-16T10:49:55.084" v="712" actId="14100"/>
          <ac:spMkLst>
            <pc:docMk/>
            <pc:sldMk cId="2972681967" sldId="262"/>
            <ac:spMk id="2" creationId="{A6ACA545-03D9-FCFC-D020-299A0C6E663F}"/>
          </ac:spMkLst>
        </pc:spChg>
        <pc:spChg chg="del">
          <ac:chgData name="Gunnam Supraja Reddy" userId="1975103ff188914d" providerId="LiveId" clId="{47F515C4-E07F-4AC1-9C5E-C17997CA391C}" dt="2025-09-16T10:47:16.966" v="638" actId="931"/>
          <ac:spMkLst>
            <pc:docMk/>
            <pc:sldMk cId="2972681967" sldId="262"/>
            <ac:spMk id="3" creationId="{07F6BDE6-7D45-AD06-0E07-9520FB6C7BD7}"/>
          </ac:spMkLst>
        </pc:spChg>
        <pc:picChg chg="add mod">
          <ac:chgData name="Gunnam Supraja Reddy" userId="1975103ff188914d" providerId="LiveId" clId="{47F515C4-E07F-4AC1-9C5E-C17997CA391C}" dt="2025-09-16T10:49:42.755" v="710" actId="14100"/>
          <ac:picMkLst>
            <pc:docMk/>
            <pc:sldMk cId="2972681967" sldId="262"/>
            <ac:picMk id="5" creationId="{11B7B9F5-54AE-5C07-9A0B-AD6021B18AFA}"/>
          </ac:picMkLst>
        </pc:picChg>
      </pc:sldChg>
      <pc:sldChg chg="addSp delSp modSp new mod">
        <pc:chgData name="Gunnam Supraja Reddy" userId="1975103ff188914d" providerId="LiveId" clId="{47F515C4-E07F-4AC1-9C5E-C17997CA391C}" dt="2025-09-16T10:51:28.394" v="762" actId="14100"/>
        <pc:sldMkLst>
          <pc:docMk/>
          <pc:sldMk cId="515234165" sldId="263"/>
        </pc:sldMkLst>
        <pc:spChg chg="mod">
          <ac:chgData name="Gunnam Supraja Reddy" userId="1975103ff188914d" providerId="LiveId" clId="{47F515C4-E07F-4AC1-9C5E-C17997CA391C}" dt="2025-09-16T10:51:12.431" v="758" actId="14100"/>
          <ac:spMkLst>
            <pc:docMk/>
            <pc:sldMk cId="515234165" sldId="263"/>
            <ac:spMk id="2" creationId="{1F59B211-DC62-9141-C6CB-36A3A0DA5129}"/>
          </ac:spMkLst>
        </pc:spChg>
        <pc:spChg chg="del">
          <ac:chgData name="Gunnam Supraja Reddy" userId="1975103ff188914d" providerId="LiveId" clId="{47F515C4-E07F-4AC1-9C5E-C17997CA391C}" dt="2025-09-16T10:50:31.716" v="716" actId="931"/>
          <ac:spMkLst>
            <pc:docMk/>
            <pc:sldMk cId="515234165" sldId="263"/>
            <ac:spMk id="3" creationId="{9A745735-152A-DB13-351A-C15E40C24220}"/>
          </ac:spMkLst>
        </pc:spChg>
        <pc:picChg chg="add mod">
          <ac:chgData name="Gunnam Supraja Reddy" userId="1975103ff188914d" providerId="LiveId" clId="{47F515C4-E07F-4AC1-9C5E-C17997CA391C}" dt="2025-09-16T10:51:28.394" v="762" actId="14100"/>
          <ac:picMkLst>
            <pc:docMk/>
            <pc:sldMk cId="515234165" sldId="263"/>
            <ac:picMk id="5" creationId="{283AF133-7CFE-DEF5-3F00-DD88892786C4}"/>
          </ac:picMkLst>
        </pc:picChg>
      </pc:sldChg>
      <pc:sldChg chg="delSp modSp new mod">
        <pc:chgData name="Gunnam Supraja Reddy" userId="1975103ff188914d" providerId="LiveId" clId="{47F515C4-E07F-4AC1-9C5E-C17997CA391C}" dt="2025-09-16T10:52:06.914" v="777" actId="122"/>
        <pc:sldMkLst>
          <pc:docMk/>
          <pc:sldMk cId="2585195654" sldId="264"/>
        </pc:sldMkLst>
        <pc:spChg chg="del">
          <ac:chgData name="Gunnam Supraja Reddy" userId="1975103ff188914d" providerId="LiveId" clId="{47F515C4-E07F-4AC1-9C5E-C17997CA391C}" dt="2025-09-16T10:51:39.660" v="764" actId="478"/>
          <ac:spMkLst>
            <pc:docMk/>
            <pc:sldMk cId="2585195654" sldId="264"/>
            <ac:spMk id="2" creationId="{AFBD9DBB-4E27-5F44-6220-D6B13864D750}"/>
          </ac:spMkLst>
        </pc:spChg>
        <pc:spChg chg="mod">
          <ac:chgData name="Gunnam Supraja Reddy" userId="1975103ff188914d" providerId="LiveId" clId="{47F515C4-E07F-4AC1-9C5E-C17997CA391C}" dt="2025-09-16T10:52:06.914" v="777" actId="122"/>
          <ac:spMkLst>
            <pc:docMk/>
            <pc:sldMk cId="2585195654" sldId="264"/>
            <ac:spMk id="3" creationId="{1F5ABBD8-A1E3-1FE1-A4EC-F98822E96C55}"/>
          </ac:spMkLst>
        </pc:spChg>
      </pc:sldChg>
      <pc:sldChg chg="addSp delSp modSp new mod">
        <pc:chgData name="Gunnam Supraja Reddy" userId="1975103ff188914d" providerId="LiveId" clId="{47F515C4-E07F-4AC1-9C5E-C17997CA391C}" dt="2025-09-16T10:59:58.438" v="1221" actId="255"/>
        <pc:sldMkLst>
          <pc:docMk/>
          <pc:sldMk cId="3442793273" sldId="265"/>
        </pc:sldMkLst>
        <pc:spChg chg="mod">
          <ac:chgData name="Gunnam Supraja Reddy" userId="1975103ff188914d" providerId="LiveId" clId="{47F515C4-E07F-4AC1-9C5E-C17997CA391C}" dt="2025-09-16T10:54:06.942" v="791" actId="2711"/>
          <ac:spMkLst>
            <pc:docMk/>
            <pc:sldMk cId="3442793273" sldId="265"/>
            <ac:spMk id="2" creationId="{4A7D8F6F-C8A5-9AB9-568F-925EE9D40DB0}"/>
          </ac:spMkLst>
        </pc:spChg>
        <pc:spChg chg="del mod">
          <ac:chgData name="Gunnam Supraja Reddy" userId="1975103ff188914d" providerId="LiveId" clId="{47F515C4-E07F-4AC1-9C5E-C17997CA391C}" dt="2025-09-16T10:54:14.309" v="793" actId="478"/>
          <ac:spMkLst>
            <pc:docMk/>
            <pc:sldMk cId="3442793273" sldId="265"/>
            <ac:spMk id="3" creationId="{45E6106C-8973-D9DB-FF5F-B22A476B2BF0}"/>
          </ac:spMkLst>
        </pc:spChg>
        <pc:spChg chg="add mod">
          <ac:chgData name="Gunnam Supraja Reddy" userId="1975103ff188914d" providerId="LiveId" clId="{47F515C4-E07F-4AC1-9C5E-C17997CA391C}" dt="2025-09-16T10:59:58.438" v="1221" actId="255"/>
          <ac:spMkLst>
            <pc:docMk/>
            <pc:sldMk cId="3442793273" sldId="265"/>
            <ac:spMk id="4" creationId="{EB913125-1AEC-D171-F4A8-583874EB8C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AC7B-AD81-37C7-3D13-2C8F5C7AD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5533" y="1964267"/>
            <a:ext cx="7104592" cy="24214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PROJECT ON ONLINE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49D4C-2B3B-CC50-B3E1-FFFC1A38F8ED}"/>
              </a:ext>
            </a:extLst>
          </p:cNvPr>
          <p:cNvSpPr txBox="1"/>
          <p:nvPr/>
        </p:nvSpPr>
        <p:spPr>
          <a:xfrm>
            <a:off x="9211733" y="5452533"/>
            <a:ext cx="2464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G.SUPRAJA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NO : AF04957411</a:t>
            </a:r>
          </a:p>
        </p:txBody>
      </p:sp>
    </p:spTree>
    <p:extLst>
      <p:ext uri="{BB962C8B-B14F-4D97-AF65-F5344CB8AC3E}">
        <p14:creationId xmlns:p14="http://schemas.microsoft.com/office/powerpoint/2010/main" val="273583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BBD8-A1E3-1FE1-A4EC-F98822E9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51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B1CA-058E-F604-18F7-C7EC6E39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CC66B-6203-1378-4FA4-96141F3BA1AD}"/>
              </a:ext>
            </a:extLst>
          </p:cNvPr>
          <p:cNvSpPr txBox="1"/>
          <p:nvPr/>
        </p:nvSpPr>
        <p:spPr>
          <a:xfrm>
            <a:off x="805343" y="2248249"/>
            <a:ext cx="920272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called as online products is an analyzation of the whole data in it in terms of sales , quality, price, category, brand etc..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extracts the insights using visualization techniques and data analyzation.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code is written in python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 and Matplotlib.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B898-482E-AFC7-43A2-A1C07FC6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145"/>
            <a:ext cx="10131425" cy="767592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7F007-8342-FA97-FFE6-210C9D1C9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20" y="1115737"/>
            <a:ext cx="9286613" cy="5452843"/>
          </a:xfrm>
        </p:spPr>
      </p:pic>
    </p:spTree>
    <p:extLst>
      <p:ext uri="{BB962C8B-B14F-4D97-AF65-F5344CB8AC3E}">
        <p14:creationId xmlns:p14="http://schemas.microsoft.com/office/powerpoint/2010/main" val="42545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8BD9-9504-37CF-0C01-A4CFF688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8D39AD-EB7D-E1D9-8098-66BD81FA0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761688"/>
            <a:ext cx="9288709" cy="4555221"/>
          </a:xfrm>
        </p:spPr>
      </p:pic>
    </p:spTree>
    <p:extLst>
      <p:ext uri="{BB962C8B-B14F-4D97-AF65-F5344CB8AC3E}">
        <p14:creationId xmlns:p14="http://schemas.microsoft.com/office/powerpoint/2010/main" val="6848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80EA-4602-2822-87F2-9C9A6A35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95" y="609600"/>
            <a:ext cx="10989578" cy="11101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ON PRICE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C104A-F41F-0732-E7B5-7EC33F9F5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879134"/>
            <a:ext cx="7429701" cy="4369265"/>
          </a:xfrm>
        </p:spPr>
      </p:pic>
    </p:spTree>
    <p:extLst>
      <p:ext uri="{BB962C8B-B14F-4D97-AF65-F5344CB8AC3E}">
        <p14:creationId xmlns:p14="http://schemas.microsoft.com/office/powerpoint/2010/main" val="179597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1E91-496E-FF09-E6FE-C581BF22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9269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3B4BF-73BA-287A-C677-7BFB8DBBF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636" y="1828800"/>
            <a:ext cx="7325685" cy="4723001"/>
          </a:xfrm>
        </p:spPr>
      </p:pic>
    </p:spTree>
    <p:extLst>
      <p:ext uri="{BB962C8B-B14F-4D97-AF65-F5344CB8AC3E}">
        <p14:creationId xmlns:p14="http://schemas.microsoft.com/office/powerpoint/2010/main" val="367393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A545-03D9-FCFC-D020-299A0C6E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829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PRODUCTS PER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7B9F5-54AE-5C07-9A0B-AD6021B18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413" y="1753299"/>
            <a:ext cx="7317297" cy="4840448"/>
          </a:xfrm>
        </p:spPr>
      </p:pic>
    </p:spTree>
    <p:extLst>
      <p:ext uri="{BB962C8B-B14F-4D97-AF65-F5344CB8AC3E}">
        <p14:creationId xmlns:p14="http://schemas.microsoft.com/office/powerpoint/2010/main" val="297268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B211-DC62-9141-C6CB-36A3A0DA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668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AND RATING BY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AF133-7CFE-DEF5-3F00-DD8889278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455" y="1400960"/>
            <a:ext cx="7331978" cy="5150841"/>
          </a:xfrm>
        </p:spPr>
      </p:pic>
    </p:spTree>
    <p:extLst>
      <p:ext uri="{BB962C8B-B14F-4D97-AF65-F5344CB8AC3E}">
        <p14:creationId xmlns:p14="http://schemas.microsoft.com/office/powerpoint/2010/main" val="51523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8F6F-C8A5-9AB9-568F-925EE9D4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13125-1AEC-D171-F4A8-583874EB8C2A}"/>
              </a:ext>
            </a:extLst>
          </p:cNvPr>
          <p:cNvSpPr txBox="1"/>
          <p:nvPr/>
        </p:nvSpPr>
        <p:spPr>
          <a:xfrm>
            <a:off x="906010" y="1946246"/>
            <a:ext cx="96305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Products consists of data such as name, brand, price , rating, category and URLs.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easy visualization techniques like Scatter Plots, Bar Charts and Histograms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methods that we perform here, it is easily to analyze and understand the details of the online products.</a:t>
            </a:r>
          </a:p>
        </p:txBody>
      </p:sp>
    </p:spTree>
    <p:extLst>
      <p:ext uri="{BB962C8B-B14F-4D97-AF65-F5344CB8AC3E}">
        <p14:creationId xmlns:p14="http://schemas.microsoft.com/office/powerpoint/2010/main" val="3442793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{1267DDA1-5B6E-4603-83F2-3CADBFBA0D5D}TFb5ae2469-0bae-4978-b0e0-39dd046150ff9a115ede-a9c3cc5252b0</Template>
  <TotalTime>42</TotalTime>
  <Words>161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Celestial</vt:lpstr>
      <vt:lpstr>PYTHON PROJECT ON ONLINE PRODUCTS</vt:lpstr>
      <vt:lpstr>OVERVIEW :</vt:lpstr>
      <vt:lpstr>Source Code :</vt:lpstr>
      <vt:lpstr>OUTPUTS :</vt:lpstr>
      <vt:lpstr>HISTOGRAM ON PRICE DISTRIBUTION</vt:lpstr>
      <vt:lpstr>SCATTER plot ON PRICE VS RATING</vt:lpstr>
      <vt:lpstr>NUMBER OF PRODUCTS PER CATEGORY</vt:lpstr>
      <vt:lpstr>AVERAGE PRICE AND RATING BY CATEGORY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Gunnam Supraja Reddy</dc:creator>
  <cp:lastModifiedBy>Gunnam Supraja Reddy</cp:lastModifiedBy>
  <cp:revision>1</cp:revision>
  <dcterms:created xsi:type="dcterms:W3CDTF">2025-09-16T10:18:57Z</dcterms:created>
  <dcterms:modified xsi:type="dcterms:W3CDTF">2025-09-16T11:01:33Z</dcterms:modified>
</cp:coreProperties>
</file>