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5"/>
    <p:restoredTop sz="95994"/>
  </p:normalViewPr>
  <p:slideViewPr>
    <p:cSldViewPr snapToGrid="0" snapToObjects="1">
      <p:cViewPr varScale="1">
        <p:scale>
          <a:sx n="94" d="100"/>
          <a:sy n="94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947D-DE5F-62D8-2B01-00C6B51CD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CB55E-6A04-72FF-0FF5-6AC82C629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CBD5-08F3-752F-0DC0-B7CA930E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A8D-CEA2-B882-36BB-997F012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314D-A50E-85D5-F902-09FB6D79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BD7A-AC87-C4D2-853A-FCF91F7B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85B3-1505-3A95-6F8F-AEC17F30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BD04-54CD-F694-0903-5FC578C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0C86-20A2-F57C-A314-F6576425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EF68-5DD3-E5C1-8CC9-7AAE3EEC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90DDC-000F-8176-C477-0C3B3B8E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13E0-B65D-26E4-FC11-DE609A46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46FC-157B-69C9-40CA-A03C92EA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C033-A139-0BFA-EED0-1198AE59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7B6B-D508-85DE-8652-3548139C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7B3F-E720-BB8D-607E-C8E91D7F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0910-3F24-A377-0CB8-67BD9734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7207-5B6F-2FF7-B17C-97D670D1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6030-A3C2-46E9-8134-7B8CE2C4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9836-36DB-2FAA-09D7-939C878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736A-0057-18CF-906B-6B484ADA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B0A-00B2-A7AD-D783-56FE182A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72C3-BE40-1ECA-1D0D-DAEA1EF4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7E83-A865-97D7-1C24-C37483EC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39AD-C21F-EDCF-C94B-C5B9FBF3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6987-6593-B71D-203B-2C71B901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7013-9D5B-09A1-7377-C04FE128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EB47-2570-AE33-E899-4F6ED21B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82452-794B-6492-14F2-77E5189F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8290-0316-099B-123F-B4834809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51F2-0A70-3A3C-45DD-5780C2A8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B47F-BBB6-6D69-9913-14273A64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4567-3711-B680-B30F-7CF39B85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00075-B0D9-221E-A13D-7B44672E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07450-9076-196E-AB31-FBE7C86CA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E1C17-A7F9-83AE-318C-C3E7C6FA9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71EFB-59C6-4392-A81D-25B4E140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FE1D-6608-C4D7-7060-16EDD5E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CA6A7-D3E2-0E75-F954-D5CF0B79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9026-FD1F-D94D-F2DB-5EE482F3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2F95-F44D-0B91-FC8F-77BE983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32BB9-3584-9877-AFB6-11C9D588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79204-BDAD-E6CB-9319-AA993A0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44963-48E7-AD73-A74A-39575D4C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4A6D2-A3F1-1863-7916-25DA35FE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23ED-8294-12D2-0121-0C91BEDE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56B2-C164-4D16-6DF6-1139DEE8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6914-7C75-5357-57B2-CD5B469E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1B231-2837-2628-CF22-30902FD0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13FD-4017-5553-2DBC-26682931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1FCAF-5D02-29EC-86B7-B824CA52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EE02-5548-30DC-5DE4-134E559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F628-E789-A8B5-FC29-5B0B0B95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1CDFE-7774-5824-42B0-27ABA74DA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98033-0CB2-1ED8-51D1-666F61E2B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E3008-8A39-6B48-B81C-CBB14827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6E78-4C6B-282B-C286-E2E6A6E9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96722-9108-F85D-92CE-459904B3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289F-68B3-FAF0-CCD2-3971B398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43B1-6590-5491-A50D-0D6CAE3E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5D1D-0677-7723-81C1-F61431C39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0E6C-8FB2-7489-3A1D-980BBFD8E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A7AC-F7F2-A290-60A2-D7D4F5632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1AAEB-9F8B-CF78-ECCA-5691B8C1F0DF}"/>
              </a:ext>
            </a:extLst>
          </p:cNvPr>
          <p:cNvSpPr txBox="1"/>
          <p:nvPr/>
        </p:nvSpPr>
        <p:spPr>
          <a:xfrm>
            <a:off x="2114610" y="993070"/>
            <a:ext cx="26752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math-</a:t>
            </a:r>
            <a:r>
              <a:rPr lang="en-US" b="1" dirty="0" err="1"/>
              <a:t>alderaan</a:t>
            </a:r>
            <a:r>
              <a:rPr lang="en-US" dirty="0"/>
              <a:t> head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AE5CC-6C98-39E4-3FBF-72AE99A102AD}"/>
              </a:ext>
            </a:extLst>
          </p:cNvPr>
          <p:cNvSpPr txBox="1"/>
          <p:nvPr/>
        </p:nvSpPr>
        <p:spPr>
          <a:xfrm>
            <a:off x="5431020" y="2607108"/>
            <a:ext cx="182280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SLURM scheduler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CEC1-343F-738D-B383-AD6D9E01522E}"/>
              </a:ext>
            </a:extLst>
          </p:cNvPr>
          <p:cNvSpPr txBox="1"/>
          <p:nvPr/>
        </p:nvSpPr>
        <p:spPr>
          <a:xfrm>
            <a:off x="7908030" y="999754"/>
            <a:ext cx="2620461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clas</a:t>
            </a:r>
            <a:r>
              <a:rPr lang="en-US" b="1" dirty="0"/>
              <a:t>-compute</a:t>
            </a:r>
            <a:r>
              <a:rPr lang="en-US" dirty="0"/>
              <a:t> head node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3F4C9-E82D-74EC-B72E-5FDA8E439964}"/>
              </a:ext>
            </a:extLst>
          </p:cNvPr>
          <p:cNvSpPr txBox="1"/>
          <p:nvPr/>
        </p:nvSpPr>
        <p:spPr>
          <a:xfrm>
            <a:off x="2334333" y="3608824"/>
            <a:ext cx="195072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math-alderaan-c32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93CCD-DD82-4CD9-1744-780A978D301C}"/>
              </a:ext>
            </a:extLst>
          </p:cNvPr>
          <p:cNvSpPr txBox="1"/>
          <p:nvPr/>
        </p:nvSpPr>
        <p:spPr>
          <a:xfrm>
            <a:off x="2325518" y="2714248"/>
            <a:ext cx="196835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math-alderaan-c01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2FD938-94AC-21BE-90CD-F66AFADA7AFC}"/>
              </a:ext>
            </a:extLst>
          </p:cNvPr>
          <p:cNvCxnSpPr>
            <a:cxnSpLocks/>
          </p:cNvCxnSpPr>
          <p:nvPr/>
        </p:nvCxnSpPr>
        <p:spPr>
          <a:xfrm flipV="1">
            <a:off x="3309696" y="3194385"/>
            <a:ext cx="0" cy="3156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D56406-90AF-8A47-27B9-B60481CBB44C}"/>
              </a:ext>
            </a:extLst>
          </p:cNvPr>
          <p:cNvSpPr txBox="1"/>
          <p:nvPr/>
        </p:nvSpPr>
        <p:spPr>
          <a:xfrm>
            <a:off x="2325518" y="5506691"/>
            <a:ext cx="199240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math-alderaan-h01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2E4D5-5B40-97ED-3467-A3A8FB311DD0}"/>
              </a:ext>
            </a:extLst>
          </p:cNvPr>
          <p:cNvSpPr txBox="1"/>
          <p:nvPr/>
        </p:nvSpPr>
        <p:spPr>
          <a:xfrm>
            <a:off x="2325518" y="6049863"/>
            <a:ext cx="199240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math-alderaan-h02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7D591-AB4D-FF75-195A-E6E6788F3F53}"/>
              </a:ext>
            </a:extLst>
          </p:cNvPr>
          <p:cNvSpPr txBox="1"/>
          <p:nvPr/>
        </p:nvSpPr>
        <p:spPr>
          <a:xfrm>
            <a:off x="2223959" y="4229346"/>
            <a:ext cx="2798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high memory GPU nodes: </a:t>
            </a:r>
          </a:p>
          <a:p>
            <a:r>
              <a:rPr lang="en-US" dirty="0"/>
              <a:t>64 AMD cores each</a:t>
            </a:r>
          </a:p>
          <a:p>
            <a:r>
              <a:rPr lang="en-US" dirty="0"/>
              <a:t>2TB memory</a:t>
            </a:r>
          </a:p>
          <a:p>
            <a:r>
              <a:rPr lang="en-US" dirty="0"/>
              <a:t>NVIDIA A100 GPU 40GB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D9B9F-9EA3-962D-A0AB-899EE7C908C8}"/>
              </a:ext>
            </a:extLst>
          </p:cNvPr>
          <p:cNvSpPr txBox="1"/>
          <p:nvPr/>
        </p:nvSpPr>
        <p:spPr>
          <a:xfrm>
            <a:off x="2259574" y="1703998"/>
            <a:ext cx="2100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compute nodes: </a:t>
            </a:r>
          </a:p>
          <a:p>
            <a:r>
              <a:rPr lang="en-US" dirty="0"/>
              <a:t>64 AMD cores each</a:t>
            </a:r>
          </a:p>
          <a:p>
            <a:r>
              <a:rPr lang="en-US" dirty="0"/>
              <a:t>512 GB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66ED1F-0534-D050-8785-EC9FACD57241}"/>
              </a:ext>
            </a:extLst>
          </p:cNvPr>
          <p:cNvSpPr/>
          <p:nvPr/>
        </p:nvSpPr>
        <p:spPr>
          <a:xfrm>
            <a:off x="2114610" y="1602747"/>
            <a:ext cx="2659096" cy="499387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E5E193-B0F7-DD8D-89E9-D97F2DD7499D}"/>
              </a:ext>
            </a:extLst>
          </p:cNvPr>
          <p:cNvSpPr/>
          <p:nvPr/>
        </p:nvSpPr>
        <p:spPr>
          <a:xfrm>
            <a:off x="7923041" y="4032852"/>
            <a:ext cx="2675284" cy="2592332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1F3681-5014-3573-B7FA-7E0EC83A5995}"/>
              </a:ext>
            </a:extLst>
          </p:cNvPr>
          <p:cNvSpPr txBox="1"/>
          <p:nvPr/>
        </p:nvSpPr>
        <p:spPr>
          <a:xfrm>
            <a:off x="8020917" y="4025007"/>
            <a:ext cx="245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compute nodes: </a:t>
            </a:r>
          </a:p>
          <a:p>
            <a:r>
              <a:rPr lang="en-US" dirty="0"/>
              <a:t>16 Intel cores each</a:t>
            </a:r>
          </a:p>
          <a:p>
            <a:r>
              <a:rPr lang="en-US" dirty="0"/>
              <a:t>64 GB memory</a:t>
            </a:r>
          </a:p>
          <a:p>
            <a:r>
              <a:rPr lang="en-US" dirty="0"/>
              <a:t>2 NVIDIA Fermi GPUs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5AB0E2-DCD0-6C72-91FE-53CDA79BCF03}"/>
              </a:ext>
            </a:extLst>
          </p:cNvPr>
          <p:cNvSpPr txBox="1"/>
          <p:nvPr/>
        </p:nvSpPr>
        <p:spPr>
          <a:xfrm>
            <a:off x="8148307" y="6116514"/>
            <a:ext cx="172752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math-colibri-c24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910EF0-E852-0A5D-7FA8-5D3FB833BB07}"/>
              </a:ext>
            </a:extLst>
          </p:cNvPr>
          <p:cNvSpPr txBox="1"/>
          <p:nvPr/>
        </p:nvSpPr>
        <p:spPr>
          <a:xfrm>
            <a:off x="8139492" y="5221938"/>
            <a:ext cx="172752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math-colibri-c01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D81F9E-60A2-07AF-6119-08DA1FF2DE0A}"/>
              </a:ext>
            </a:extLst>
          </p:cNvPr>
          <p:cNvCxnSpPr>
            <a:cxnSpLocks/>
          </p:cNvCxnSpPr>
          <p:nvPr/>
        </p:nvCxnSpPr>
        <p:spPr>
          <a:xfrm flipV="1">
            <a:off x="9123670" y="5702075"/>
            <a:ext cx="0" cy="3156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D6F28B8-0EF2-FF72-4F56-9056FBC7725F}"/>
              </a:ext>
            </a:extLst>
          </p:cNvPr>
          <p:cNvSpPr/>
          <p:nvPr/>
        </p:nvSpPr>
        <p:spPr>
          <a:xfrm>
            <a:off x="7907599" y="1643400"/>
            <a:ext cx="2675284" cy="215221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570C43-3773-DD8C-3E97-574AF756F6A5}"/>
              </a:ext>
            </a:extLst>
          </p:cNvPr>
          <p:cNvSpPr txBox="1"/>
          <p:nvPr/>
        </p:nvSpPr>
        <p:spPr>
          <a:xfrm>
            <a:off x="7981816" y="1681019"/>
            <a:ext cx="247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interactive nodes: </a:t>
            </a:r>
          </a:p>
          <a:p>
            <a:r>
              <a:rPr lang="en-US" dirty="0"/>
              <a:t>16 Intel cores=32 virtual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0F6DDD-88A2-31C7-1F4D-D293F5CD8742}"/>
              </a:ext>
            </a:extLst>
          </p:cNvPr>
          <p:cNvSpPr txBox="1"/>
          <p:nvPr/>
        </p:nvSpPr>
        <p:spPr>
          <a:xfrm>
            <a:off x="8030899" y="2364450"/>
            <a:ext cx="2337036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math-colibri-i01 </a:t>
            </a:r>
          </a:p>
          <a:p>
            <a:r>
              <a:rPr lang="en-US" dirty="0"/>
              <a:t>1TB memory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64BDF4-799A-CFDD-AED8-A4CDBAE3F8C5}"/>
              </a:ext>
            </a:extLst>
          </p:cNvPr>
          <p:cNvSpPr txBox="1"/>
          <p:nvPr/>
        </p:nvSpPr>
        <p:spPr>
          <a:xfrm>
            <a:off x="8030899" y="3103113"/>
            <a:ext cx="2337036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math-colibri-i02 </a:t>
            </a:r>
          </a:p>
          <a:p>
            <a:r>
              <a:rPr lang="en-US" dirty="0"/>
              <a:t>192GB memory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A6256F-8685-F652-A41B-AF1A7EE29B50}"/>
              </a:ext>
            </a:extLst>
          </p:cNvPr>
          <p:cNvSpPr/>
          <p:nvPr/>
        </p:nvSpPr>
        <p:spPr>
          <a:xfrm>
            <a:off x="5028599" y="4195080"/>
            <a:ext cx="2651406" cy="238159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E4EAA9-0C21-A010-76D6-8F49DCBD43D6}"/>
              </a:ext>
            </a:extLst>
          </p:cNvPr>
          <p:cNvSpPr txBox="1"/>
          <p:nvPr/>
        </p:nvSpPr>
        <p:spPr>
          <a:xfrm>
            <a:off x="5114618" y="4131889"/>
            <a:ext cx="2455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compute nodes: </a:t>
            </a:r>
          </a:p>
          <a:p>
            <a:r>
              <a:rPr lang="en-US" dirty="0"/>
              <a:t>20 Intel cores each</a:t>
            </a:r>
          </a:p>
          <a:p>
            <a:r>
              <a:rPr lang="en-US" dirty="0"/>
              <a:t>192 GB 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04F445-F57C-C14A-ACA0-36132B845183}"/>
              </a:ext>
            </a:extLst>
          </p:cNvPr>
          <p:cNvSpPr txBox="1"/>
          <p:nvPr/>
        </p:nvSpPr>
        <p:spPr>
          <a:xfrm>
            <a:off x="5251492" y="6048549"/>
            <a:ext cx="164916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math-score-c05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6E8BE-28AE-B3C8-C2D2-92ACC226AAA7}"/>
              </a:ext>
            </a:extLst>
          </p:cNvPr>
          <p:cNvSpPr txBox="1"/>
          <p:nvPr/>
        </p:nvSpPr>
        <p:spPr>
          <a:xfrm>
            <a:off x="5242677" y="5153973"/>
            <a:ext cx="164916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math-score-c01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CFD75-1BFF-681F-81E2-CF15F6AB42D3}"/>
              </a:ext>
            </a:extLst>
          </p:cNvPr>
          <p:cNvCxnSpPr>
            <a:cxnSpLocks/>
          </p:cNvCxnSpPr>
          <p:nvPr/>
        </p:nvCxnSpPr>
        <p:spPr>
          <a:xfrm flipV="1">
            <a:off x="6226855" y="5634110"/>
            <a:ext cx="0" cy="3156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wn Arrow 34">
            <a:extLst>
              <a:ext uri="{FF2B5EF4-FFF2-40B4-BE49-F238E27FC236}">
                <a16:creationId xmlns:a16="http://schemas.microsoft.com/office/drawing/2014/main" id="{BA38FA98-339D-9A94-4793-A7745C9226AE}"/>
              </a:ext>
            </a:extLst>
          </p:cNvPr>
          <p:cNvSpPr/>
          <p:nvPr/>
        </p:nvSpPr>
        <p:spPr>
          <a:xfrm>
            <a:off x="6092846" y="1451659"/>
            <a:ext cx="230619" cy="1044643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8F3D5A88-5187-DEFA-6C3B-E2B450883F22}"/>
              </a:ext>
            </a:extLst>
          </p:cNvPr>
          <p:cNvSpPr/>
          <p:nvPr/>
        </p:nvSpPr>
        <p:spPr>
          <a:xfrm rot="19461361">
            <a:off x="5204339" y="1207160"/>
            <a:ext cx="249753" cy="15026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FAB9785B-789C-6B6F-5536-2F8BF35135F5}"/>
              </a:ext>
            </a:extLst>
          </p:cNvPr>
          <p:cNvSpPr/>
          <p:nvPr/>
        </p:nvSpPr>
        <p:spPr>
          <a:xfrm rot="19396574">
            <a:off x="7347246" y="2853588"/>
            <a:ext cx="233357" cy="17226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5F50C6F-2620-031A-BA40-EB4DA075662D}"/>
              </a:ext>
            </a:extLst>
          </p:cNvPr>
          <p:cNvSpPr/>
          <p:nvPr/>
        </p:nvSpPr>
        <p:spPr>
          <a:xfrm rot="2455463">
            <a:off x="7189223" y="1107283"/>
            <a:ext cx="231246" cy="1645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BF986-6796-C28F-3D5D-97E4053443CF}"/>
              </a:ext>
            </a:extLst>
          </p:cNvPr>
          <p:cNvSpPr txBox="1"/>
          <p:nvPr/>
        </p:nvSpPr>
        <p:spPr>
          <a:xfrm>
            <a:off x="5081925" y="997292"/>
            <a:ext cx="260718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Interactive web front end</a:t>
            </a:r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FDC4A41D-C839-1935-E18A-E9B77B83EA41}"/>
              </a:ext>
            </a:extLst>
          </p:cNvPr>
          <p:cNvSpPr/>
          <p:nvPr/>
        </p:nvSpPr>
        <p:spPr>
          <a:xfrm>
            <a:off x="6074145" y="3063281"/>
            <a:ext cx="268018" cy="10403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47F67FD6-D6D1-99A5-D329-0FB109EA61D3}"/>
              </a:ext>
            </a:extLst>
          </p:cNvPr>
          <p:cNvSpPr/>
          <p:nvPr/>
        </p:nvSpPr>
        <p:spPr>
          <a:xfrm rot="2254311">
            <a:off x="4902903" y="1236718"/>
            <a:ext cx="238234" cy="1580031"/>
          </a:xfrm>
          <a:prstGeom prst="up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2339A822-B676-D937-FBD0-5728FFE8F642}"/>
              </a:ext>
            </a:extLst>
          </p:cNvPr>
          <p:cNvSpPr/>
          <p:nvPr/>
        </p:nvSpPr>
        <p:spPr>
          <a:xfrm rot="3304971">
            <a:off x="5144652" y="2820295"/>
            <a:ext cx="285551" cy="1218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E32659C5-852C-3CD8-467A-2214B4C837F6}"/>
              </a:ext>
            </a:extLst>
          </p:cNvPr>
          <p:cNvSpPr/>
          <p:nvPr/>
        </p:nvSpPr>
        <p:spPr>
          <a:xfrm>
            <a:off x="9071190" y="307548"/>
            <a:ext cx="195639" cy="628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Up-Down Arrow 46">
            <a:extLst>
              <a:ext uri="{FF2B5EF4-FFF2-40B4-BE49-F238E27FC236}">
                <a16:creationId xmlns:a16="http://schemas.microsoft.com/office/drawing/2014/main" id="{1BA3ACDC-41B1-54D1-F2EE-F41A57DE955B}"/>
              </a:ext>
            </a:extLst>
          </p:cNvPr>
          <p:cNvSpPr/>
          <p:nvPr/>
        </p:nvSpPr>
        <p:spPr>
          <a:xfrm>
            <a:off x="6136063" y="281330"/>
            <a:ext cx="195639" cy="628047"/>
          </a:xfrm>
          <a:prstGeom prst="up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>
            <a:extLst>
              <a:ext uri="{FF2B5EF4-FFF2-40B4-BE49-F238E27FC236}">
                <a16:creationId xmlns:a16="http://schemas.microsoft.com/office/drawing/2014/main" id="{6FB8F7EC-DE36-D707-36BB-E41C07E29B9C}"/>
              </a:ext>
            </a:extLst>
          </p:cNvPr>
          <p:cNvSpPr/>
          <p:nvPr/>
        </p:nvSpPr>
        <p:spPr>
          <a:xfrm>
            <a:off x="3309696" y="268743"/>
            <a:ext cx="195639" cy="62804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A9653C-EEE2-5055-904A-A0D95300103F}"/>
              </a:ext>
            </a:extLst>
          </p:cNvPr>
          <p:cNvSpPr txBox="1"/>
          <p:nvPr/>
        </p:nvSpPr>
        <p:spPr>
          <a:xfrm>
            <a:off x="9266829" y="38928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6EF9BF-5D53-3B71-70F6-8C8D3B88E240}"/>
              </a:ext>
            </a:extLst>
          </p:cNvPr>
          <p:cNvSpPr txBox="1"/>
          <p:nvPr/>
        </p:nvSpPr>
        <p:spPr>
          <a:xfrm>
            <a:off x="3481316" y="36441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ssh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BF7F7A-E540-7E40-D63E-9194FFD61CC6}"/>
              </a:ext>
            </a:extLst>
          </p:cNvPr>
          <p:cNvSpPr txBox="1"/>
          <p:nvPr/>
        </p:nvSpPr>
        <p:spPr>
          <a:xfrm>
            <a:off x="6366581" y="364410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 (future)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150E2183-5013-E6D3-B19E-CF91C915CCC9}"/>
              </a:ext>
            </a:extLst>
          </p:cNvPr>
          <p:cNvSpPr/>
          <p:nvPr/>
        </p:nvSpPr>
        <p:spPr>
          <a:xfrm>
            <a:off x="9071190" y="1353934"/>
            <a:ext cx="214565" cy="40303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95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Mandel</dc:creator>
  <cp:lastModifiedBy>Jan Mandel</cp:lastModifiedBy>
  <cp:revision>9</cp:revision>
  <dcterms:created xsi:type="dcterms:W3CDTF">2022-04-26T21:00:12Z</dcterms:created>
  <dcterms:modified xsi:type="dcterms:W3CDTF">2022-04-27T00:51:05Z</dcterms:modified>
</cp:coreProperties>
</file>