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9"/>
    <p:restoredTop sz="95994"/>
  </p:normalViewPr>
  <p:slideViewPr>
    <p:cSldViewPr snapToGrid="0" snapToObjects="1">
      <p:cViewPr varScale="1">
        <p:scale>
          <a:sx n="113" d="100"/>
          <a:sy n="113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947D-DE5F-62D8-2B01-00C6B51CD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CB55E-6A04-72FF-0FF5-6AC82C629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0CBD5-08F3-752F-0DC0-B7CA930E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7A8D-CEA2-B882-36BB-997F012B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2314D-A50E-85D5-F902-09FB6D79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2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BD7A-AC87-C4D2-853A-FCF91F7B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C85B3-1505-3A95-6F8F-AEC17F305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ABD04-54CD-F694-0903-5FC578CB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30C86-20A2-F57C-A314-F6576425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EF68-5DD3-E5C1-8CC9-7AAE3EEC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5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90DDC-000F-8176-C477-0C3B3B8E4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F13E0-B65D-26E4-FC11-DE609A462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E46FC-157B-69C9-40CA-A03C92EA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2C033-A139-0BFA-EED0-1198AE59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7B6B-D508-85DE-8652-3548139C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5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7B3F-E720-BB8D-607E-C8E91D7F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0910-3F24-A377-0CB8-67BD9734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97207-5B6F-2FF7-B17C-97D670D1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F6030-A3C2-46E9-8134-7B8CE2C4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39836-36DB-2FAA-09D7-939C878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736A-0057-18CF-906B-6B484ADA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EEB0A-00B2-A7AD-D783-56FE182A4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72C3-BE40-1ECA-1D0D-DAEA1EF4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67E83-A865-97D7-1C24-C37483EC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B39AD-C21F-EDCF-C94B-C5B9FBF3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3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6987-6593-B71D-203B-2C71B901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7013-9D5B-09A1-7377-C04FE1281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FEB47-2570-AE33-E899-4F6ED21B3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82452-794B-6492-14F2-77E5189F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38290-0316-099B-123F-B4834809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051F2-0A70-3A3C-45DD-5780C2A8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2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B47F-BBB6-6D69-9913-14273A64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84567-3711-B680-B30F-7CF39B859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00075-B0D9-221E-A13D-7B44672EF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07450-9076-196E-AB31-FBE7C86CA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E1C17-A7F9-83AE-318C-C3E7C6FA9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71EFB-59C6-4392-A81D-25B4E140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7FE1D-6608-C4D7-7060-16EDD5EE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CA6A7-D3E2-0E75-F954-D5CF0B79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9026-FD1F-D94D-F2DB-5EE482F3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72F95-F44D-0B91-FC8F-77BE983C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32BB9-3584-9877-AFB6-11C9D588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79204-BDAD-E6CB-9319-AA993A05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2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44963-48E7-AD73-A74A-39575D4C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4A6D2-A3F1-1863-7916-25DA35FE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023ED-8294-12D2-0121-0C91BEDE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3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56B2-C164-4D16-6DF6-1139DEE8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A6914-7C75-5357-57B2-CD5B469E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1B231-2837-2628-CF22-30902FD09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713FD-4017-5553-2DBC-26682931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1FCAF-5D02-29EC-86B7-B824CA52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3EE02-5548-30DC-5DE4-134E559F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F628-E789-A8B5-FC29-5B0B0B95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1CDFE-7774-5824-42B0-27ABA74DA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98033-0CB2-1ED8-51D1-666F61E2B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E3008-8A39-6B48-B81C-CBB14827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B6E78-4C6B-282B-C286-E2E6A6E9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96722-9108-F85D-92CE-459904B3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6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4289F-68B3-FAF0-CCD2-3971B398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443B1-6590-5491-A50D-0D6CAE3E2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E5D1D-0677-7723-81C1-F61431C39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F151-49BD-0946-9F94-C833372E8A6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80E6C-8FB2-7489-3A1D-980BBFD8E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EA7AC-F7F2-A290-60A2-D7D4F5632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4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71AAEB-9F8B-CF78-ECCA-5691B8C1F0DF}"/>
              </a:ext>
            </a:extLst>
          </p:cNvPr>
          <p:cNvSpPr txBox="1"/>
          <p:nvPr/>
        </p:nvSpPr>
        <p:spPr>
          <a:xfrm>
            <a:off x="2138118" y="993070"/>
            <a:ext cx="3461419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CC* cluster head node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AE5CC-6C98-39E4-3FBF-72AE99A102AD}"/>
              </a:ext>
            </a:extLst>
          </p:cNvPr>
          <p:cNvSpPr txBox="1"/>
          <p:nvPr/>
        </p:nvSpPr>
        <p:spPr>
          <a:xfrm>
            <a:off x="2129962" y="2591750"/>
            <a:ext cx="349874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Common SLURM scheduler VM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0CEC1-343F-738D-B383-AD6D9E01522E}"/>
              </a:ext>
            </a:extLst>
          </p:cNvPr>
          <p:cNvSpPr txBox="1"/>
          <p:nvPr/>
        </p:nvSpPr>
        <p:spPr>
          <a:xfrm>
            <a:off x="2143775" y="1543554"/>
            <a:ext cx="348441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Legacy </a:t>
            </a:r>
            <a:r>
              <a:rPr lang="en-US" dirty="0"/>
              <a:t> </a:t>
            </a:r>
            <a:r>
              <a:rPr lang="en-US" b="1" dirty="0"/>
              <a:t>head node VM</a:t>
            </a:r>
            <a:r>
              <a:rPr lang="en-US" dirty="0"/>
              <a:t> 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68FD7E-58B5-30BE-7F1A-AAF380AE0929}"/>
              </a:ext>
            </a:extLst>
          </p:cNvPr>
          <p:cNvGrpSpPr/>
          <p:nvPr/>
        </p:nvGrpSpPr>
        <p:grpSpPr>
          <a:xfrm>
            <a:off x="2129448" y="3220907"/>
            <a:ext cx="4042079" cy="1352023"/>
            <a:chOff x="2114610" y="1602747"/>
            <a:chExt cx="3071591" cy="13520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1D9B9F-9EA3-962D-A0AB-899EE7C908C8}"/>
                </a:ext>
              </a:extLst>
            </p:cNvPr>
            <p:cNvSpPr txBox="1"/>
            <p:nvPr/>
          </p:nvSpPr>
          <p:spPr>
            <a:xfrm>
              <a:off x="2249923" y="1677668"/>
              <a:ext cx="29362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CC* cluster </a:t>
              </a:r>
              <a:r>
                <a:rPr lang="en-US" b="1" dirty="0" err="1"/>
                <a:t>alderaan</a:t>
              </a:r>
              <a:r>
                <a:rPr lang="en-US" b="1" dirty="0"/>
                <a:t> (2021)</a:t>
              </a:r>
            </a:p>
            <a:p>
              <a:r>
                <a:rPr lang="en-US" dirty="0"/>
                <a:t>2176 AMD 7502 cores</a:t>
              </a:r>
            </a:p>
            <a:p>
              <a:r>
                <a:rPr lang="en-US" dirty="0"/>
                <a:t>20 TB RAM, 4 NVIDIA A-100 GPUs</a:t>
              </a:r>
            </a:p>
            <a:p>
              <a:r>
                <a:rPr lang="en-US" dirty="0"/>
                <a:t>1PB (raw) storage on IB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66ED1F-0534-D050-8785-EC9FACD57241}"/>
                </a:ext>
              </a:extLst>
            </p:cNvPr>
            <p:cNvSpPr/>
            <p:nvPr/>
          </p:nvSpPr>
          <p:spPr>
            <a:xfrm>
              <a:off x="2114610" y="1602747"/>
              <a:ext cx="2659096" cy="1352023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96BF986-6796-C28F-3D5D-97E4053443CF}"/>
              </a:ext>
            </a:extLst>
          </p:cNvPr>
          <p:cNvSpPr txBox="1"/>
          <p:nvPr/>
        </p:nvSpPr>
        <p:spPr>
          <a:xfrm>
            <a:off x="2138119" y="475270"/>
            <a:ext cx="348441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 OnDemand (future) in DMZ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959A93-13C8-7DFB-A65B-D560225BC56C}"/>
              </a:ext>
            </a:extLst>
          </p:cNvPr>
          <p:cNvSpPr txBox="1"/>
          <p:nvPr/>
        </p:nvSpPr>
        <p:spPr>
          <a:xfrm>
            <a:off x="2109189" y="6180881"/>
            <a:ext cx="351334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Common NAS disk arrays 313 TB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7ED2CC-21E5-B814-3273-1145FF9F507E}"/>
              </a:ext>
            </a:extLst>
          </p:cNvPr>
          <p:cNvGrpSpPr/>
          <p:nvPr/>
        </p:nvGrpSpPr>
        <p:grpSpPr>
          <a:xfrm>
            <a:off x="2109190" y="4813155"/>
            <a:ext cx="3884859" cy="1477328"/>
            <a:chOff x="2099214" y="4271857"/>
            <a:chExt cx="2940279" cy="147732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D87C90-2BDA-577F-DD48-377556533A99}"/>
                </a:ext>
              </a:extLst>
            </p:cNvPr>
            <p:cNvSpPr/>
            <p:nvPr/>
          </p:nvSpPr>
          <p:spPr>
            <a:xfrm>
              <a:off x="2099214" y="4278844"/>
              <a:ext cx="2659096" cy="1175572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9DED82-A1D6-B34B-4843-3681351D1F7A}"/>
                </a:ext>
              </a:extLst>
            </p:cNvPr>
            <p:cNvSpPr txBox="1"/>
            <p:nvPr/>
          </p:nvSpPr>
          <p:spPr>
            <a:xfrm>
              <a:off x="2261414" y="4271857"/>
              <a:ext cx="277807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Legacy clusters</a:t>
              </a:r>
              <a:r>
                <a:rPr lang="en-US" dirty="0"/>
                <a:t> (2014, 2019)</a:t>
              </a:r>
            </a:p>
            <a:p>
              <a:r>
                <a:rPr lang="en-US" dirty="0"/>
                <a:t>20 cores, 960GB RAM</a:t>
              </a:r>
            </a:p>
            <a:p>
              <a:r>
                <a:rPr lang="en-US" dirty="0"/>
                <a:t>416 cores, 2.7TB RAM</a:t>
              </a:r>
            </a:p>
            <a:p>
              <a:r>
                <a:rPr lang="en-US" dirty="0"/>
                <a:t>48 NVIDIA Fermi GPUs</a:t>
              </a:r>
            </a:p>
            <a:p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1E02A01-1319-B33A-876E-D0DF347C7422}"/>
              </a:ext>
            </a:extLst>
          </p:cNvPr>
          <p:cNvSpPr txBox="1"/>
          <p:nvPr/>
        </p:nvSpPr>
        <p:spPr>
          <a:xfrm>
            <a:off x="2129449" y="2037175"/>
            <a:ext cx="349874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OSG gateway </a:t>
            </a:r>
            <a:r>
              <a:rPr lang="en-US" dirty="0"/>
              <a:t> </a:t>
            </a:r>
            <a:r>
              <a:rPr lang="en-US" b="1" dirty="0"/>
              <a:t>VM</a:t>
            </a:r>
            <a:r>
              <a:rPr lang="en-US" dirty="0"/>
              <a:t>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AC51BD-A749-EAEF-E6CE-E92D7307DD49}"/>
              </a:ext>
            </a:extLst>
          </p:cNvPr>
          <p:cNvSpPr txBox="1"/>
          <p:nvPr/>
        </p:nvSpPr>
        <p:spPr>
          <a:xfrm rot="5400000">
            <a:off x="4620245" y="1669628"/>
            <a:ext cx="2733231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Campus IT, Active Directory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5D2F47-4834-4A54-0ADF-3BC1A167895D}"/>
              </a:ext>
            </a:extLst>
          </p:cNvPr>
          <p:cNvSpPr txBox="1"/>
          <p:nvPr/>
        </p:nvSpPr>
        <p:spPr>
          <a:xfrm rot="5400000">
            <a:off x="4362541" y="4734040"/>
            <a:ext cx="326301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Other clusters to be integrated</a:t>
            </a:r>
          </a:p>
        </p:txBody>
      </p:sp>
    </p:spTree>
    <p:extLst>
      <p:ext uri="{BB962C8B-B14F-4D97-AF65-F5344CB8AC3E}">
        <p14:creationId xmlns:p14="http://schemas.microsoft.com/office/powerpoint/2010/main" val="279493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Mandel</dc:creator>
  <cp:lastModifiedBy>Jan Mandel</cp:lastModifiedBy>
  <cp:revision>14</cp:revision>
  <dcterms:created xsi:type="dcterms:W3CDTF">2022-04-26T21:00:12Z</dcterms:created>
  <dcterms:modified xsi:type="dcterms:W3CDTF">2022-08-28T21:51:31Z</dcterms:modified>
</cp:coreProperties>
</file>