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94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4947D-DE5F-62D8-2B01-00C6B51CD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CCB55E-6A04-72FF-0FF5-6AC82C629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0CBD5-08F3-752F-0DC0-B7CA930E5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F151-49BD-0946-9F94-C833372E8A6B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47A8D-CEA2-B882-36BB-997F012BB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2314D-A50E-85D5-F902-09FB6D79E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AC8D-0D82-0142-BB2E-B12BB900F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2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4BD7A-AC87-C4D2-853A-FCF91F7B7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EC85B3-1505-3A95-6F8F-AEC17F305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ABD04-54CD-F694-0903-5FC578CB0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F151-49BD-0946-9F94-C833372E8A6B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30C86-20A2-F57C-A314-F6576425F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EF68-5DD3-E5C1-8CC9-7AAE3EECC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AC8D-0D82-0142-BB2E-B12BB900F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55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890DDC-000F-8176-C477-0C3B3B8E45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FF13E0-B65D-26E4-FC11-DE609A462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E46FC-157B-69C9-40CA-A03C92EA6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F151-49BD-0946-9F94-C833372E8A6B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2C033-A139-0BFA-EED0-1198AE597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D7B6B-D508-85DE-8652-3548139C8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AC8D-0D82-0142-BB2E-B12BB900F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5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7B3F-E720-BB8D-607E-C8E91D7FB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60910-3F24-A377-0CB8-67BD9734E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97207-5B6F-2FF7-B17C-97D670D14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F151-49BD-0946-9F94-C833372E8A6B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F6030-A3C2-46E9-8134-7B8CE2C4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39836-36DB-2FAA-09D7-939C878D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AC8D-0D82-0142-BB2E-B12BB900F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78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B736A-0057-18CF-906B-6B484ADAD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EEB0A-00B2-A7AD-D783-56FE182A4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572C3-BE40-1ECA-1D0D-DAEA1EF48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F151-49BD-0946-9F94-C833372E8A6B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67E83-A865-97D7-1C24-C37483EC8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B39AD-C21F-EDCF-C94B-C5B9FBF3A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AC8D-0D82-0142-BB2E-B12BB900F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3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E6987-6593-B71D-203B-2C71B901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A7013-9D5B-09A1-7377-C04FE1281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8FEB47-2570-AE33-E899-4F6ED21B3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82452-794B-6492-14F2-77E5189F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F151-49BD-0946-9F94-C833372E8A6B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38290-0316-099B-123F-B48348095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051F2-0A70-3A3C-45DD-5780C2A80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AC8D-0D82-0142-BB2E-B12BB900F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2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B47F-BBB6-6D69-9913-14273A64B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84567-3711-B680-B30F-7CF39B859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00075-B0D9-221E-A13D-7B44672EF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307450-9076-196E-AB31-FBE7C86CA2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4E1C17-A7F9-83AE-318C-C3E7C6FA9E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D71EFB-59C6-4392-A81D-25B4E140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F151-49BD-0946-9F94-C833372E8A6B}" type="datetimeFigureOut">
              <a:rPr lang="en-US" smtClean="0"/>
              <a:t>4/26/22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C7FE1D-6608-C4D7-7060-16EDD5EE0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9CA6A7-D3E2-0E75-F954-D5CF0B79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AC8D-0D82-0142-BB2E-B12BB900F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07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69026-FD1F-D94D-F2DB-5EE482F3D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C72F95-F44D-0B91-FC8F-77BE983C5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F151-49BD-0946-9F94-C833372E8A6B}" type="datetimeFigureOut">
              <a:rPr lang="en-US" smtClean="0"/>
              <a:t>4/26/22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932BB9-3584-9877-AFB6-11C9D588E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B79204-BDAD-E6CB-9319-AA993A058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AC8D-0D82-0142-BB2E-B12BB900F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27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844963-48E7-AD73-A74A-39575D4C8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F151-49BD-0946-9F94-C833372E8A6B}" type="datetimeFigureOut">
              <a:rPr lang="en-US" smtClean="0"/>
              <a:t>4/26/22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64A6D2-A3F1-1863-7916-25DA35FEA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023ED-8294-12D2-0121-0C91BEDE3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AC8D-0D82-0142-BB2E-B12BB900F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32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556B2-C164-4D16-6DF6-1139DEE8C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A6914-7C75-5357-57B2-CD5B469E4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1B231-2837-2628-CF22-30902FD09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713FD-4017-5553-2DBC-266829315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F151-49BD-0946-9F94-C833372E8A6B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1FCAF-5D02-29EC-86B7-B824CA526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3EE02-5548-30DC-5DE4-134E559FF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AC8D-0D82-0142-BB2E-B12BB900F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3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F628-E789-A8B5-FC29-5B0B0B955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41CDFE-7774-5824-42B0-27ABA74DA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198033-0CB2-1ED8-51D1-666F61E2B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E3008-8A39-6B48-B81C-CBB148274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EF151-49BD-0946-9F94-C833372E8A6B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B6E78-4C6B-282B-C286-E2E6A6E94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96722-9108-F85D-92CE-459904B3B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3AC8D-0D82-0142-BB2E-B12BB900F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62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E4289F-68B3-FAF0-CCD2-3971B3989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443B1-6590-5491-A50D-0D6CAE3E2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E5D1D-0677-7723-81C1-F61431C393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EF151-49BD-0946-9F94-C833372E8A6B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80E6C-8FB2-7489-3A1D-980BBFD8E6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EA7AC-F7F2-A290-60A2-D7D4F56328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3AC8D-0D82-0142-BB2E-B12BB900F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4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71AAEB-9F8B-CF78-ECCA-5691B8C1F0DF}"/>
              </a:ext>
            </a:extLst>
          </p:cNvPr>
          <p:cNvSpPr txBox="1"/>
          <p:nvPr/>
        </p:nvSpPr>
        <p:spPr>
          <a:xfrm>
            <a:off x="2114610" y="920161"/>
            <a:ext cx="2675284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math-</a:t>
            </a:r>
            <a:r>
              <a:rPr lang="en-US" dirty="0" err="1"/>
              <a:t>alderaan</a:t>
            </a:r>
            <a:r>
              <a:rPr lang="en-US" dirty="0"/>
              <a:t> head node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DAE5CC-6C98-39E4-3FBF-72AE99A102AD}"/>
              </a:ext>
            </a:extLst>
          </p:cNvPr>
          <p:cNvSpPr txBox="1"/>
          <p:nvPr/>
        </p:nvSpPr>
        <p:spPr>
          <a:xfrm>
            <a:off x="5521779" y="1085850"/>
            <a:ext cx="1822807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SLURM scheduler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70CEC1-343F-738D-B383-AD6D9E01522E}"/>
              </a:ext>
            </a:extLst>
          </p:cNvPr>
          <p:cNvSpPr txBox="1"/>
          <p:nvPr/>
        </p:nvSpPr>
        <p:spPr>
          <a:xfrm>
            <a:off x="7947884" y="901184"/>
            <a:ext cx="2498184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clas</a:t>
            </a:r>
            <a:r>
              <a:rPr lang="en-US" dirty="0"/>
              <a:t>-compute head node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D3F4C9-E82D-74EC-B72E-5FDA8E439964}"/>
              </a:ext>
            </a:extLst>
          </p:cNvPr>
          <p:cNvSpPr txBox="1"/>
          <p:nvPr/>
        </p:nvSpPr>
        <p:spPr>
          <a:xfrm>
            <a:off x="2334333" y="3799896"/>
            <a:ext cx="1950727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math-alderaan-c32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393CCD-DD82-4CD9-1744-780A978D301C}"/>
              </a:ext>
            </a:extLst>
          </p:cNvPr>
          <p:cNvSpPr txBox="1"/>
          <p:nvPr/>
        </p:nvSpPr>
        <p:spPr>
          <a:xfrm>
            <a:off x="2325518" y="2905320"/>
            <a:ext cx="1968359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math-alderaan-c01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2FD938-94AC-21BE-90CD-F66AFADA7AFC}"/>
              </a:ext>
            </a:extLst>
          </p:cNvPr>
          <p:cNvCxnSpPr>
            <a:cxnSpLocks/>
          </p:cNvCxnSpPr>
          <p:nvPr/>
        </p:nvCxnSpPr>
        <p:spPr>
          <a:xfrm flipV="1">
            <a:off x="3309696" y="3385457"/>
            <a:ext cx="0" cy="315685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5D56406-90AF-8A47-27B9-B60481CBB44C}"/>
              </a:ext>
            </a:extLst>
          </p:cNvPr>
          <p:cNvSpPr txBox="1"/>
          <p:nvPr/>
        </p:nvSpPr>
        <p:spPr>
          <a:xfrm>
            <a:off x="2325518" y="5684115"/>
            <a:ext cx="1992405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math-alderaan-h01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D2E4D5-5B40-97ED-3467-A3A8FB311DD0}"/>
              </a:ext>
            </a:extLst>
          </p:cNvPr>
          <p:cNvSpPr txBox="1"/>
          <p:nvPr/>
        </p:nvSpPr>
        <p:spPr>
          <a:xfrm>
            <a:off x="2325518" y="6227287"/>
            <a:ext cx="1992405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math-alderaan-h02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67D591-AB4D-FF75-195A-E6E6788F3F53}"/>
              </a:ext>
            </a:extLst>
          </p:cNvPr>
          <p:cNvSpPr txBox="1"/>
          <p:nvPr/>
        </p:nvSpPr>
        <p:spPr>
          <a:xfrm>
            <a:off x="2209269" y="4611460"/>
            <a:ext cx="2485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high memory nodes </a:t>
            </a:r>
          </a:p>
          <a:p>
            <a:r>
              <a:rPr lang="en-US" dirty="0"/>
              <a:t>2TB memory</a:t>
            </a:r>
          </a:p>
          <a:p>
            <a:r>
              <a:rPr lang="en-US" dirty="0"/>
              <a:t>NVIDIA A-100 40GB GPU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1D9B9F-9EA3-962D-A0AB-899EE7C908C8}"/>
              </a:ext>
            </a:extLst>
          </p:cNvPr>
          <p:cNvSpPr txBox="1"/>
          <p:nvPr/>
        </p:nvSpPr>
        <p:spPr>
          <a:xfrm>
            <a:off x="2259574" y="1895070"/>
            <a:ext cx="21002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compute nodes: </a:t>
            </a:r>
          </a:p>
          <a:p>
            <a:r>
              <a:rPr lang="en-US" dirty="0"/>
              <a:t>64 AMD cores</a:t>
            </a:r>
          </a:p>
          <a:p>
            <a:r>
              <a:rPr lang="en-US" dirty="0"/>
              <a:t>512 GB memory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66ED1F-0534-D050-8785-EC9FACD57241}"/>
              </a:ext>
            </a:extLst>
          </p:cNvPr>
          <p:cNvSpPr/>
          <p:nvPr/>
        </p:nvSpPr>
        <p:spPr>
          <a:xfrm>
            <a:off x="2114610" y="1793820"/>
            <a:ext cx="2675284" cy="2592332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6BEB19-4022-2705-9C99-7D4F5FABF009}"/>
              </a:ext>
            </a:extLst>
          </p:cNvPr>
          <p:cNvSpPr/>
          <p:nvPr/>
        </p:nvSpPr>
        <p:spPr>
          <a:xfrm>
            <a:off x="2114610" y="4611460"/>
            <a:ext cx="2675284" cy="2145310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33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32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Mandel</dc:creator>
  <cp:lastModifiedBy>Jan Mandel</cp:lastModifiedBy>
  <cp:revision>3</cp:revision>
  <dcterms:created xsi:type="dcterms:W3CDTF">2022-04-26T21:00:12Z</dcterms:created>
  <dcterms:modified xsi:type="dcterms:W3CDTF">2022-04-26T21:17:33Z</dcterms:modified>
</cp:coreProperties>
</file>