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088C-D57A-4F79-B032-2AFD7212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B0B67-18F0-4F72-B882-106549B1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6B922-0426-44E8-A5B6-46E0A660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AE236-32D0-4B7D-9F5F-596706B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BBED0-0E3D-463C-91C9-1D4A355C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303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7D497-D141-483E-950A-1A3765A4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CD5D76-F691-4DF6-A21D-B9AD367AA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3E824-46BD-40D9-B147-50ACD2C7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7C6CB-DEB6-4D2A-AC6F-F49813B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1B392-652E-4991-BEB0-5420701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3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A45063-14B0-4769-BC0A-3A6418F3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F8D182-00DD-4B83-BA8C-8807758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B49F1-3197-4642-8F58-63CE252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761E1-D402-4FBB-90B8-B05B1CD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99257-694E-4B5A-92F6-474001E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4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C29EC-CE5C-44B2-83AE-EABCCAA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6715F-87D0-4433-B6B0-78A7AC47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7F9A3-C19F-4B7B-BB7F-2F7B600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D3964-E95F-4FFD-819F-A79F936D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BACF4-59D1-4918-AA6B-1F47CB7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9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7249D-7984-4DBB-8979-8F59D2AD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3A610B-55AE-4E0F-98F8-219D35E5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933CC-6527-4531-A59A-4A1A5C93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16F15-523D-40AC-ADEA-199CC528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19EA9-D415-4EF4-B1D5-DF06143C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ACB64-7FB9-4ECC-BBC2-5371CC24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6D382-3718-4EE2-BF50-7D9C0F31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6A672-4D7D-45DE-9618-D95B11CE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0A578B-8AA7-4FA9-B967-7D9C708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383E3-F89B-4F15-9919-D9F8727C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B00FC-7DFB-4B2A-87D1-C47BB1FE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CA7AA-9615-4F54-9B16-790B009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29682-CCB4-4A05-B70A-9CAA144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52BB13-7566-4088-B04D-06E3F2BF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ECF1CD-1E5D-4C0B-B7BF-3AB984B21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62E73A-D03A-4A06-9A6D-B0EB43462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109C44-EE68-4A2F-95A0-80C7D49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0859F3-9863-4FB8-8893-D6CFB0C8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F8B2-36BE-4D58-81E1-3A6770A7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37B62-9AE2-4F9A-991B-9FA216B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D6136-3336-4C97-90FE-06565C66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92F37-C875-4D21-AAEA-A10A5382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754C9-6F4B-48B6-A6CF-B85FB313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7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37A0CA-432F-4ECA-BF0E-5A4A008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969FE6-1B60-4B89-8DFE-D29E2974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D868A-7A98-4DA8-B2B5-B07BBB6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3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6FA0C-FC1D-41F5-8B3D-0B191539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1029-028A-42C4-ACF4-F2DD37C5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217167-1186-40D4-A6EB-DDA3924F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3C77E-C697-4518-93C9-AC3B73FF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DB9EB5-A4AB-4B19-A8F3-9F468B6A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9EFFD8-2C7F-4457-97DC-B72B3C80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3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407B0-4B8F-4C23-9FEC-6DA2BF5B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B86753-5091-484D-9C9E-0AD4BB37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E3BAA2-2C2B-4383-A306-965191A1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B769F-A3F1-428A-9367-C497C44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D27D2E-E872-4DA9-B62C-FE3ECD61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269DC-4814-44B6-ACA8-FB7485B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0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C39658-256D-4025-A50F-1C7A300A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12F50-122B-4632-A4C7-788CD560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B0B59-58BA-41B4-A959-9D924F97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EB43-7884-4A88-BD85-8E31F890B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A5F6B-CA90-4C42-8987-6DD7BF710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6A55-B6FC-4DB5-99E6-A9A902EB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F3D00F-4D13-41AC-872D-FAFC329B0A42}"/>
              </a:ext>
            </a:extLst>
          </p:cNvPr>
          <p:cNvSpPr txBox="1"/>
          <p:nvPr/>
        </p:nvSpPr>
        <p:spPr>
          <a:xfrm>
            <a:off x="3649647" y="141747"/>
            <a:ext cx="3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Flyer Application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F7432D-1DAC-4CA1-8F4A-5E299D618A3B}"/>
              </a:ext>
            </a:extLst>
          </p:cNvPr>
          <p:cNvSpPr txBox="1"/>
          <p:nvPr/>
        </p:nvSpPr>
        <p:spPr>
          <a:xfrm>
            <a:off x="5993794" y="938430"/>
            <a:ext cx="5980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Flyer is a web application but it is also based on Flyer function in the Windows application Admin.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tasks for the Flyer application are: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and edit of band and musician texts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and edit of free texts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Creation and adding of QR Codes and images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Creation of the season flyers as HTML elements (models)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Print of – creation of PDF print jobs for - the season flyers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CFA792-B5BB-4352-BC1D-3DBBF145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622832"/>
            <a:ext cx="5859571" cy="597091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39F584E-DC97-4CAF-86EA-E06F46794C9D}"/>
              </a:ext>
            </a:extLst>
          </p:cNvPr>
          <p:cNvSpPr txBox="1"/>
          <p:nvPr/>
        </p:nvSpPr>
        <p:spPr>
          <a:xfrm>
            <a:off x="696723" y="3470945"/>
            <a:ext cx="51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                            Page 6                          Page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C24706-46FC-4887-909E-8B77C620134A}"/>
              </a:ext>
            </a:extLst>
          </p:cNvPr>
          <p:cNvSpPr txBox="1"/>
          <p:nvPr/>
        </p:nvSpPr>
        <p:spPr>
          <a:xfrm>
            <a:off x="696722" y="6322168"/>
            <a:ext cx="51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                            Page 3                          Page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C080F9-8A62-42BF-99A5-D94DC2DDA1E4}"/>
              </a:ext>
            </a:extLst>
          </p:cNvPr>
          <p:cNvSpPr txBox="1"/>
          <p:nvPr/>
        </p:nvSpPr>
        <p:spPr>
          <a:xfrm rot="2547871">
            <a:off x="4157924" y="2183710"/>
            <a:ext cx="20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F49945-620C-4D09-8DF3-7B08CA447FF6}"/>
              </a:ext>
            </a:extLst>
          </p:cNvPr>
          <p:cNvSpPr txBox="1"/>
          <p:nvPr/>
        </p:nvSpPr>
        <p:spPr>
          <a:xfrm rot="2276466">
            <a:off x="4169765" y="4588779"/>
            <a:ext cx="151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E5621-A0DA-46BE-8E05-923FB7A95F8A}"/>
              </a:ext>
            </a:extLst>
          </p:cNvPr>
          <p:cNvSpPr txBox="1"/>
          <p:nvPr/>
        </p:nvSpPr>
        <p:spPr>
          <a:xfrm rot="2830160">
            <a:off x="2080904" y="4782792"/>
            <a:ext cx="220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Muscian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AF9693-A5A8-4D25-94E5-F1DF05C235D2}"/>
              </a:ext>
            </a:extLst>
          </p:cNvPr>
          <p:cNvSpPr txBox="1"/>
          <p:nvPr/>
        </p:nvSpPr>
        <p:spPr>
          <a:xfrm rot="1481793">
            <a:off x="387477" y="4130161"/>
            <a:ext cx="181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A80A8E8-DCB3-49B1-8291-F41DC89F906F}"/>
              </a:ext>
            </a:extLst>
          </p:cNvPr>
          <p:cNvSpPr txBox="1"/>
          <p:nvPr/>
        </p:nvSpPr>
        <p:spPr>
          <a:xfrm rot="3323951">
            <a:off x="-170391" y="1628638"/>
            <a:ext cx="292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E1F7E5-3846-4A97-8174-0943120C3759}"/>
              </a:ext>
            </a:extLst>
          </p:cNvPr>
          <p:cNvSpPr txBox="1"/>
          <p:nvPr/>
        </p:nvSpPr>
        <p:spPr>
          <a:xfrm rot="2628468">
            <a:off x="1506393" y="1189154"/>
            <a:ext cx="292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02897D-1A06-4552-B314-DB43184CAAF2}"/>
              </a:ext>
            </a:extLst>
          </p:cNvPr>
          <p:cNvSpPr txBox="1"/>
          <p:nvPr/>
        </p:nvSpPr>
        <p:spPr>
          <a:xfrm rot="2612316">
            <a:off x="1930036" y="2168336"/>
            <a:ext cx="20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AFBE78-6738-449B-8A77-736811308C29}"/>
              </a:ext>
            </a:extLst>
          </p:cNvPr>
          <p:cNvSpPr txBox="1"/>
          <p:nvPr/>
        </p:nvSpPr>
        <p:spPr>
          <a:xfrm rot="2090242">
            <a:off x="96548" y="4966541"/>
            <a:ext cx="220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Muscian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0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157E32-927C-4EF1-833D-B92104D0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0" y="0"/>
            <a:ext cx="673202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BCDAD3D-7444-4BC5-AC0D-758C64D8DE1B}"/>
              </a:ext>
            </a:extLst>
          </p:cNvPr>
          <p:cNvSpPr txBox="1"/>
          <p:nvPr/>
        </p:nvSpPr>
        <p:spPr>
          <a:xfrm>
            <a:off x="8245606" y="677631"/>
            <a:ext cx="33610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data to the printer are two PDF files (or two pages of a PDF file).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flyer is defined in millimeter.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size of the pages that will be printed are 319 X 154 millimeter. Three millimeters will be cut away.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resulting size is 313 X 148 mm.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After folding, the size of the Flyer is 105 X 148 millimeter, i.e. format A6  </a:t>
            </a:r>
          </a:p>
        </p:txBody>
      </p:sp>
    </p:spTree>
    <p:extLst>
      <p:ext uri="{BB962C8B-B14F-4D97-AF65-F5344CB8AC3E}">
        <p14:creationId xmlns:p14="http://schemas.microsoft.com/office/powerpoint/2010/main" val="37259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08E69F6-4660-4A41-8190-47BD6C438FD3}"/>
              </a:ext>
            </a:extLst>
          </p:cNvPr>
          <p:cNvSpPr txBox="1"/>
          <p:nvPr/>
        </p:nvSpPr>
        <p:spPr>
          <a:xfrm>
            <a:off x="1119408" y="0"/>
            <a:ext cx="3142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    id=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id_page_print_one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7B737-77B4-40A1-BE08-8B56C9548361}"/>
              </a:ext>
            </a:extLst>
          </p:cNvPr>
          <p:cNvSpPr/>
          <p:nvPr/>
        </p:nvSpPr>
        <p:spPr>
          <a:xfrm>
            <a:off x="1044809" y="0"/>
            <a:ext cx="6705847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8D9D61-91EF-4A87-8CBB-ADD4B1870F90}"/>
              </a:ext>
            </a:extLst>
          </p:cNvPr>
          <p:cNvSpPr/>
          <p:nvPr/>
        </p:nvSpPr>
        <p:spPr>
          <a:xfrm>
            <a:off x="1279702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76F693-C823-4F9B-95F1-D9481B839897}"/>
              </a:ext>
            </a:extLst>
          </p:cNvPr>
          <p:cNvSpPr/>
          <p:nvPr/>
        </p:nvSpPr>
        <p:spPr>
          <a:xfrm>
            <a:off x="3372369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858D87-D56B-43A4-8E57-B3A8B7434DEF}"/>
              </a:ext>
            </a:extLst>
          </p:cNvPr>
          <p:cNvSpPr/>
          <p:nvPr/>
        </p:nvSpPr>
        <p:spPr>
          <a:xfrm>
            <a:off x="5452455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AB684E-FF30-4DF9-A446-6226DBFC2617}"/>
              </a:ext>
            </a:extLst>
          </p:cNvPr>
          <p:cNvSpPr txBox="1"/>
          <p:nvPr/>
        </p:nvSpPr>
        <p:spPr>
          <a:xfrm>
            <a:off x="1233560" y="3625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PageFiveBox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656030-5AA5-4E90-A327-75E41D36C483}"/>
              </a:ext>
            </a:extLst>
          </p:cNvPr>
          <p:cNvSpPr txBox="1"/>
          <p:nvPr/>
        </p:nvSpPr>
        <p:spPr>
          <a:xfrm>
            <a:off x="3372369" y="36796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PageSixBox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15D9A-7A45-4ED2-880E-DF382320E8B7}"/>
              </a:ext>
            </a:extLst>
          </p:cNvPr>
          <p:cNvSpPr txBox="1"/>
          <p:nvPr/>
        </p:nvSpPr>
        <p:spPr>
          <a:xfrm>
            <a:off x="5475325" y="37635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PageOneBox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70EE00A-C59E-4F88-8F4C-8F66BAAE4E4A}"/>
              </a:ext>
            </a:extLst>
          </p:cNvPr>
          <p:cNvSpPr txBox="1"/>
          <p:nvPr/>
        </p:nvSpPr>
        <p:spPr>
          <a:xfrm>
            <a:off x="1136186" y="3429000"/>
            <a:ext cx="3142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    id=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id_page_print_two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6B4D05-038B-49DC-877F-83F52E5967EE}"/>
              </a:ext>
            </a:extLst>
          </p:cNvPr>
          <p:cNvSpPr/>
          <p:nvPr/>
        </p:nvSpPr>
        <p:spPr>
          <a:xfrm>
            <a:off x="1061587" y="3429000"/>
            <a:ext cx="6705847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81018D-BB81-45E2-B8E2-AD886FCEF1C8}"/>
              </a:ext>
            </a:extLst>
          </p:cNvPr>
          <p:cNvSpPr/>
          <p:nvPr/>
        </p:nvSpPr>
        <p:spPr>
          <a:xfrm>
            <a:off x="1296480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CF2D71-50D2-4138-9BD9-02FBB2E79326}"/>
              </a:ext>
            </a:extLst>
          </p:cNvPr>
          <p:cNvSpPr/>
          <p:nvPr/>
        </p:nvSpPr>
        <p:spPr>
          <a:xfrm>
            <a:off x="3389147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7F899C0-E3F7-4603-B4C9-94D6760FC6E5}"/>
              </a:ext>
            </a:extLst>
          </p:cNvPr>
          <p:cNvSpPr/>
          <p:nvPr/>
        </p:nvSpPr>
        <p:spPr>
          <a:xfrm>
            <a:off x="5469233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3F30EE5-7148-46FC-B015-DEBEA69A1B66}"/>
              </a:ext>
            </a:extLst>
          </p:cNvPr>
          <p:cNvSpPr txBox="1"/>
          <p:nvPr/>
        </p:nvSpPr>
        <p:spPr>
          <a:xfrm>
            <a:off x="1250338" y="37915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2F0538-5411-48C3-A53F-4C2115390476}"/>
              </a:ext>
            </a:extLst>
          </p:cNvPr>
          <p:cNvSpPr txBox="1"/>
          <p:nvPr/>
        </p:nvSpPr>
        <p:spPr>
          <a:xfrm>
            <a:off x="3389147" y="379696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3C03881-D6D4-407C-A5D8-BDDC33969387}"/>
              </a:ext>
            </a:extLst>
          </p:cNvPr>
          <p:cNvSpPr txBox="1"/>
          <p:nvPr/>
        </p:nvSpPr>
        <p:spPr>
          <a:xfrm>
            <a:off x="5492103" y="380535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PageFourBox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18C1080-7A15-BE09-000A-86595CA8B723}"/>
              </a:ext>
            </a:extLst>
          </p:cNvPr>
          <p:cNvSpPr/>
          <p:nvPr/>
        </p:nvSpPr>
        <p:spPr>
          <a:xfrm>
            <a:off x="541551" y="2697546"/>
            <a:ext cx="5002128" cy="101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D47D8A-E94B-3D83-D92C-436289EE1EDD}"/>
              </a:ext>
            </a:extLst>
          </p:cNvPr>
          <p:cNvSpPr/>
          <p:nvPr/>
        </p:nvSpPr>
        <p:spPr>
          <a:xfrm>
            <a:off x="410037" y="1431960"/>
            <a:ext cx="5303337" cy="5084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3100FE-621B-5863-6C76-9520FBA0FD4B}"/>
              </a:ext>
            </a:extLst>
          </p:cNvPr>
          <p:cNvSpPr/>
          <p:nvPr/>
        </p:nvSpPr>
        <p:spPr>
          <a:xfrm>
            <a:off x="526605" y="1707652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7A2DBF-2B3E-F768-BB03-00F3F847F04A}"/>
              </a:ext>
            </a:extLst>
          </p:cNvPr>
          <p:cNvSpPr/>
          <p:nvPr/>
        </p:nvSpPr>
        <p:spPr>
          <a:xfrm>
            <a:off x="541551" y="4943393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F9F431-D6A0-59AF-7868-549A9D547651}"/>
              </a:ext>
            </a:extLst>
          </p:cNvPr>
          <p:cNvSpPr/>
          <p:nvPr/>
        </p:nvSpPr>
        <p:spPr>
          <a:xfrm>
            <a:off x="552006" y="6025196"/>
            <a:ext cx="4974609" cy="44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0A3453-5244-22E7-ACBD-EED41435E7DE}"/>
              </a:ext>
            </a:extLst>
          </p:cNvPr>
          <p:cNvSpPr txBox="1"/>
          <p:nvPr/>
        </p:nvSpPr>
        <p:spPr>
          <a:xfrm>
            <a:off x="484141" y="1430653"/>
            <a:ext cx="27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= mainFlyerA6(…)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674909-31BE-ACD5-E017-6189C749BD07}"/>
              </a:ext>
            </a:extLst>
          </p:cNvPr>
          <p:cNvSpPr txBox="1"/>
          <p:nvPr/>
        </p:nvSpPr>
        <p:spPr>
          <a:xfrm>
            <a:off x="552006" y="2706492"/>
            <a:ext cx="346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A8ECAE-628F-BF2A-FA77-C4EE5AA9DB9A}"/>
              </a:ext>
            </a:extLst>
          </p:cNvPr>
          <p:cNvSpPr txBox="1"/>
          <p:nvPr/>
        </p:nvSpPr>
        <p:spPr>
          <a:xfrm>
            <a:off x="526605" y="1706345"/>
            <a:ext cx="284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header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9DF9CC-02BE-D833-9122-A81CBF371241}"/>
              </a:ext>
            </a:extLst>
          </p:cNvPr>
          <p:cNvSpPr txBox="1"/>
          <p:nvPr/>
        </p:nvSpPr>
        <p:spPr>
          <a:xfrm>
            <a:off x="524487" y="4951933"/>
            <a:ext cx="132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A8E468-7185-CB61-D50B-DBD6EC149309}"/>
              </a:ext>
            </a:extLst>
          </p:cNvPr>
          <p:cNvSpPr txBox="1"/>
          <p:nvPr/>
        </p:nvSpPr>
        <p:spPr>
          <a:xfrm>
            <a:off x="562461" y="6076785"/>
            <a:ext cx="2218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8262D1-9132-5DE4-90B5-557A18D4CEDC}"/>
              </a:ext>
            </a:extLst>
          </p:cNvPr>
          <p:cNvSpPr/>
          <p:nvPr/>
        </p:nvSpPr>
        <p:spPr>
          <a:xfrm>
            <a:off x="404687" y="688391"/>
            <a:ext cx="5303337" cy="68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F627C0-4026-30B0-4A31-35E8BE9BAD9A}"/>
              </a:ext>
            </a:extLst>
          </p:cNvPr>
          <p:cNvSpPr txBox="1"/>
          <p:nvPr/>
        </p:nvSpPr>
        <p:spPr>
          <a:xfrm>
            <a:off x="404687" y="647760"/>
            <a:ext cx="63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7FBD798-07E8-CA67-A577-F797ACBD687C}"/>
              </a:ext>
            </a:extLst>
          </p:cNvPr>
          <p:cNvSpPr txBox="1"/>
          <p:nvPr/>
        </p:nvSpPr>
        <p:spPr>
          <a:xfrm>
            <a:off x="586098" y="841633"/>
            <a:ext cx="259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(.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 files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style data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A03B6A-B16F-2B32-4021-C98D28B0883D}"/>
              </a:ext>
            </a:extLst>
          </p:cNvPr>
          <p:cNvSpPr txBox="1"/>
          <p:nvPr/>
        </p:nvSpPr>
        <p:spPr>
          <a:xfrm>
            <a:off x="596613" y="1077562"/>
            <a:ext cx="321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(.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 files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JavaScript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B6E211-8021-8015-721B-CA8494BA4B3E}"/>
              </a:ext>
            </a:extLst>
          </p:cNvPr>
          <p:cNvSpPr txBox="1"/>
          <p:nvPr/>
        </p:nvSpPr>
        <p:spPr>
          <a:xfrm>
            <a:off x="375503" y="341679"/>
            <a:ext cx="48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FlyerFoldedA6.htm: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4896DD-F1A3-0E45-0821-4751763700D7}"/>
              </a:ext>
            </a:extLst>
          </p:cNvPr>
          <p:cNvSpPr/>
          <p:nvPr/>
        </p:nvSpPr>
        <p:spPr>
          <a:xfrm>
            <a:off x="524487" y="2042422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439394-9B1B-C9E0-27C8-2D247F5213A8}"/>
              </a:ext>
            </a:extLst>
          </p:cNvPr>
          <p:cNvSpPr txBox="1"/>
          <p:nvPr/>
        </p:nvSpPr>
        <p:spPr>
          <a:xfrm>
            <a:off x="499086" y="2041115"/>
            <a:ext cx="450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for login,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flyer and div for help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C8B50EF-DA43-2DBE-E2A4-DC591ED1FF46}"/>
              </a:ext>
            </a:extLst>
          </p:cNvPr>
          <p:cNvSpPr/>
          <p:nvPr/>
        </p:nvSpPr>
        <p:spPr>
          <a:xfrm>
            <a:off x="552006" y="2381088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526DF7-DD11-DBA2-0BBC-8D7AF5AAB022}"/>
              </a:ext>
            </a:extLst>
          </p:cNvPr>
          <p:cNvSpPr txBox="1"/>
          <p:nvPr/>
        </p:nvSpPr>
        <p:spPr>
          <a:xfrm>
            <a:off x="526605" y="2379781"/>
            <a:ext cx="450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PDF files (not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CC598D-D98F-7F68-CF92-DDE7BE538A4B}"/>
              </a:ext>
            </a:extLst>
          </p:cNvPr>
          <p:cNvSpPr/>
          <p:nvPr/>
        </p:nvSpPr>
        <p:spPr>
          <a:xfrm>
            <a:off x="5946904" y="956500"/>
            <a:ext cx="2624703" cy="1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1F0E13-A691-A577-9209-D2828817E9E8}"/>
              </a:ext>
            </a:extLst>
          </p:cNvPr>
          <p:cNvSpPr/>
          <p:nvPr/>
        </p:nvSpPr>
        <p:spPr>
          <a:xfrm>
            <a:off x="2251207" y="3021885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3CE3AD-7DBA-CEDF-F044-1F4B3CEA4CD2}"/>
              </a:ext>
            </a:extLst>
          </p:cNvPr>
          <p:cNvSpPr/>
          <p:nvPr/>
        </p:nvSpPr>
        <p:spPr>
          <a:xfrm>
            <a:off x="3972532" y="3021885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900211-1527-2C18-C20A-DDA7F8DD54D1}"/>
              </a:ext>
            </a:extLst>
          </p:cNvPr>
          <p:cNvSpPr txBox="1"/>
          <p:nvPr/>
        </p:nvSpPr>
        <p:spPr>
          <a:xfrm>
            <a:off x="5900617" y="91884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A3C5421-BC84-C900-137C-E71D016D4B90}"/>
              </a:ext>
            </a:extLst>
          </p:cNvPr>
          <p:cNvSpPr txBox="1"/>
          <p:nvPr/>
        </p:nvSpPr>
        <p:spPr>
          <a:xfrm>
            <a:off x="2222473" y="302731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PageSixBox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A76F9FC-F519-82AB-EDDC-9B3024C06A78}"/>
              </a:ext>
            </a:extLst>
          </p:cNvPr>
          <p:cNvSpPr txBox="1"/>
          <p:nvPr/>
        </p:nvSpPr>
        <p:spPr>
          <a:xfrm>
            <a:off x="3995402" y="3035705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PageOneBox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704F04-AAF5-E66D-C4E7-48964E58062D}"/>
              </a:ext>
            </a:extLst>
          </p:cNvPr>
          <p:cNvSpPr/>
          <p:nvPr/>
        </p:nvSpPr>
        <p:spPr>
          <a:xfrm>
            <a:off x="552006" y="3779349"/>
            <a:ext cx="5002128" cy="101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4D012CC-D8FA-4822-6D70-D54C1905CB6E}"/>
              </a:ext>
            </a:extLst>
          </p:cNvPr>
          <p:cNvSpPr txBox="1"/>
          <p:nvPr/>
        </p:nvSpPr>
        <p:spPr>
          <a:xfrm>
            <a:off x="562461" y="3788295"/>
            <a:ext cx="346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635F920-55BF-61E7-A966-996834A69EE1}"/>
              </a:ext>
            </a:extLst>
          </p:cNvPr>
          <p:cNvSpPr/>
          <p:nvPr/>
        </p:nvSpPr>
        <p:spPr>
          <a:xfrm>
            <a:off x="632533" y="4103689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3239F3-C2A0-B949-68FD-D7443E89DA9F}"/>
              </a:ext>
            </a:extLst>
          </p:cNvPr>
          <p:cNvSpPr/>
          <p:nvPr/>
        </p:nvSpPr>
        <p:spPr>
          <a:xfrm>
            <a:off x="2261662" y="410368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F424297-491A-A8E2-07FB-723BD5806872}"/>
              </a:ext>
            </a:extLst>
          </p:cNvPr>
          <p:cNvSpPr/>
          <p:nvPr/>
        </p:nvSpPr>
        <p:spPr>
          <a:xfrm>
            <a:off x="3982987" y="410368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86B3BA1-6AA6-7E42-2590-FD3F59618105}"/>
              </a:ext>
            </a:extLst>
          </p:cNvPr>
          <p:cNvSpPr txBox="1"/>
          <p:nvPr/>
        </p:nvSpPr>
        <p:spPr>
          <a:xfrm>
            <a:off x="586391" y="410368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801E09-80F1-E5AD-592B-C9AA0A62D0A3}"/>
              </a:ext>
            </a:extLst>
          </p:cNvPr>
          <p:cNvSpPr txBox="1"/>
          <p:nvPr/>
        </p:nvSpPr>
        <p:spPr>
          <a:xfrm>
            <a:off x="2232928" y="410911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18A03F1-AC97-5229-B84A-C7F0D07FADAA}"/>
              </a:ext>
            </a:extLst>
          </p:cNvPr>
          <p:cNvSpPr txBox="1"/>
          <p:nvPr/>
        </p:nvSpPr>
        <p:spPr>
          <a:xfrm>
            <a:off x="4005857" y="411750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PageFourBox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7F2B197-7426-DC99-5CF1-6BCD08E98FDE}"/>
              </a:ext>
            </a:extLst>
          </p:cNvPr>
          <p:cNvSpPr/>
          <p:nvPr/>
        </p:nvSpPr>
        <p:spPr>
          <a:xfrm>
            <a:off x="2222473" y="4943393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6C62BC-D8C8-563E-2CF2-ED97C647CD40}"/>
              </a:ext>
            </a:extLst>
          </p:cNvPr>
          <p:cNvSpPr txBox="1"/>
          <p:nvPr/>
        </p:nvSpPr>
        <p:spPr>
          <a:xfrm>
            <a:off x="2232928" y="4951933"/>
            <a:ext cx="123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XML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6AFCECC-134B-037D-B797-145D5E00F5E7}"/>
              </a:ext>
            </a:extLst>
          </p:cNvPr>
          <p:cNvSpPr/>
          <p:nvPr/>
        </p:nvSpPr>
        <p:spPr>
          <a:xfrm>
            <a:off x="3918590" y="4930951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43F8357-FC0E-1607-C91D-5F0D3A6092CC}"/>
              </a:ext>
            </a:extLst>
          </p:cNvPr>
          <p:cNvSpPr txBox="1"/>
          <p:nvPr/>
        </p:nvSpPr>
        <p:spPr>
          <a:xfrm>
            <a:off x="3930536" y="4951933"/>
            <a:ext cx="13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and warning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D9CA44A-80C0-5538-C925-31D9A27DC7DA}"/>
              </a:ext>
            </a:extLst>
          </p:cNvPr>
          <p:cNvSpPr/>
          <p:nvPr/>
        </p:nvSpPr>
        <p:spPr>
          <a:xfrm>
            <a:off x="5889435" y="694891"/>
            <a:ext cx="2766840" cy="27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401973E-A389-DEC7-0F29-DBE6502C6DFC}"/>
              </a:ext>
            </a:extLst>
          </p:cNvPr>
          <p:cNvSpPr txBox="1"/>
          <p:nvPr/>
        </p:nvSpPr>
        <p:spPr>
          <a:xfrm>
            <a:off x="5843293" y="694890"/>
            <a:ext cx="135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99F6A2-60F8-0C84-1776-9738458C4005}"/>
              </a:ext>
            </a:extLst>
          </p:cNvPr>
          <p:cNvSpPr/>
          <p:nvPr/>
        </p:nvSpPr>
        <p:spPr>
          <a:xfrm>
            <a:off x="5952035" y="1129656"/>
            <a:ext cx="2624703" cy="22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8677F1A-B5E1-99EC-91A3-EC458D095E83}"/>
              </a:ext>
            </a:extLst>
          </p:cNvPr>
          <p:cNvSpPr txBox="1"/>
          <p:nvPr/>
        </p:nvSpPr>
        <p:spPr>
          <a:xfrm>
            <a:off x="5900617" y="109180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2CB8EF7-4152-FAE8-AD77-818B47EDCE08}"/>
              </a:ext>
            </a:extLst>
          </p:cNvPr>
          <p:cNvSpPr/>
          <p:nvPr/>
        </p:nvSpPr>
        <p:spPr>
          <a:xfrm>
            <a:off x="658012" y="300521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25D16EA-D71B-273D-8B9B-A1E66C2F6B43}"/>
              </a:ext>
            </a:extLst>
          </p:cNvPr>
          <p:cNvSpPr txBox="1"/>
          <p:nvPr/>
        </p:nvSpPr>
        <p:spPr>
          <a:xfrm>
            <a:off x="629278" y="301064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PageFiveBox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6A5CC89-A631-BBAA-58C7-697C311C8FA0}"/>
              </a:ext>
            </a:extLst>
          </p:cNvPr>
          <p:cNvSpPr/>
          <p:nvPr/>
        </p:nvSpPr>
        <p:spPr>
          <a:xfrm>
            <a:off x="6098997" y="1302611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5657049-CCF9-DD28-C0CE-B941F59D92D0}"/>
              </a:ext>
            </a:extLst>
          </p:cNvPr>
          <p:cNvSpPr txBox="1"/>
          <p:nvPr/>
        </p:nvSpPr>
        <p:spPr>
          <a:xfrm>
            <a:off x="6111671" y="126475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8D08793-7047-F02C-5C5D-5944EBD62CF0}"/>
              </a:ext>
            </a:extLst>
          </p:cNvPr>
          <p:cNvSpPr/>
          <p:nvPr/>
        </p:nvSpPr>
        <p:spPr>
          <a:xfrm>
            <a:off x="6107464" y="1484233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754433-76E1-92C8-80D4-0895316D2B36}"/>
              </a:ext>
            </a:extLst>
          </p:cNvPr>
          <p:cNvSpPr txBox="1"/>
          <p:nvPr/>
        </p:nvSpPr>
        <p:spPr>
          <a:xfrm>
            <a:off x="6098997" y="144740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band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5DB234C-2939-69A3-C097-A08CF9CBF786}"/>
              </a:ext>
            </a:extLst>
          </p:cNvPr>
          <p:cNvSpPr/>
          <p:nvPr/>
        </p:nvSpPr>
        <p:spPr>
          <a:xfrm>
            <a:off x="6111671" y="1669316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033D397-4C6A-74CD-1C1B-AC276ABF7058}"/>
              </a:ext>
            </a:extLst>
          </p:cNvPr>
          <p:cNvSpPr txBox="1"/>
          <p:nvPr/>
        </p:nvSpPr>
        <p:spPr>
          <a:xfrm>
            <a:off x="6074989" y="1622703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band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CBC214F-F3E5-7F43-8A16-5FD5D69E92E5}"/>
              </a:ext>
            </a:extLst>
          </p:cNvPr>
          <p:cNvSpPr/>
          <p:nvPr/>
        </p:nvSpPr>
        <p:spPr>
          <a:xfrm>
            <a:off x="6107464" y="1946340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5DC936C-DA6A-7150-31F9-9A5E6F91B510}"/>
              </a:ext>
            </a:extLst>
          </p:cNvPr>
          <p:cNvSpPr txBox="1"/>
          <p:nvPr/>
        </p:nvSpPr>
        <p:spPr>
          <a:xfrm>
            <a:off x="6098997" y="1909513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7355C84-5CEF-3336-679C-96D87C369446}"/>
              </a:ext>
            </a:extLst>
          </p:cNvPr>
          <p:cNvSpPr/>
          <p:nvPr/>
        </p:nvSpPr>
        <p:spPr>
          <a:xfrm>
            <a:off x="6111671" y="2131423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C27F2DE-3D29-18FB-15FA-FDF06E2EFAD6}"/>
              </a:ext>
            </a:extLst>
          </p:cNvPr>
          <p:cNvSpPr txBox="1"/>
          <p:nvPr/>
        </p:nvSpPr>
        <p:spPr>
          <a:xfrm>
            <a:off x="6074988" y="2108451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A548022-AF89-B8C9-2D4C-1F17906658C7}"/>
              </a:ext>
            </a:extLst>
          </p:cNvPr>
          <p:cNvSpPr/>
          <p:nvPr/>
        </p:nvSpPr>
        <p:spPr>
          <a:xfrm>
            <a:off x="6107464" y="2402874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3155F6-5E36-C9BF-A515-2D58438E9857}"/>
              </a:ext>
            </a:extLst>
          </p:cNvPr>
          <p:cNvSpPr txBox="1"/>
          <p:nvPr/>
        </p:nvSpPr>
        <p:spPr>
          <a:xfrm>
            <a:off x="6098997" y="236604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876D0BE-FBBF-8D52-024E-B98989DE0DAD}"/>
              </a:ext>
            </a:extLst>
          </p:cNvPr>
          <p:cNvSpPr/>
          <p:nvPr/>
        </p:nvSpPr>
        <p:spPr>
          <a:xfrm>
            <a:off x="6111671" y="2587957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32AA6B2-6938-FFE6-F800-56C12208B25C}"/>
              </a:ext>
            </a:extLst>
          </p:cNvPr>
          <p:cNvSpPr txBox="1"/>
          <p:nvPr/>
        </p:nvSpPr>
        <p:spPr>
          <a:xfrm>
            <a:off x="6098996" y="2548661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9C8F344-334B-EF32-8D06-EE12C0A62EAF}"/>
              </a:ext>
            </a:extLst>
          </p:cNvPr>
          <p:cNvSpPr/>
          <p:nvPr/>
        </p:nvSpPr>
        <p:spPr>
          <a:xfrm>
            <a:off x="6107464" y="2877767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335EDE7-D4F5-5305-20DC-72B629933C98}"/>
              </a:ext>
            </a:extLst>
          </p:cNvPr>
          <p:cNvSpPr txBox="1"/>
          <p:nvPr/>
        </p:nvSpPr>
        <p:spPr>
          <a:xfrm>
            <a:off x="6098997" y="284094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0BE9EE5-8216-FD4E-B03A-3311C79BA0AE}"/>
              </a:ext>
            </a:extLst>
          </p:cNvPr>
          <p:cNvSpPr/>
          <p:nvPr/>
        </p:nvSpPr>
        <p:spPr>
          <a:xfrm>
            <a:off x="6111671" y="3062850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31DCDB4-1D9D-0F6D-106D-6579EA317F10}"/>
              </a:ext>
            </a:extLst>
          </p:cNvPr>
          <p:cNvSpPr txBox="1"/>
          <p:nvPr/>
        </p:nvSpPr>
        <p:spPr>
          <a:xfrm>
            <a:off x="6098996" y="30407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A2E1B11-071D-2350-CE71-E21412295863}"/>
              </a:ext>
            </a:extLst>
          </p:cNvPr>
          <p:cNvSpPr/>
          <p:nvPr/>
        </p:nvSpPr>
        <p:spPr>
          <a:xfrm>
            <a:off x="5970844" y="4054009"/>
            <a:ext cx="2624703" cy="1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D27EA8CA-5070-ACF3-D371-7B6D6A602903}"/>
              </a:ext>
            </a:extLst>
          </p:cNvPr>
          <p:cNvSpPr txBox="1"/>
          <p:nvPr/>
        </p:nvSpPr>
        <p:spPr>
          <a:xfrm>
            <a:off x="5924557" y="401635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BFB11A8-6451-46DC-BAD5-776558124085}"/>
              </a:ext>
            </a:extLst>
          </p:cNvPr>
          <p:cNvSpPr/>
          <p:nvPr/>
        </p:nvSpPr>
        <p:spPr>
          <a:xfrm>
            <a:off x="5913375" y="3792400"/>
            <a:ext cx="2766840" cy="27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862B15-A6B5-A385-4463-1825249FFD78}"/>
              </a:ext>
            </a:extLst>
          </p:cNvPr>
          <p:cNvSpPr txBox="1"/>
          <p:nvPr/>
        </p:nvSpPr>
        <p:spPr>
          <a:xfrm>
            <a:off x="5867233" y="3792399"/>
            <a:ext cx="135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293C71-A5E1-BBB5-D4A4-132E61042F1C}"/>
              </a:ext>
            </a:extLst>
          </p:cNvPr>
          <p:cNvSpPr/>
          <p:nvPr/>
        </p:nvSpPr>
        <p:spPr>
          <a:xfrm>
            <a:off x="5975975" y="4227165"/>
            <a:ext cx="2624703" cy="22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9EB7D98-5783-D382-F399-52CC4C2E6690}"/>
              </a:ext>
            </a:extLst>
          </p:cNvPr>
          <p:cNvSpPr txBox="1"/>
          <p:nvPr/>
        </p:nvSpPr>
        <p:spPr>
          <a:xfrm>
            <a:off x="5924557" y="418930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4250FE-01B4-9CA5-0EE8-FBF541D31123}"/>
              </a:ext>
            </a:extLst>
          </p:cNvPr>
          <p:cNvSpPr/>
          <p:nvPr/>
        </p:nvSpPr>
        <p:spPr>
          <a:xfrm>
            <a:off x="6122937" y="4400120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A4C9F64-90BF-CC59-EC00-33A517377786}"/>
              </a:ext>
            </a:extLst>
          </p:cNvPr>
          <p:cNvSpPr txBox="1"/>
          <p:nvPr/>
        </p:nvSpPr>
        <p:spPr>
          <a:xfrm>
            <a:off x="6135611" y="436226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785FD20-7E17-51AC-951E-2018BFB7465F}"/>
              </a:ext>
            </a:extLst>
          </p:cNvPr>
          <p:cNvSpPr/>
          <p:nvPr/>
        </p:nvSpPr>
        <p:spPr>
          <a:xfrm>
            <a:off x="6131404" y="4581742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4249E26-ABE4-5D00-313E-D61EAD7DCF2F}"/>
              </a:ext>
            </a:extLst>
          </p:cNvPr>
          <p:cNvSpPr txBox="1"/>
          <p:nvPr/>
        </p:nvSpPr>
        <p:spPr>
          <a:xfrm>
            <a:off x="6122937" y="4544915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DE6FC64E-5203-29B5-09AD-EA30D01DFF16}"/>
              </a:ext>
            </a:extLst>
          </p:cNvPr>
          <p:cNvSpPr/>
          <p:nvPr/>
        </p:nvSpPr>
        <p:spPr>
          <a:xfrm>
            <a:off x="6135611" y="4766825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55D1692-31C3-04CD-DABE-173C3BC24AE3}"/>
              </a:ext>
            </a:extLst>
          </p:cNvPr>
          <p:cNvSpPr txBox="1"/>
          <p:nvPr/>
        </p:nvSpPr>
        <p:spPr>
          <a:xfrm>
            <a:off x="6098929" y="4720212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0DCED51-7881-2175-6BCB-F9AF7D1C6567}"/>
              </a:ext>
            </a:extLst>
          </p:cNvPr>
          <p:cNvSpPr/>
          <p:nvPr/>
        </p:nvSpPr>
        <p:spPr>
          <a:xfrm>
            <a:off x="6131404" y="5043849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ABBDD76-1DC9-F51A-634C-16BA6A99115C}"/>
              </a:ext>
            </a:extLst>
          </p:cNvPr>
          <p:cNvSpPr txBox="1"/>
          <p:nvPr/>
        </p:nvSpPr>
        <p:spPr>
          <a:xfrm>
            <a:off x="6122937" y="5007022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304B04F-E067-6251-9DEA-866581F3311B}"/>
              </a:ext>
            </a:extLst>
          </p:cNvPr>
          <p:cNvSpPr/>
          <p:nvPr/>
        </p:nvSpPr>
        <p:spPr>
          <a:xfrm>
            <a:off x="6135611" y="5228932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743C727-A7E3-0502-CD81-85A17EB802BD}"/>
              </a:ext>
            </a:extLst>
          </p:cNvPr>
          <p:cNvSpPr txBox="1"/>
          <p:nvPr/>
        </p:nvSpPr>
        <p:spPr>
          <a:xfrm>
            <a:off x="6098928" y="520596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E692109-84AA-1A5C-2826-E358138B2C3E}"/>
              </a:ext>
            </a:extLst>
          </p:cNvPr>
          <p:cNvSpPr/>
          <p:nvPr/>
        </p:nvSpPr>
        <p:spPr>
          <a:xfrm>
            <a:off x="6131404" y="5500383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C80B9C0-397B-00A3-A825-3CCF3A8F0C57}"/>
              </a:ext>
            </a:extLst>
          </p:cNvPr>
          <p:cNvSpPr txBox="1"/>
          <p:nvPr/>
        </p:nvSpPr>
        <p:spPr>
          <a:xfrm>
            <a:off x="6122937" y="546355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BB5945-BF38-0B0A-0B7D-52A7AA3D5BED}"/>
              </a:ext>
            </a:extLst>
          </p:cNvPr>
          <p:cNvSpPr/>
          <p:nvPr/>
        </p:nvSpPr>
        <p:spPr>
          <a:xfrm>
            <a:off x="6135611" y="5685466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1E3B95D-1F6E-2A19-7546-6673D3E7E11C}"/>
              </a:ext>
            </a:extLst>
          </p:cNvPr>
          <p:cNvSpPr txBox="1"/>
          <p:nvPr/>
        </p:nvSpPr>
        <p:spPr>
          <a:xfrm>
            <a:off x="6122936" y="564617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4299BFA-B90E-DAF2-D702-B46C73262109}"/>
              </a:ext>
            </a:extLst>
          </p:cNvPr>
          <p:cNvSpPr/>
          <p:nvPr/>
        </p:nvSpPr>
        <p:spPr>
          <a:xfrm>
            <a:off x="6131404" y="5975276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BB5D7B6-7A3A-E88D-EB04-6FE366D721FF}"/>
              </a:ext>
            </a:extLst>
          </p:cNvPr>
          <p:cNvSpPr txBox="1"/>
          <p:nvPr/>
        </p:nvSpPr>
        <p:spPr>
          <a:xfrm>
            <a:off x="6122937" y="593844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AF75D23-41C7-6899-3635-4C2866572085}"/>
              </a:ext>
            </a:extLst>
          </p:cNvPr>
          <p:cNvSpPr/>
          <p:nvPr/>
        </p:nvSpPr>
        <p:spPr>
          <a:xfrm>
            <a:off x="6135611" y="6160359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FBC10CD-6F09-DE2D-659B-02F369602F0F}"/>
              </a:ext>
            </a:extLst>
          </p:cNvPr>
          <p:cNvSpPr txBox="1"/>
          <p:nvPr/>
        </p:nvSpPr>
        <p:spPr>
          <a:xfrm>
            <a:off x="6122936" y="613824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BFE28AA-4A0F-4EBB-8D2E-316438E34FCC}"/>
              </a:ext>
            </a:extLst>
          </p:cNvPr>
          <p:cNvSpPr/>
          <p:nvPr/>
        </p:nvSpPr>
        <p:spPr>
          <a:xfrm>
            <a:off x="1334094" y="3738239"/>
            <a:ext cx="9523809" cy="952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B2D300-4E91-4D60-9500-869BED661DEE}"/>
              </a:ext>
            </a:extLst>
          </p:cNvPr>
          <p:cNvSpPr txBox="1"/>
          <p:nvPr/>
        </p:nvSpPr>
        <p:spPr>
          <a:xfrm>
            <a:off x="1334094" y="4063458"/>
            <a:ext cx="952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3600" b="1" i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3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4BA4C98-2EDA-479F-B41F-47127956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5" y="5431535"/>
            <a:ext cx="4572009" cy="4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Breitbild</PresentationFormat>
  <Paragraphs>86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</cp:revision>
  <cp:lastPrinted>2023-06-06T18:06:09Z</cp:lastPrinted>
  <dcterms:created xsi:type="dcterms:W3CDTF">2019-08-26T05:13:27Z</dcterms:created>
  <dcterms:modified xsi:type="dcterms:W3CDTF">2023-06-07T12:32:33Z</dcterms:modified>
</cp:coreProperties>
</file>