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5" r:id="rId4"/>
    <p:sldId id="266" r:id="rId5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44645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70312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59998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63430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94666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98099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29235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32667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95693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94894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96359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30530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88028" y="3581101"/>
            <a:ext cx="4500808" cy="2113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21" y="1222103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3007809" y="126379"/>
            <a:ext cx="642842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3113295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Id_layout_page</a:t>
            </a:r>
            <a:r>
              <a:rPr lang="de-CH" sz="1100" b="1" dirty="0"/>
              <a:t> </a:t>
            </a:r>
            <a:r>
              <a:rPr lang="de-CH" sz="1100" b="1" dirty="0" err="1"/>
              <a:t>cl_layout_page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3161692" y="41029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id_layout_logo</a:t>
            </a:r>
            <a:r>
              <a:rPr lang="de-CH" sz="1100" b="1" dirty="0"/>
              <a:t> </a:t>
            </a:r>
            <a:r>
              <a:rPr lang="de-CH" sz="1100" b="1" dirty="0" err="1"/>
              <a:t>cl_layout_logo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A233C2-49FF-246B-3CF9-571EF692884F}"/>
              </a:ext>
            </a:extLst>
          </p:cNvPr>
          <p:cNvSpPr/>
          <p:nvPr/>
        </p:nvSpPr>
        <p:spPr>
          <a:xfrm>
            <a:off x="3157978" y="71137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DD70CC-6AAA-9702-1FF9-F26F362485AC}"/>
              </a:ext>
            </a:extLst>
          </p:cNvPr>
          <p:cNvSpPr txBox="1"/>
          <p:nvPr/>
        </p:nvSpPr>
        <p:spPr>
          <a:xfrm>
            <a:off x="3156608" y="68818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id_layout_login_logout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3157978" y="1408045"/>
            <a:ext cx="6142563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309970" y="1367556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414000" y="1632515"/>
            <a:ext cx="17229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93177" y="1643575"/>
            <a:ext cx="1891014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87165" y="1636919"/>
            <a:ext cx="1767842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322085" y="1657331"/>
            <a:ext cx="1978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415384" y="1609326"/>
            <a:ext cx="1755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93370" y="1657331"/>
            <a:ext cx="1755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3150465" y="2114289"/>
            <a:ext cx="6142563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302457" y="2073800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406487" y="2338759"/>
            <a:ext cx="17229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85664" y="2349819"/>
            <a:ext cx="1891014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79652" y="2343163"/>
            <a:ext cx="1767842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314572" y="2363575"/>
            <a:ext cx="1978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407871" y="2315570"/>
            <a:ext cx="1825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85857" y="2363575"/>
            <a:ext cx="1755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3159348" y="1080553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157978" y="105736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id_layout_result_dir</a:t>
            </a:r>
            <a:r>
              <a:rPr lang="de-CH" sz="1100" b="1" dirty="0"/>
              <a:t> cl _</a:t>
            </a:r>
            <a:r>
              <a:rPr lang="de-CH" sz="1100" b="1" dirty="0" err="1"/>
              <a:t>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3157978" y="6143359"/>
            <a:ext cx="6135050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354575" y="612017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60771" y="639370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87165" y="6404969"/>
            <a:ext cx="1480829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46756" y="6404969"/>
            <a:ext cx="1436746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67387" y="6367434"/>
            <a:ext cx="1825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87165" y="6348147"/>
            <a:ext cx="1484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3157977" y="3797896"/>
            <a:ext cx="6142563" cy="22429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156608" y="3824307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cl_ </a:t>
            </a:r>
            <a:r>
              <a:rPr lang="de-CH" sz="1100" b="1" dirty="0" err="1"/>
              <a:t>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3140765" y="2794120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3139395" y="27709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id_layout_dropdown_rect_tables</a:t>
            </a:r>
            <a:r>
              <a:rPr lang="de-CH" sz="1100" b="1" dirty="0"/>
              <a:t> cl _ </a:t>
            </a:r>
            <a:r>
              <a:rPr lang="de-CH" sz="1100" b="1" dirty="0" err="1"/>
              <a:t>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3150465" y="3113723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3149095" y="3090535"/>
            <a:ext cx="510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id_layout_dropdown_round_tables</a:t>
            </a:r>
            <a:r>
              <a:rPr lang="de-CH" sz="1100" b="1" dirty="0"/>
              <a:t> cl _ </a:t>
            </a:r>
            <a:r>
              <a:rPr lang="de-CH" sz="1100" b="1" dirty="0" err="1"/>
              <a:t>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3159347" y="3467922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157977" y="3444734"/>
            <a:ext cx="510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id_layout_dropdown_doors</a:t>
            </a:r>
            <a:r>
              <a:rPr lang="de-CH" sz="1100" b="1" dirty="0"/>
              <a:t> cl _ </a:t>
            </a:r>
            <a:r>
              <a:rPr lang="de-CH" sz="1100" b="1" dirty="0" err="1"/>
              <a:t>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38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89</cp:revision>
  <cp:lastPrinted>2021-05-31T09:10:47Z</cp:lastPrinted>
  <dcterms:created xsi:type="dcterms:W3CDTF">2020-04-04T07:27:22Z</dcterms:created>
  <dcterms:modified xsi:type="dcterms:W3CDTF">2024-10-21T18:56:40Z</dcterms:modified>
</cp:coreProperties>
</file>