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0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94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31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96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7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29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4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26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2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A9E8-CDCC-4DC8-8CC9-F10BE8C9305F}" type="datetimeFigureOut">
              <a:rPr lang="de-CH" smtClean="0"/>
              <a:t>24.12.2018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E9305-0A2A-4B72-AA0F-E97368191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32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/>
          <p:cNvSpPr/>
          <p:nvPr/>
        </p:nvSpPr>
        <p:spPr>
          <a:xfrm>
            <a:off x="3271045" y="3710050"/>
            <a:ext cx="3283132" cy="757646"/>
          </a:xfrm>
          <a:prstGeom prst="round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: abgerundete Ecken 5"/>
          <p:cNvSpPr/>
          <p:nvPr/>
        </p:nvSpPr>
        <p:spPr>
          <a:xfrm>
            <a:off x="3383994" y="2866525"/>
            <a:ext cx="3057235" cy="746420"/>
          </a:xfrm>
          <a:prstGeom prst="round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3951055" y="2331217"/>
            <a:ext cx="1995055" cy="594030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5347143" y="2349292"/>
            <a:ext cx="1099128" cy="1013627"/>
          </a:xfrm>
          <a:prstGeom prst="ellipse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3381856" y="2355612"/>
            <a:ext cx="1099128" cy="1013627"/>
          </a:xfrm>
          <a:prstGeom prst="ellipse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: abgerundete Ecken 10"/>
          <p:cNvSpPr/>
          <p:nvPr/>
        </p:nvSpPr>
        <p:spPr>
          <a:xfrm>
            <a:off x="4370401" y="2607257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: abgerundete Ecken 11"/>
          <p:cNvSpPr/>
          <p:nvPr/>
        </p:nvSpPr>
        <p:spPr>
          <a:xfrm>
            <a:off x="4799889" y="2611877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abgerundete Ecken 12"/>
          <p:cNvSpPr/>
          <p:nvPr/>
        </p:nvSpPr>
        <p:spPr>
          <a:xfrm>
            <a:off x="5207139" y="2607257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/>
          <p:cNvSpPr/>
          <p:nvPr/>
        </p:nvSpPr>
        <p:spPr>
          <a:xfrm>
            <a:off x="4024462" y="2607256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/>
          <p:cNvSpPr/>
          <p:nvPr/>
        </p:nvSpPr>
        <p:spPr>
          <a:xfrm>
            <a:off x="5594744" y="2602291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/>
          <p:cNvSpPr/>
          <p:nvPr/>
        </p:nvSpPr>
        <p:spPr>
          <a:xfrm>
            <a:off x="4018590" y="2991268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: abgerundete Ecken 16"/>
          <p:cNvSpPr/>
          <p:nvPr/>
        </p:nvSpPr>
        <p:spPr>
          <a:xfrm>
            <a:off x="4370401" y="2990422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/>
          <p:cNvSpPr/>
          <p:nvPr/>
        </p:nvSpPr>
        <p:spPr>
          <a:xfrm>
            <a:off x="4799889" y="2980000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: abgerundete Ecken 18"/>
          <p:cNvSpPr/>
          <p:nvPr/>
        </p:nvSpPr>
        <p:spPr>
          <a:xfrm>
            <a:off x="5588774" y="2990422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: abgerundete Ecken 19"/>
          <p:cNvSpPr/>
          <p:nvPr/>
        </p:nvSpPr>
        <p:spPr>
          <a:xfrm>
            <a:off x="5186631" y="2982032"/>
            <a:ext cx="262390" cy="25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763886" y="3934756"/>
            <a:ext cx="297450" cy="307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/>
          <p:cNvSpPr/>
          <p:nvPr/>
        </p:nvSpPr>
        <p:spPr>
          <a:xfrm>
            <a:off x="3803455" y="1644368"/>
            <a:ext cx="1092851" cy="737612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4103113" y="2060559"/>
            <a:ext cx="526474" cy="1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5717310" y="1643520"/>
            <a:ext cx="228800" cy="686847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5658726" y="1192103"/>
            <a:ext cx="166254" cy="1203528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/>
          <p:cNvSpPr/>
          <p:nvPr/>
        </p:nvSpPr>
        <p:spPr>
          <a:xfrm>
            <a:off x="4870056" y="1185877"/>
            <a:ext cx="166254" cy="1203528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/>
          <p:cNvSpPr/>
          <p:nvPr/>
        </p:nvSpPr>
        <p:spPr>
          <a:xfrm rot="19121044">
            <a:off x="5610557" y="965889"/>
            <a:ext cx="125712" cy="312929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/>
          <p:cNvSpPr/>
          <p:nvPr/>
        </p:nvSpPr>
        <p:spPr>
          <a:xfrm rot="18763309">
            <a:off x="5075978" y="988384"/>
            <a:ext cx="99494" cy="266021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 rot="18841185">
            <a:off x="5351076" y="975521"/>
            <a:ext cx="99494" cy="266021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 rot="2609118">
            <a:off x="5480393" y="984755"/>
            <a:ext cx="99494" cy="266021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 rot="2982996">
            <a:off x="5217632" y="976954"/>
            <a:ext cx="99494" cy="293293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 rot="2675650">
            <a:off x="4940439" y="1008176"/>
            <a:ext cx="116401" cy="266021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/>
          <p:cNvSpPr/>
          <p:nvPr/>
        </p:nvSpPr>
        <p:spPr>
          <a:xfrm rot="5400000">
            <a:off x="5230497" y="1428616"/>
            <a:ext cx="54344" cy="266021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/>
          <p:cNvSpPr/>
          <p:nvPr/>
        </p:nvSpPr>
        <p:spPr>
          <a:xfrm rot="5400000">
            <a:off x="5324271" y="1609951"/>
            <a:ext cx="56306" cy="394842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/>
          <p:cNvSpPr/>
          <p:nvPr/>
        </p:nvSpPr>
        <p:spPr>
          <a:xfrm rot="5400000">
            <a:off x="5321637" y="1863950"/>
            <a:ext cx="56306" cy="394842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2038524" y="5234730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Plätze wählen !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709206" y="5234730"/>
            <a:ext cx="16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Reservieren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554177" y="5234730"/>
            <a:ext cx="16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………………</a:t>
            </a:r>
          </a:p>
        </p:txBody>
      </p:sp>
      <p:sp>
        <p:nvSpPr>
          <p:cNvPr id="38" name="Textfeld 37"/>
          <p:cNvSpPr txBox="1"/>
          <p:nvPr/>
        </p:nvSpPr>
        <p:spPr>
          <a:xfrm rot="5400000">
            <a:off x="7176944" y="2573277"/>
            <a:ext cx="130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Textfeld 38"/>
          <p:cNvSpPr txBox="1"/>
          <p:nvPr/>
        </p:nvSpPr>
        <p:spPr>
          <a:xfrm rot="5400000">
            <a:off x="8952305" y="2658495"/>
            <a:ext cx="158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Eingangstür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831383" y="756822"/>
            <a:ext cx="12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Hintertür</a:t>
            </a: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>
          <a:xfrm flipH="1">
            <a:off x="9460325" y="1904117"/>
            <a:ext cx="151621" cy="764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>
            <a:off x="9316622" y="2757943"/>
            <a:ext cx="323412" cy="914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</p:cNvCxnSpPr>
          <p:nvPr/>
        </p:nvCxnSpPr>
        <p:spPr>
          <a:xfrm flipH="1">
            <a:off x="7580154" y="2097669"/>
            <a:ext cx="102424" cy="1142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cxnSpLocks/>
          </p:cNvCxnSpPr>
          <p:nvPr/>
        </p:nvCxnSpPr>
        <p:spPr>
          <a:xfrm flipH="1">
            <a:off x="7831382" y="697500"/>
            <a:ext cx="1109418" cy="114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cxnSpLocks/>
          </p:cNvCxnSpPr>
          <p:nvPr/>
        </p:nvCxnSpPr>
        <p:spPr>
          <a:xfrm>
            <a:off x="9602707" y="1904117"/>
            <a:ext cx="234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cxnSpLocks/>
          </p:cNvCxnSpPr>
          <p:nvPr/>
        </p:nvCxnSpPr>
        <p:spPr>
          <a:xfrm>
            <a:off x="9625803" y="3672881"/>
            <a:ext cx="234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cxnSpLocks/>
          </p:cNvCxnSpPr>
          <p:nvPr/>
        </p:nvCxnSpPr>
        <p:spPr>
          <a:xfrm>
            <a:off x="7682577" y="2116141"/>
            <a:ext cx="234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cxnSpLocks/>
          </p:cNvCxnSpPr>
          <p:nvPr/>
        </p:nvCxnSpPr>
        <p:spPr>
          <a:xfrm>
            <a:off x="7831382" y="817292"/>
            <a:ext cx="0" cy="207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503056" y="295565"/>
            <a:ext cx="6216072" cy="6151418"/>
          </a:xfrm>
          <a:prstGeom prst="rect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2656917" y="385767"/>
            <a:ext cx="5961905" cy="5961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3144050" y="886756"/>
            <a:ext cx="4987637" cy="4959926"/>
          </a:xfrm>
          <a:prstGeom prst="ellipse">
            <a:avLst/>
          </a:prstGeom>
          <a:solidFill>
            <a:srgbClr val="FF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5218555" y="1265381"/>
            <a:ext cx="868217" cy="849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5246264" y="2466109"/>
            <a:ext cx="868218" cy="2660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4922990" y="2456873"/>
            <a:ext cx="1191493" cy="4895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4922991" y="4673600"/>
            <a:ext cx="1450109" cy="452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62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</cp:revision>
  <cp:lastPrinted>2018-12-24T11:28:01Z</cp:lastPrinted>
  <dcterms:created xsi:type="dcterms:W3CDTF">2018-12-21T18:59:28Z</dcterms:created>
  <dcterms:modified xsi:type="dcterms:W3CDTF">2018-12-24T14:10:30Z</dcterms:modified>
</cp:coreProperties>
</file>