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obc2266/Mario-Gam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994B-98C6-4D2E-BCB3-EE44C099F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waluigi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2D2B9-642B-4B06-9346-74ED625FE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996760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repo: </a:t>
            </a:r>
            <a:r>
              <a:rPr lang="en-US" dirty="0">
                <a:hlinkClick r:id="rId2"/>
              </a:rPr>
              <a:t>https://github.com/jacobc2266/Mario-Game</a:t>
            </a:r>
            <a:endParaRPr lang="en-US" dirty="0"/>
          </a:p>
          <a:p>
            <a:r>
              <a:rPr lang="en-US" dirty="0"/>
              <a:t>Members: </a:t>
            </a:r>
            <a:r>
              <a:rPr lang="en-US" dirty="0" err="1"/>
              <a:t>grayson</a:t>
            </a:r>
            <a:r>
              <a:rPr lang="en-US" dirty="0"/>
              <a:t> smith, </a:t>
            </a:r>
            <a:r>
              <a:rPr lang="en-US" dirty="0" err="1"/>
              <a:t>gunnar</a:t>
            </a:r>
            <a:r>
              <a:rPr lang="en-US" dirty="0"/>
              <a:t> griffin, Jacob Curtis, </a:t>
            </a:r>
          </a:p>
          <a:p>
            <a:r>
              <a:rPr lang="en-US" dirty="0"/>
              <a:t>	  Joshua Huertas, </a:t>
            </a:r>
            <a:r>
              <a:rPr lang="en-US" dirty="0" err="1"/>
              <a:t>justin</a:t>
            </a:r>
            <a:r>
              <a:rPr lang="en-US" dirty="0"/>
              <a:t> </a:t>
            </a:r>
            <a:r>
              <a:rPr lang="en-US" dirty="0" err="1"/>
              <a:t>gurka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BFAE-4D9C-4146-85BB-A31EB2D6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Grayson smith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C17C4-321E-409F-A895-B7AD986C6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Hometown: Marshall, TX</a:t>
            </a:r>
          </a:p>
          <a:p>
            <a:r>
              <a:rPr lang="en-US" dirty="0"/>
              <a:t>Major: Electrical and Computer Engineering</a:t>
            </a:r>
          </a:p>
          <a:p>
            <a:pPr lvl="1"/>
            <a:r>
              <a:rPr lang="en-US" dirty="0"/>
              <a:t>Why? Because it mays more than being an inventor.</a:t>
            </a:r>
          </a:p>
          <a:p>
            <a:r>
              <a:rPr lang="en-US" dirty="0"/>
              <a:t>Interesting fact about yourself: I rode a submarine underwater</a:t>
            </a:r>
          </a:p>
          <a:p>
            <a:r>
              <a:rPr lang="en-US" dirty="0" err="1"/>
              <a:t>Responsibilites</a:t>
            </a:r>
            <a:r>
              <a:rPr lang="en-US" dirty="0"/>
              <a:t>/Roles: Team Member</a:t>
            </a:r>
          </a:p>
        </p:txBody>
      </p:sp>
    </p:spTree>
    <p:extLst>
      <p:ext uri="{BB962C8B-B14F-4D97-AF65-F5344CB8AC3E}">
        <p14:creationId xmlns:p14="http://schemas.microsoft.com/office/powerpoint/2010/main" val="82362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A03B-B8A8-46F0-8883-73808131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Gunnar griffin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847D9-5C69-4585-BDA4-9E687B52A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Hometown: Midland, Texas</a:t>
            </a:r>
          </a:p>
          <a:p>
            <a:r>
              <a:rPr lang="en-US" dirty="0"/>
              <a:t>Major: Computer Science</a:t>
            </a:r>
          </a:p>
          <a:p>
            <a:pPr lvl="1"/>
            <a:r>
              <a:rPr lang="en-US" dirty="0"/>
              <a:t>Why? : I’ve always been interested in programming and started to take online courses during high school and really enjoyed it</a:t>
            </a:r>
          </a:p>
          <a:p>
            <a:r>
              <a:rPr lang="en-US" dirty="0"/>
              <a:t>Interesting fact about yourself : I can solve a </a:t>
            </a:r>
            <a:r>
              <a:rPr lang="en-US" dirty="0" err="1"/>
              <a:t>rubix</a:t>
            </a:r>
            <a:r>
              <a:rPr lang="en-US" dirty="0"/>
              <a:t> cube in under a minute</a:t>
            </a:r>
          </a:p>
          <a:p>
            <a:r>
              <a:rPr lang="en-US" dirty="0" err="1"/>
              <a:t>Responsibilites</a:t>
            </a:r>
            <a:r>
              <a:rPr lang="en-US" dirty="0"/>
              <a:t>/Roles:  Team member (TBD)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5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921E-7345-4A1E-9C2B-727C14AC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 </a:t>
            </a:r>
            <a:r>
              <a:rPr lang="en-US" dirty="0" err="1"/>
              <a:t>curtis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5AF25-47A8-4E5B-93B7-C48B6A13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Hometown: Houston, TX</a:t>
            </a:r>
          </a:p>
          <a:p>
            <a:r>
              <a:rPr lang="en-US" dirty="0"/>
              <a:t>Major: Computer Science – Software Engineering concentration</a:t>
            </a:r>
          </a:p>
          <a:p>
            <a:pPr lvl="1"/>
            <a:r>
              <a:rPr lang="en-US" dirty="0"/>
              <a:t>I chose this major because I had already started learning programming in Python and wanted to continue</a:t>
            </a:r>
          </a:p>
          <a:p>
            <a:r>
              <a:rPr lang="en-US" dirty="0"/>
              <a:t>Interesting fact about yourself: I was previously a player on </a:t>
            </a:r>
            <a:r>
              <a:rPr lang="en-US" dirty="0" err="1"/>
              <a:t>SuperNova</a:t>
            </a:r>
            <a:r>
              <a:rPr lang="en-US" dirty="0"/>
              <a:t> Inc.’s CS:GO team</a:t>
            </a:r>
          </a:p>
          <a:p>
            <a:r>
              <a:rPr lang="en-US" dirty="0"/>
              <a:t>Responsibility/Roles:  Team liaison, team member</a:t>
            </a:r>
          </a:p>
        </p:txBody>
      </p:sp>
    </p:spTree>
    <p:extLst>
      <p:ext uri="{BB962C8B-B14F-4D97-AF65-F5344CB8AC3E}">
        <p14:creationId xmlns:p14="http://schemas.microsoft.com/office/powerpoint/2010/main" val="252491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625B-E110-4432-BD2E-671B1F19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Joshua </a:t>
            </a:r>
            <a:r>
              <a:rPr lang="en-US" dirty="0" err="1"/>
              <a:t>huertas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EA1ED-18C5-4D43-860B-041967B65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Hometown: San Antonio</a:t>
            </a:r>
          </a:p>
          <a:p>
            <a:r>
              <a:rPr lang="en-US" dirty="0"/>
              <a:t>Major: Computer Science</a:t>
            </a:r>
          </a:p>
          <a:p>
            <a:pPr lvl="1"/>
            <a:r>
              <a:rPr lang="en-US" dirty="0"/>
              <a:t>I fell in love with the elective in high school</a:t>
            </a:r>
          </a:p>
          <a:p>
            <a:r>
              <a:rPr lang="en-US" dirty="0"/>
              <a:t>Interesting fact about yourself: I live in teal</a:t>
            </a:r>
          </a:p>
          <a:p>
            <a:r>
              <a:rPr lang="en-US" dirty="0" err="1"/>
              <a:t>Responsibilites</a:t>
            </a:r>
            <a:r>
              <a:rPr lang="en-US" dirty="0"/>
              <a:t>/Roles: Team Member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0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F4FC-677B-411F-B96F-2B501AC4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Justin </a:t>
            </a:r>
            <a:r>
              <a:rPr lang="en-US" dirty="0" err="1"/>
              <a:t>gurka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2C155-9844-4516-9250-375CF325A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Hometown: Alvin, Texas</a:t>
            </a:r>
          </a:p>
          <a:p>
            <a:r>
              <a:rPr lang="en-US" dirty="0"/>
              <a:t>Major: Electrical Engineering </a:t>
            </a:r>
          </a:p>
          <a:p>
            <a:pPr lvl="1"/>
            <a:r>
              <a:rPr lang="en-US" dirty="0"/>
              <a:t>Why? I find circuits and electronics interesting.</a:t>
            </a:r>
          </a:p>
          <a:p>
            <a:r>
              <a:rPr lang="en-US" dirty="0"/>
              <a:t>I hybrid peck type </a:t>
            </a:r>
          </a:p>
          <a:p>
            <a:r>
              <a:rPr lang="en-US" dirty="0" err="1"/>
              <a:t>Responsibilites</a:t>
            </a:r>
            <a:r>
              <a:rPr lang="en-US" dirty="0"/>
              <a:t>/Roles: Team member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4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F71C-2182-4462-B5DC-CCD5AC33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F221B-0AD8-45ED-857C-B676FDF85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Levels (floors, pipes, functions to display the background, floors, pipes and pow box)</a:t>
            </a:r>
          </a:p>
          <a:p>
            <a:r>
              <a:rPr lang="en-US" dirty="0"/>
              <a:t>Controls (movement)</a:t>
            </a:r>
          </a:p>
          <a:p>
            <a:r>
              <a:rPr lang="en-US" dirty="0"/>
              <a:t>Score (enemy defeated, coins, level compete, level bonus)</a:t>
            </a:r>
          </a:p>
          <a:p>
            <a:r>
              <a:rPr lang="en-US" dirty="0"/>
              <a:t>Life system (keep track of how many left, game over when count = 0)</a:t>
            </a:r>
          </a:p>
          <a:p>
            <a:r>
              <a:rPr lang="en-US" dirty="0"/>
              <a:t>Characters (hitboxes, animations, enemies)</a:t>
            </a:r>
          </a:p>
        </p:txBody>
      </p:sp>
    </p:spTree>
    <p:extLst>
      <p:ext uri="{BB962C8B-B14F-4D97-AF65-F5344CB8AC3E}">
        <p14:creationId xmlns:p14="http://schemas.microsoft.com/office/powerpoint/2010/main" val="379426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25A5-CA06-44DB-A4E9-40D55D7A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2F9D6-26E5-4EAE-9166-A637159FA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plot rectangles with </a:t>
            </a:r>
            <a:r>
              <a:rPr lang="en-US" dirty="0" err="1"/>
              <a:t>rgb</a:t>
            </a:r>
            <a:r>
              <a:rPr lang="en-US" dirty="0"/>
              <a:t> colors created</a:t>
            </a:r>
          </a:p>
          <a:p>
            <a:r>
              <a:rPr lang="en-US" dirty="0"/>
              <a:t>Class for plotting pixel objects read in from a file (in progress)</a:t>
            </a:r>
          </a:p>
          <a:p>
            <a:r>
              <a:rPr lang="en-US" dirty="0"/>
              <a:t>Character movement, jumping, gravity (in progress)</a:t>
            </a:r>
          </a:p>
        </p:txBody>
      </p:sp>
    </p:spTree>
    <p:extLst>
      <p:ext uri="{BB962C8B-B14F-4D97-AF65-F5344CB8AC3E}">
        <p14:creationId xmlns:p14="http://schemas.microsoft.com/office/powerpoint/2010/main" val="190686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46AF0-5050-406A-9843-FAE7707B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concern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B971-2FEE-4101-9C08-5DC929D00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floor sprite pixels when character jumps into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161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</TotalTime>
  <Words>342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Gallery</vt:lpstr>
      <vt:lpstr>waluigi</vt:lpstr>
      <vt:lpstr>Grayson smith</vt:lpstr>
      <vt:lpstr>Gunnar griffin</vt:lpstr>
      <vt:lpstr>Jacob curtis</vt:lpstr>
      <vt:lpstr>Joshua huertas</vt:lpstr>
      <vt:lpstr>Justin gurka</vt:lpstr>
      <vt:lpstr>to-do list</vt:lpstr>
      <vt:lpstr>Progress</vt:lpstr>
      <vt:lpstr>Areas of concern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waluigi</dc:title>
  <dc:creator>Lynda Curtis</dc:creator>
  <cp:lastModifiedBy>Gunnar Griffin</cp:lastModifiedBy>
  <cp:revision>16</cp:revision>
  <dcterms:created xsi:type="dcterms:W3CDTF">2018-11-14T04:54:49Z</dcterms:created>
  <dcterms:modified xsi:type="dcterms:W3CDTF">2018-11-14T20:37:07Z</dcterms:modified>
</cp:coreProperties>
</file>