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Qd5qgLr4XHI5+C5LQIvR4Kjm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" name="Google Shape;26;p1"/>
          <p:cNvSpPr txBox="1"/>
          <p:nvPr>
            <p:ph type="ctrTitle"/>
          </p:nvPr>
        </p:nvSpPr>
        <p:spPr>
          <a:xfrm>
            <a:off x="3836504" y="758951"/>
            <a:ext cx="7319175" cy="3374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Bookman Old Style"/>
              <a:buNone/>
            </a:pPr>
            <a:r>
              <a:rPr lang="en-US" sz="5600"/>
              <a:t>DVA313 – Software Engineering 2: Project Teamwork </a:t>
            </a:r>
            <a:endParaRPr sz="5600"/>
          </a:p>
        </p:txBody>
      </p:sp>
      <p:pic>
        <p:nvPicPr>
          <p:cNvPr descr="Logo, company name&#10;&#10;Description automatically generated"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73" y="2444476"/>
            <a:ext cx="2758331" cy="1450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1"/>
          <p:cNvCxnSpPr/>
          <p:nvPr/>
        </p:nvCxnSpPr>
        <p:spPr>
          <a:xfrm>
            <a:off x="3958251" y="4294753"/>
            <a:ext cx="71323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10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If we decide to have a scrum master is it best if the project manager is the scrum master as well?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Are there any additional roles that you recommend for this project type?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Is there a template for how we should handle the documentation?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 project planning should we just include the technical part or is it important to include more general areas?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Bookman Old Style"/>
              <a:buNone/>
            </a:pPr>
            <a:r>
              <a:t/>
            </a:r>
            <a:endParaRPr sz="2600"/>
          </a:p>
        </p:txBody>
      </p:sp>
      <p:sp>
        <p:nvSpPr>
          <p:cNvPr id="119" name="Google Shape;119;p10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QUESTIONS</a:t>
            </a:r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11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1.Project manager prepared the meeting protocol.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2.We will have a weekly meeting resume, reporting our tasks done, in process and to be done.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DOCUMENTATION</a:t>
            </a:r>
            <a:endParaRPr/>
          </a:p>
        </p:txBody>
      </p:sp>
      <p:cxnSp>
        <p:nvCxnSpPr>
          <p:cNvPr id="129" name="Google Shape;129;p11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2"/>
          <p:cNvSpPr txBox="1"/>
          <p:nvPr>
            <p:ph type="ctr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>
                <a:solidFill>
                  <a:srgbClr val="3F3F3F"/>
                </a:solidFill>
              </a:rPr>
              <a:t>Headlines</a:t>
            </a:r>
            <a:endParaRPr/>
          </a:p>
        </p:txBody>
      </p:sp>
      <p:pic>
        <p:nvPicPr>
          <p:cNvPr descr="Logo, company name&#10;&#10;Description automatically generated"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000" y="2227231"/>
            <a:ext cx="3695179" cy="1942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2"/>
          <p:cNvCxnSpPr/>
          <p:nvPr/>
        </p:nvCxnSpPr>
        <p:spPr>
          <a:xfrm>
            <a:off x="5063482" y="2246569"/>
            <a:ext cx="58521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4973711" y="2407436"/>
            <a:ext cx="6576032" cy="3461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INTRODUCTION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GROUP BACKGROUND AND AMBITION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PRE-PLANNING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DISCUSSIONS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QUESTIONS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>
                <a:solidFill>
                  <a:srgbClr val="3F3F3F"/>
                </a:solidFill>
              </a:rPr>
              <a:t>DOCUMENTATION</a:t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642257" y="634946"/>
            <a:ext cx="643243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>
                <a:solidFill>
                  <a:srgbClr val="3F3F3F"/>
                </a:solidFill>
              </a:rPr>
              <a:t>INTRODUCTION</a:t>
            </a:r>
            <a:endParaRPr/>
          </a:p>
        </p:txBody>
      </p:sp>
      <p:cxnSp>
        <p:nvCxnSpPr>
          <p:cNvPr id="50" name="Google Shape;50;p3"/>
          <p:cNvCxnSpPr/>
          <p:nvPr/>
        </p:nvCxnSpPr>
        <p:spPr>
          <a:xfrm>
            <a:off x="976240" y="2267421"/>
            <a:ext cx="60350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642257" y="2407436"/>
            <a:ext cx="6432434" cy="3461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3F3F3F"/>
                </a:solidFill>
              </a:rPr>
              <a:t>PROJECT 5: A CLOUD-NATIVE PERFORMANCE MONITORING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3F3F3F"/>
                </a:solidFill>
              </a:rPr>
              <a:t>              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3F3F3F"/>
                </a:solidFill>
              </a:rPr>
              <a:t>CLIENT : RISE - RESEARCH INSTITUTES OF SWEDEN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  <p:pic>
        <p:nvPicPr>
          <p:cNvPr descr="A picture containing text&#10;&#10;Description automatically generated" id="52" name="Google Shape;52;p3"/>
          <p:cNvPicPr preferRelativeResize="0"/>
          <p:nvPr/>
        </p:nvPicPr>
        <p:blipFill rotWithShape="1">
          <a:blip r:embed="rId3">
            <a:alphaModFix/>
          </a:blip>
          <a:srcRect b="-1" l="1012" r="3680" t="0"/>
          <a:stretch/>
        </p:blipFill>
        <p:spPr>
          <a:xfrm>
            <a:off x="8922535" y="3711701"/>
            <a:ext cx="2807995" cy="184024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, company name&#10;&#10;Description automatically generated" id="54" name="Google Shape;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357" y="1896552"/>
            <a:ext cx="2631255" cy="139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4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79"/>
              <a:buFont typeface="Calibri"/>
              <a:buNone/>
            </a:pPr>
            <a:r>
              <a:rPr lang="en-US" sz="1979">
                <a:latin typeface="Calibri"/>
                <a:ea typeface="Calibri"/>
                <a:cs typeface="Calibri"/>
                <a:sym typeface="Calibri"/>
              </a:rPr>
              <a:t>The goal of the project is to develop a cloud-native software system which monitors the performance of a virtual machine or container running on a hypervisor. The performance information should be written to a log file but also visualized through a dashboard where the user can configure the monitoring. </a:t>
            </a:r>
            <a:endParaRPr sz="197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79"/>
              <a:buFont typeface="Calibri"/>
              <a:buNone/>
            </a:pPr>
            <a:r>
              <a:rPr lang="en-US" sz="1979">
                <a:latin typeface="Calibri"/>
                <a:ea typeface="Calibri"/>
                <a:cs typeface="Calibri"/>
                <a:sym typeface="Calibri"/>
              </a:rPr>
              <a:t>Suggested technology: This system could be implemented on Xen virtualization technology (hypervisor) and OpenStack open-source cloud platform. Alternatively, it could be implemented on Amazon cloud platform (AWS).</a:t>
            </a:r>
            <a:endParaRPr sz="197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Bookman Old Style"/>
              <a:buNone/>
            </a:pPr>
            <a:br>
              <a:rPr lang="en-US" sz="1800"/>
            </a:br>
            <a:endParaRPr sz="1800"/>
          </a:p>
        </p:txBody>
      </p:sp>
      <p:sp>
        <p:nvSpPr>
          <p:cNvPr id="61" name="Google Shape;61;p4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262626"/>
                </a:solidFill>
              </a:rPr>
              <a:t>PROJECT DESCRIPTION</a:t>
            </a:r>
            <a:endParaRPr/>
          </a:p>
        </p:txBody>
      </p:sp>
      <p:pic>
        <p:nvPicPr>
          <p:cNvPr descr="Logo, company name&#10;&#10;Description automatically generated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98666"/>
            <a:ext cx="3991847" cy="2425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67" y="3879929"/>
            <a:ext cx="3991847" cy="1929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4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71;p5"/>
          <p:cNvSpPr txBox="1"/>
          <p:nvPr>
            <p:ph type="ctrTitle"/>
          </p:nvPr>
        </p:nvSpPr>
        <p:spPr>
          <a:xfrm>
            <a:off x="8141110" y="639098"/>
            <a:ext cx="3401961" cy="3494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1.Roland Plaka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2.Gezim Cako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3.Sandra Eriksen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4.Ville Svensson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5.Gunnar Andersson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6.Emil Larsson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7.Johan Karlsson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8141110" y="4455621"/>
            <a:ext cx="3417990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</a:rPr>
              <a:t>GROUP MEMBERS</a:t>
            </a:r>
            <a:endParaRPr/>
          </a:p>
        </p:txBody>
      </p:sp>
      <p:pic>
        <p:nvPicPr>
          <p:cNvPr descr="A group of people posing for a photo&#10;&#10;Description automatically generated" id="73" name="Google Shape;73;p5"/>
          <p:cNvPicPr preferRelativeResize="0"/>
          <p:nvPr/>
        </p:nvPicPr>
        <p:blipFill rotWithShape="1">
          <a:blip r:embed="rId3">
            <a:alphaModFix/>
          </a:blip>
          <a:srcRect b="25000" l="0" r="0" t="0"/>
          <a:stretch/>
        </p:blipFill>
        <p:spPr>
          <a:xfrm>
            <a:off x="633999" y="1223098"/>
            <a:ext cx="6912217" cy="38881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5"/>
          <p:cNvCxnSpPr/>
          <p:nvPr/>
        </p:nvCxnSpPr>
        <p:spPr>
          <a:xfrm>
            <a:off x="8209305" y="4294754"/>
            <a:ext cx="3200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6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Emil Larsson – DVP, and ambition level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Ville – DVP, ambition level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Gunnar – DVP, ambition level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Roland – Security and Network, ambition level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Gezim – Informatics, Economics, and database experience ambition level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Sandra – DVP – ambition level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Johan – DVP, ambition level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Bookman Old Style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GROUP BACKGROUND AND AMBITION</a:t>
            </a:r>
            <a:endParaRPr/>
          </a:p>
        </p:txBody>
      </p:sp>
      <p:cxnSp>
        <p:nvCxnSpPr>
          <p:cNvPr id="83" name="Google Shape;83;p6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" name="Google Shape;90;p7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09.11.2020-Online Meeting (13:00 - 16:00): 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1.Introduction between group members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2.Contacting with the client and  awaiting an answer regarding setting up a meeting. We need more information regarding the actual assignment from the client before we can divide the work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Decisions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 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1.Project Manager : Emil Larsson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2.Daily Communication Channel : Discord 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Bookman Old Style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PRE-PLANNING</a:t>
            </a:r>
            <a:endParaRPr/>
          </a:p>
        </p:txBody>
      </p:sp>
      <p:cxnSp>
        <p:nvCxnSpPr>
          <p:cNvPr id="92" name="Google Shape;92;p7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8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br>
              <a:rPr b="1"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30">
                <a:latin typeface="Calibri"/>
                <a:ea typeface="Calibri"/>
                <a:cs typeface="Calibri"/>
                <a:sym typeface="Calibri"/>
              </a:rPr>
              <a:t>10.11.2020-Physical Meeting on Campus (14:15-16:15): </a:t>
            </a:r>
            <a:br>
              <a:rPr b="1" lang="en-US" sz="243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30">
                <a:latin typeface="Calibri"/>
                <a:ea typeface="Calibri"/>
                <a:cs typeface="Calibri"/>
                <a:sym typeface="Calibri"/>
              </a:rPr>
              <a:t>Decisions:    </a:t>
            </a:r>
            <a:r>
              <a:rPr lang="en-US" sz="2430"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</a:t>
            </a:r>
            <a:br>
              <a:rPr lang="en-US" sz="243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30"/>
              <a:t>Platforms</a:t>
            </a:r>
            <a:r>
              <a:rPr lang="en-US" sz="2430"/>
              <a:t> we will use are:</a:t>
            </a:r>
            <a:br>
              <a:rPr lang="en-US" sz="2430"/>
            </a:br>
            <a:r>
              <a:rPr lang="en-US" sz="2430"/>
              <a:t>1.git for version control, Github for hosting</a:t>
            </a:r>
            <a:br>
              <a:rPr lang="en-US" sz="2430"/>
            </a:br>
            <a:r>
              <a:rPr lang="en-US" sz="2430"/>
              <a:t>2.Discord for communication</a:t>
            </a:r>
            <a:br>
              <a:rPr lang="en-US" sz="2430"/>
            </a:br>
            <a:r>
              <a:rPr lang="en-US" sz="2430"/>
              <a:t>3.Trello for project overview/scheduling</a:t>
            </a:r>
            <a:br>
              <a:rPr lang="en-US" sz="2430"/>
            </a:br>
            <a:r>
              <a:rPr lang="en-US" sz="2430"/>
              <a:t>4.Google Drive for storage of documents</a:t>
            </a:r>
            <a:br>
              <a:rPr lang="en-US" sz="2430"/>
            </a:br>
            <a:r>
              <a:rPr b="1" lang="en-US" sz="2430"/>
              <a:t>Main Roles</a:t>
            </a:r>
            <a:br>
              <a:rPr b="1" lang="en-US" sz="2430"/>
            </a:br>
            <a:r>
              <a:rPr lang="en-US" sz="2430"/>
              <a:t>1.Project Manager : Emil Larsson</a:t>
            </a:r>
            <a:br>
              <a:rPr lang="en-US" sz="2430"/>
            </a:br>
            <a:r>
              <a:rPr lang="en-US" sz="2430"/>
              <a:t>2.GitHub Manager: Gunnar Andersson </a:t>
            </a:r>
            <a:br>
              <a:rPr lang="en-US" sz="1800"/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PRE-PLANNING</a:t>
            </a:r>
            <a:endParaRPr b="1"/>
          </a:p>
        </p:txBody>
      </p:sp>
      <p:cxnSp>
        <p:nvCxnSpPr>
          <p:cNvPr id="101" name="Google Shape;101;p8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8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9"/>
          <p:cNvSpPr txBox="1"/>
          <p:nvPr>
            <p:ph type="ctrTitle"/>
          </p:nvPr>
        </p:nvSpPr>
        <p:spPr>
          <a:xfrm>
            <a:off x="1097280" y="758952"/>
            <a:ext cx="55367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 The role distribution will be done after the meeting with the client.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 We will start with project scheduling and planning phase.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>
            <p:ph idx="1" type="subTitle"/>
          </p:nvPr>
        </p:nvSpPr>
        <p:spPr>
          <a:xfrm>
            <a:off x="1100050" y="4645152"/>
            <a:ext cx="55340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DISCUSSIONS</a:t>
            </a:r>
            <a:endParaRPr/>
          </a:p>
        </p:txBody>
      </p:sp>
      <p:cxnSp>
        <p:nvCxnSpPr>
          <p:cNvPr id="110" name="Google Shape;110;p9"/>
          <p:cNvCxnSpPr/>
          <p:nvPr/>
        </p:nvCxnSpPr>
        <p:spPr>
          <a:xfrm>
            <a:off x="1147660" y="4485132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Work Item Bug"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677" y="1243577"/>
            <a:ext cx="3841219" cy="384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2020-11-10T19:07:10Z</dcterms:created>
  <dc:creator>emil larsson</dc:creator>
</cp:coreProperties>
</file>