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ld Standard TT"/>
      <p:regular r:id="rId14"/>
      <p:bold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bold.fntdata"/><Relationship Id="rId14" Type="http://schemas.openxmlformats.org/officeDocument/2006/relationships/font" Target="fonts/OldStandardTT-regular.fntdata"/><Relationship Id="rId16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5c07f80c58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5c07f80c5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c07f80c5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c07f80c5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c07f80c58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c07f80c5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c07f80c58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c07f80c5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21750"/>
            <a:ext cx="8118600" cy="119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Small Church Music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By, </a:t>
            </a:r>
            <a:r>
              <a:rPr lang="sv"/>
              <a:t>Thomas &amp; Simon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25" y="0"/>
            <a:ext cx="8073555" cy="51434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Uppstart</a:t>
            </a:r>
            <a:endParaRPr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222575" y="3233452"/>
            <a:ext cx="4045200" cy="6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Skiss för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Färgtema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Ny logga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Sidebar?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65500" y="1382350"/>
            <a:ext cx="4045200" cy="21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Förbättringar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&amp;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Avgränsningar</a:t>
            </a:r>
            <a:endParaRPr/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215425" y="3905902"/>
            <a:ext cx="4045200" cy="6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u="sng"/>
              <a:t>Förbättringar</a:t>
            </a:r>
            <a:endParaRPr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Navigation bar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Animationer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Struktur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v" u="sng"/>
              <a:t>Avgränsningar</a:t>
            </a:r>
            <a:endParaRPr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Mindre plotter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Inga länkar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325" y="740050"/>
            <a:ext cx="1872150" cy="277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775" y="307600"/>
            <a:ext cx="3170927" cy="421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 rotWithShape="1">
          <a:blip r:embed="rId5">
            <a:alphaModFix/>
          </a:blip>
          <a:srcRect b="0" l="1190" r="1190" t="0"/>
          <a:stretch/>
        </p:blipFill>
        <p:spPr>
          <a:xfrm>
            <a:off x="6573700" y="307600"/>
            <a:ext cx="2125175" cy="421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Vad fungerade, vad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fungerade mindre bra?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466500"/>
            <a:ext cx="3999900" cy="3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sv" sz="1600"/>
              <a:t>Strukturering av uppgiften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sv" sz="1600"/>
              <a:t>Samarbetet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sv" sz="1600"/>
              <a:t>Ändringar </a:t>
            </a:r>
            <a:r>
              <a:rPr lang="sv" sz="1600"/>
              <a:t>under projektets gång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sv" sz="1600"/>
              <a:t>Tidsramen</a:t>
            </a:r>
            <a:endParaRPr sz="1600"/>
          </a:p>
        </p:txBody>
      </p:sp>
      <p:pic>
        <p:nvPicPr>
          <p:cNvPr descr="Bild uppifrån av en hand som håller en mugg med ljust te med flytande citronskivor" id="97" name="Google Shape;97;p19"/>
          <p:cNvPicPr preferRelativeResize="0"/>
          <p:nvPr/>
        </p:nvPicPr>
        <p:blipFill rotWithShape="1">
          <a:blip r:embed="rId3">
            <a:alphaModFix/>
          </a:blip>
          <a:srcRect b="4067" l="17813" r="16061" t="0"/>
          <a:stretch/>
        </p:blipFill>
        <p:spPr>
          <a:xfrm>
            <a:off x="4705150" y="342525"/>
            <a:ext cx="2035799" cy="1955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 rotWithShape="1">
          <a:blip r:embed="rId4">
            <a:alphaModFix/>
          </a:blip>
          <a:srcRect b="6009" l="0" r="0" t="6000"/>
          <a:stretch/>
        </p:blipFill>
        <p:spPr>
          <a:xfrm>
            <a:off x="4705200" y="2336175"/>
            <a:ext cx="4127099" cy="242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7550" y="342525"/>
            <a:ext cx="1964749" cy="195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ctrTitle"/>
          </p:nvPr>
        </p:nvSpPr>
        <p:spPr>
          <a:xfrm>
            <a:off x="512700" y="1821750"/>
            <a:ext cx="8118600" cy="119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Frågor?</a:t>
            </a:r>
            <a:endParaRPr/>
          </a:p>
        </p:txBody>
      </p:sp>
      <p:sp>
        <p:nvSpPr>
          <p:cNvPr id="105" name="Google Shape;105;p20"/>
          <p:cNvSpPr txBox="1"/>
          <p:nvPr>
            <p:ph idx="1" type="subTitle"/>
          </p:nvPr>
        </p:nvSpPr>
        <p:spPr>
          <a:xfrm>
            <a:off x="512700" y="384778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