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712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0150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40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181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623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72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700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05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485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069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3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9319-47D6-435F-96CA-4B340773FE8E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E08D-93A8-4EFF-BFC5-7254D459649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310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9.wdp"/><Relationship Id="rId3" Type="http://schemas.microsoft.com/office/2007/relationships/hdphoto" Target="../media/hdphoto10.wdp"/><Relationship Id="rId7" Type="http://schemas.microsoft.com/office/2007/relationships/hdphoto" Target="../media/hdphoto12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microsoft.com/office/2007/relationships/hdphoto" Target="../media/hdphoto11.wdp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141" y1="10345" x2="52141" y2="10345"/>
                        <a14:foregroundMark x1="89924" y1="36552" x2="89924" y2="36552"/>
                        <a14:foregroundMark x1="8816" y1="76322" x2="8816" y2="76322"/>
                        <a14:foregroundMark x1="66751" y1="92414" x2="66751" y2="9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120">
            <a:off x="1376495" y="2004469"/>
            <a:ext cx="1971310" cy="21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2141" y1="10345" x2="52141" y2="10345"/>
                        <a14:foregroundMark x1="89924" y1="36552" x2="89924" y2="36552"/>
                        <a14:foregroundMark x1="8816" y1="76322" x2="8816" y2="76322"/>
                        <a14:foregroundMark x1="66751" y1="92414" x2="66751" y2="9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120">
            <a:off x="4725752" y="2186473"/>
            <a:ext cx="1314207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2141" y1="10345" x2="52141" y2="10345"/>
                        <a14:foregroundMark x1="89924" y1="36552" x2="89924" y2="36552"/>
                        <a14:foregroundMark x1="8816" y1="76322" x2="8816" y2="76322"/>
                        <a14:foregroundMark x1="66751" y1="92414" x2="66751" y2="9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120">
            <a:off x="7693185" y="2546473"/>
            <a:ext cx="6571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7189" y1="11702" x2="27189" y2="11702"/>
                        <a14:foregroundMark x1="97005" y1="32181" x2="97005" y2="32181"/>
                        <a14:foregroundMark x1="63134" y1="73670" x2="63134" y2="73670"/>
                        <a14:foregroundMark x1="6452" y1="76330" x2="6452" y2="76330"/>
                        <a14:foregroundMark x1="51843" y1="17819" x2="51843" y2="17819"/>
                        <a14:foregroundMark x1="82028" y1="1862" x2="82028" y2="1862"/>
                        <a14:foregroundMark x1="56912" y1="16755" x2="56912" y2="16755"/>
                        <a14:foregroundMark x1="38018" y1="13830" x2="38018" y2="1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46" y="1543404"/>
            <a:ext cx="249319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189" y1="11702" x2="27189" y2="11702"/>
                        <a14:foregroundMark x1="97005" y1="32181" x2="97005" y2="32181"/>
                        <a14:foregroundMark x1="63134" y1="73670" x2="63134" y2="73670"/>
                        <a14:foregroundMark x1="6452" y1="76330" x2="6452" y2="76330"/>
                        <a14:foregroundMark x1="51843" y1="17819" x2="51843" y2="17819"/>
                        <a14:foregroundMark x1="82028" y1="1862" x2="82028" y2="1862"/>
                        <a14:foregroundMark x1="56912" y1="16755" x2="56912" y2="16755"/>
                        <a14:foregroundMark x1="38018" y1="13830" x2="38018" y2="1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00" y="2323302"/>
            <a:ext cx="1662130" cy="14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7189" y1="11702" x2="27189" y2="11702"/>
                        <a14:foregroundMark x1="97005" y1="32181" x2="97005" y2="32181"/>
                        <a14:foregroundMark x1="63134" y1="73670" x2="63134" y2="73670"/>
                        <a14:foregroundMark x1="6452" y1="76330" x2="6452" y2="76330"/>
                        <a14:foregroundMark x1="51843" y1="17819" x2="51843" y2="17819"/>
                        <a14:foregroundMark x1="82028" y1="1862" x2="82028" y2="1862"/>
                        <a14:foregroundMark x1="56912" y1="16755" x2="56912" y2="16755"/>
                        <a14:foregroundMark x1="38018" y1="13830" x2="38018" y2="1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66" y="4317928"/>
            <a:ext cx="83107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1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3216">
            <a:off x="896310" y="1600289"/>
            <a:ext cx="2422858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1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3216">
            <a:off x="3265579" y="4125340"/>
            <a:ext cx="1615238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471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3216">
            <a:off x="4062481" y="2492776"/>
            <a:ext cx="80761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1391683" y="1661518"/>
            <a:ext cx="2053520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4700411" y="2122839"/>
            <a:ext cx="1369019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7510751" y="2381519"/>
            <a:ext cx="68451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967595" y="668618"/>
            <a:ext cx="2053520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5590489" y="2312023"/>
            <a:ext cx="1369019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9753" y1="83333" x2="39753" y2="83333"/>
                        <a14:foregroundMark x1="80988" y1="77934" x2="80988" y2="77934"/>
                        <a14:foregroundMark x1="61975" y1="5869" x2="61975" y2="5869"/>
                        <a14:foregroundMark x1="47407" y1="88263" x2="47407" y2="88263"/>
                        <a14:foregroundMark x1="2469" y1="51643" x2="2469" y2="51643"/>
                        <a14:foregroundMark x1="8642" y1="67371" x2="8642" y2="67371"/>
                        <a14:foregroundMark x1="44691" y1="97418" x2="44691" y2="97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1412">
            <a:off x="7988145" y="1706681"/>
            <a:ext cx="68451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52141" y1="10345" x2="52141" y2="10345"/>
                        <a14:foregroundMark x1="89924" y1="36552" x2="89924" y2="36552"/>
                        <a14:foregroundMark x1="8816" y1="76322" x2="8816" y2="76322"/>
                        <a14:foregroundMark x1="66751" y1="92414" x2="66751" y2="9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120">
            <a:off x="2900642" y="2944928"/>
            <a:ext cx="1971310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7189" y1="11702" x2="27189" y2="11702"/>
                        <a14:foregroundMark x1="97005" y1="32181" x2="97005" y2="32181"/>
                        <a14:foregroundMark x1="63134" y1="73670" x2="63134" y2="73670"/>
                        <a14:foregroundMark x1="6452" y1="76330" x2="6452" y2="76330"/>
                        <a14:foregroundMark x1="51843" y1="17819" x2="51843" y2="17819"/>
                        <a14:foregroundMark x1="82028" y1="1862" x2="82028" y2="1862"/>
                        <a14:foregroundMark x1="56912" y1="16755" x2="56912" y2="16755"/>
                        <a14:foregroundMark x1="38018" y1="13830" x2="38018" y2="1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01" y="478547"/>
            <a:ext cx="166213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47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3216">
            <a:off x="7852581" y="3664927"/>
            <a:ext cx="807618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52141" y1="10345" x2="52141" y2="10345"/>
                        <a14:foregroundMark x1="89924" y1="36552" x2="89924" y2="36552"/>
                        <a14:foregroundMark x1="8816" y1="76322" x2="8816" y2="76322"/>
                        <a14:foregroundMark x1="66751" y1="92414" x2="66751" y2="92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120">
            <a:off x="9553516" y="2690399"/>
            <a:ext cx="657104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947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3216">
            <a:off x="680743" y="4170949"/>
            <a:ext cx="161523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soleylego@gmail.com</dc:creator>
  <cp:lastModifiedBy>soleylego@gmail.com</cp:lastModifiedBy>
  <cp:revision>3</cp:revision>
  <dcterms:created xsi:type="dcterms:W3CDTF">2013-11-17T14:26:21Z</dcterms:created>
  <dcterms:modified xsi:type="dcterms:W3CDTF">2013-11-17T14:50:27Z</dcterms:modified>
</cp:coreProperties>
</file>