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AC9-9A2C-4DA2-BD88-BFD224ACA300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92B-ECBA-4DB8-B20D-F4C711F0495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8721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AC9-9A2C-4DA2-BD88-BFD224ACA300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92B-ECBA-4DB8-B20D-F4C711F0495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537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AC9-9A2C-4DA2-BD88-BFD224ACA300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92B-ECBA-4DB8-B20D-F4C711F0495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2672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AC9-9A2C-4DA2-BD88-BFD224ACA300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92B-ECBA-4DB8-B20D-F4C711F0495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6857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AC9-9A2C-4DA2-BD88-BFD224ACA300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92B-ECBA-4DB8-B20D-F4C711F0495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9279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AC9-9A2C-4DA2-BD88-BFD224ACA300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92B-ECBA-4DB8-B20D-F4C711F0495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7611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AC9-9A2C-4DA2-BD88-BFD224ACA300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92B-ECBA-4DB8-B20D-F4C711F0495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1271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AC9-9A2C-4DA2-BD88-BFD224ACA300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92B-ECBA-4DB8-B20D-F4C711F0495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9927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AC9-9A2C-4DA2-BD88-BFD224ACA300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92B-ECBA-4DB8-B20D-F4C711F0495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0753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AC9-9A2C-4DA2-BD88-BFD224ACA300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92B-ECBA-4DB8-B20D-F4C711F0495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0253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EAC9-9A2C-4DA2-BD88-BFD224ACA300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92B-ECBA-4DB8-B20D-F4C711F0495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3128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EAC9-9A2C-4DA2-BD88-BFD224ACA300}" type="datetimeFigureOut">
              <a:rPr lang="is-IS" smtClean="0"/>
              <a:t>17.11.2013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692B-ECBA-4DB8-B20D-F4C711F0495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5716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28573">
            <a:off x="6796707" y="3808260"/>
            <a:ext cx="1586487" cy="1769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04" y="4138649"/>
            <a:ext cx="1426467" cy="1435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15" y="1246803"/>
            <a:ext cx="1463043" cy="16413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47" y="3061930"/>
            <a:ext cx="1513335" cy="1280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76" y="1291612"/>
            <a:ext cx="1495047" cy="1129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29" y="3594101"/>
            <a:ext cx="315469" cy="3108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17" y="3628634"/>
            <a:ext cx="219456" cy="224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02" y="3604832"/>
            <a:ext cx="315469" cy="3108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90" y="3639365"/>
            <a:ext cx="219456" cy="22402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 rot="19642185">
            <a:off x="5753111" y="5333976"/>
            <a:ext cx="1265254" cy="321628"/>
            <a:chOff x="6617515" y="5681704"/>
            <a:chExt cx="1265254" cy="32162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627" y="5681704"/>
              <a:ext cx="315469" cy="31089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7515" y="5716237"/>
              <a:ext cx="219456" cy="22402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7300" y="5692435"/>
              <a:ext cx="315469" cy="3108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2188" y="5726968"/>
              <a:ext cx="219456" cy="224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77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82" y="1161092"/>
            <a:ext cx="2422858" cy="21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11" y="3713873"/>
            <a:ext cx="1971310" cy="216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32" y="3713873"/>
            <a:ext cx="2493190" cy="21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8" y="1051364"/>
            <a:ext cx="205352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92" y="1161093"/>
            <a:ext cx="1615238" cy="14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94" y="3439462"/>
            <a:ext cx="1314210" cy="144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2" y="3713874"/>
            <a:ext cx="1662130" cy="14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89" y="1051364"/>
            <a:ext cx="1369019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45" y="1019426"/>
            <a:ext cx="807618" cy="7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37" y="2241093"/>
            <a:ext cx="657110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29" y="3070733"/>
            <a:ext cx="831070" cy="7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54" y="1521093"/>
            <a:ext cx="68451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84" y="801093"/>
            <a:ext cx="807618" cy="7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75" y="2350732"/>
            <a:ext cx="657110" cy="7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2" y="2961093"/>
            <a:ext cx="684510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28573">
            <a:off x="6530006" y="2186048"/>
            <a:ext cx="1586487" cy="1769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54" y="4817189"/>
            <a:ext cx="1662130" cy="14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93" y="441093"/>
            <a:ext cx="1369019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93" y="4097189"/>
            <a:ext cx="249319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4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soleylego@gmail.com</dc:creator>
  <cp:lastModifiedBy>soleylego@gmail.com</cp:lastModifiedBy>
  <cp:revision>5</cp:revision>
  <dcterms:created xsi:type="dcterms:W3CDTF">2013-11-17T16:13:33Z</dcterms:created>
  <dcterms:modified xsi:type="dcterms:W3CDTF">2013-11-17T18:07:15Z</dcterms:modified>
</cp:coreProperties>
</file>