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showSpecialPlsOnTitleSld="0" firstSlideNum="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presProps.xml" Type="http://schemas.openxmlformats.org/officeDocument/2006/relationships/presProps" Id="rId2"/><Relationship Target="slides/slide8.xml" Type="http://schemas.openxmlformats.org/officeDocument/2006/relationships/slide" Id="rId13"/><Relationship Target="theme/theme3.xml" Type="http://schemas.openxmlformats.org/officeDocument/2006/relationships/theme" Id="rId1"/><Relationship Target="slides/slide5.xml" Type="http://schemas.openxmlformats.org/officeDocument/2006/relationships/slide" Id="rId10"/><Relationship Target="slideMasters/slideMaster1.xml" Type="http://schemas.openxmlformats.org/officeDocument/2006/relationships/slideMaster" Id="rId4"/><Relationship Target="slides/slide6.xml" Type="http://schemas.openxmlformats.org/officeDocument/2006/relationships/slide" Id="rId11"/><Relationship Target="tableStyles.xml" Type="http://schemas.openxmlformats.org/officeDocument/2006/relationships/tableStyles" Id="rId3"/><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y="0" x="0"/>
          <a:ext cy="0" cx="0"/>
          <a:chOff y="0" x="0"/>
          <a:chExt cy="0" cx="0"/>
        </a:xfrm>
      </p:grpSpPr>
      <p:sp>
        <p:nvSpPr>
          <p:cNvPr id="2" name="Shape 2"/>
          <p:cNvSpPr txBox="1"/>
          <p:nvPr>
            <p:ph idx="2" type="hdr"/>
          </p:nvPr>
        </p:nvSpPr>
        <p:spPr>
          <a:xfrm>
            <a:off y="0" x="0"/>
            <a:ext cy="457200" cx="29717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3" name="Shape 3"/>
          <p:cNvSpPr txBox="1"/>
          <p:nvPr>
            <p:ph idx="10" type="dt"/>
          </p:nvPr>
        </p:nvSpPr>
        <p:spPr>
          <a:xfrm>
            <a:off y="0" x="3884612"/>
            <a:ext cy="457200" cx="2971799"/>
          </a:xfrm>
          <a:prstGeom prst="rect">
            <a:avLst/>
          </a:prstGeom>
          <a:noFill/>
          <a:ln>
            <a:noFill/>
          </a:ln>
        </p:spPr>
        <p:txBody>
          <a:bodyPr bIns="91425" rIns="91425" lIns="91425" tIns="91425" anchor="t" anchorCtr="0"/>
          <a:lstStyle>
            <a:lvl1pPr algn="r"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4" name="Shape 4"/>
          <p:cNvSpPr/>
          <p:nvPr>
            <p:ph idx="3"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5" name="Shape 5"/>
          <p:cNvSpPr txBox="1"/>
          <p:nvPr>
            <p:ph idx="1" type="body"/>
          </p:nvPr>
        </p:nvSpPr>
        <p:spPr>
          <a:xfrm>
            <a:off y="4343400" x="685800"/>
            <a:ext cy="4114800" cx="54863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6" name="Shape 6"/>
          <p:cNvSpPr txBox="1"/>
          <p:nvPr>
            <p:ph idx="11" type="ftr"/>
          </p:nvPr>
        </p:nvSpPr>
        <p:spPr>
          <a:xfrm>
            <a:off y="8685213" x="0"/>
            <a:ext cy="457200" cx="2971799"/>
          </a:xfrm>
          <a:prstGeom prst="rect">
            <a:avLst/>
          </a:prstGeom>
          <a:noFill/>
          <a:ln>
            <a:noFill/>
          </a:ln>
        </p:spPr>
        <p:txBody>
          <a:bodyPr bIns="91425" rIns="91425" lIns="91425" tIns="91425" anchor="b" anchorCtr="0"/>
          <a:lstStyle>
            <a:lvl1pPr algn="l"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7" name="Shape 7"/>
          <p:cNvSpPr txBox="1"/>
          <p:nvPr>
            <p:ph idx="12" type="sldNum"/>
          </p:nvPr>
        </p:nvSpPr>
        <p:spPr>
          <a:xfrm>
            <a:off y="8685213" x="3884612"/>
            <a:ext cy="457200" cx="2971799"/>
          </a:xfrm>
          <a:prstGeom prst="rect">
            <a:avLst/>
          </a:prstGeom>
          <a:noFill/>
          <a:ln>
            <a:noFill/>
          </a:ln>
        </p:spPr>
        <p:txBody>
          <a:bodyPr bIns="91425" rIns="91425" lIns="91425" tIns="91425" anchor="b" anchorCtr="0"/>
          <a:lstStyle>
            <a:lvl1pPr algn="r"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5" name="Shape 85"/>
        <p:cNvGrpSpPr/>
        <p:nvPr/>
      </p:nvGrpSpPr>
      <p:grpSpPr>
        <a:xfrm>
          <a:off y="0" x="0"/>
          <a:ext cy="0" cx="0"/>
          <a:chOff y="0" x="0"/>
          <a:chExt cy="0" cx="0"/>
        </a:xfrm>
      </p:grpSpPr>
      <p:sp>
        <p:nvSpPr>
          <p:cNvPr id="86" name="Shape 8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87" name="Shape 87"/>
          <p:cNvSpPr txBox="1"/>
          <p:nvPr>
            <p:ph idx="1" type="body"/>
          </p:nvPr>
        </p:nvSpPr>
        <p:spPr>
          <a:xfrm>
            <a:off y="4343400" x="685800"/>
            <a:ext cy="4114800" cx="5486399"/>
          </a:xfrm>
          <a:prstGeom prst="rect">
            <a:avLst/>
          </a:prstGeom>
          <a:noFill/>
          <a:ln>
            <a:noFill/>
          </a:ln>
        </p:spPr>
        <p:txBody>
          <a:bodyPr bIns="45700" rIns="91425" lIns="91425" tIns="45700" anchor="t" anchorCtr="0">
            <a:spAutoFit/>
          </a:bodyPr>
          <a:lstStyle/>
          <a:p>
            <a:pPr algn="l" rtl="0" lvl="0" marR="0" indent="0" marL="0">
              <a:spcBef>
                <a:spcPts val="0"/>
              </a:spcBef>
              <a:buNone/>
            </a:pPr>
            <a:r>
              <a:t/>
            </a:r>
            <a:endParaRPr strike="noStrike" u="none" b="0" cap="none" baseline="0" sz="1800" i="0"/>
          </a:p>
        </p:txBody>
      </p:sp>
      <p:sp>
        <p:nvSpPr>
          <p:cNvPr id="88" name="Shape 88"/>
          <p:cNvSpPr txBox="1"/>
          <p:nvPr>
            <p:ph idx="12" type="sldNum"/>
          </p:nvPr>
        </p:nvSpPr>
        <p:spPr>
          <a:xfrm>
            <a:off y="8685213" x="3884612"/>
            <a:ext cy="457200" cx="2971799"/>
          </a:xfrm>
          <a:prstGeom prst="rect">
            <a:avLst/>
          </a:prstGeom>
          <a:noFill/>
          <a:ln>
            <a:noFill/>
          </a:ln>
        </p:spPr>
        <p:txBody>
          <a:bodyPr bIns="45700" rIns="91425" lIns="91425" tIns="45700" anchor="b" anchorCtr="0">
            <a:spAutoFit/>
          </a:bodyPr>
          <a:lstStyle/>
          <a:p>
            <a:pPr algn="r" rtl="0" lvl="0" marR="0" indent="0" marL="0">
              <a:spcBef>
                <a:spcPts val="0"/>
              </a:spcBef>
              <a:buSzPct val="25000"/>
              <a:buFont typeface="Arial"/>
              <a:buNone/>
            </a:pPr>
            <a:r>
              <a:rPr strike="noStrike" u="none" b="0" cap="none" baseline="0" sz="1800" lang="en-US" i="0"/>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6" name="Shape 176"/>
        <p:cNvGrpSpPr/>
        <p:nvPr/>
      </p:nvGrpSpPr>
      <p:grpSpPr>
        <a:xfrm>
          <a:off y="0" x="0"/>
          <a:ext cy="0" cx="0"/>
          <a:chOff y="0" x="0"/>
          <a:chExt cy="0" cx="0"/>
        </a:xfrm>
      </p:grpSpPr>
      <p:sp>
        <p:nvSpPr>
          <p:cNvPr id="177" name="Shape 17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178" name="Shape 178"/>
          <p:cNvSpPr txBox="1"/>
          <p:nvPr>
            <p:ph idx="1" type="body"/>
          </p:nvPr>
        </p:nvSpPr>
        <p:spPr>
          <a:xfrm>
            <a:off y="4343400" x="685800"/>
            <a:ext cy="4114800" cx="5486399"/>
          </a:xfrm>
          <a:prstGeom prst="rect">
            <a:avLst/>
          </a:prstGeom>
          <a:noFill/>
          <a:ln>
            <a:noFill/>
          </a:ln>
        </p:spPr>
        <p:txBody>
          <a:bodyPr bIns="45700" rIns="91425" lIns="91425" tIns="45700" anchor="t" anchorCtr="0">
            <a:spAutoFit/>
          </a:bodyPr>
          <a:lstStyle/>
          <a:p>
            <a:pPr algn="l" rtl="0" lvl="0" marR="0">
              <a:spcBef>
                <a:spcPts val="0"/>
              </a:spcBef>
              <a:buNone/>
            </a:pPr>
            <a:r>
              <a:rPr sz="1000" lang="en-US"/>
              <a:t>//nope</a:t>
            </a:r>
            <a:r>
              <a:rPr strike="noStrike" u="none" b="0" cap="none" baseline="0" sz="1000" lang="en-US" i="0"/>
              <a:t>What should be on the final slide? It seems like there should be something after the Risk slide to end it.</a:t>
            </a:r>
          </a:p>
          <a:p>
            <a:pPr algn="l" rtl="0" lvl="0" marR="0" indent="0" marL="0">
              <a:spcBef>
                <a:spcPts val="0"/>
              </a:spcBef>
              <a:buNone/>
            </a:pPr>
            <a:r>
              <a:t/>
            </a:r>
            <a:endParaRPr strike="noStrike" u="none" b="0" cap="none" baseline="0" sz="1000" i="0"/>
          </a:p>
          <a:p>
            <a:pPr algn="l" rtl="0" lvl="0" marR="0" indent="0" marL="0">
              <a:spcBef>
                <a:spcPts val="0"/>
              </a:spcBef>
              <a:buSzPct val="25000"/>
              <a:buFont typeface="Arial"/>
              <a:buNone/>
            </a:pPr>
            <a:r>
              <a:rPr strike="noStrike" u="none" b="0" cap="none" baseline="0" sz="1000" lang="en-US" i="0"/>
              <a:t>Riddler question mark</a:t>
            </a:r>
          </a:p>
        </p:txBody>
      </p:sp>
      <p:sp>
        <p:nvSpPr>
          <p:cNvPr id="179" name="Shape 179"/>
          <p:cNvSpPr txBox="1"/>
          <p:nvPr>
            <p:ph idx="12" type="sldNum"/>
          </p:nvPr>
        </p:nvSpPr>
        <p:spPr>
          <a:xfrm>
            <a:off y="8685213" x="3884612"/>
            <a:ext cy="457200" cx="2971799"/>
          </a:xfrm>
          <a:prstGeom prst="rect">
            <a:avLst/>
          </a:prstGeom>
          <a:noFill/>
          <a:ln>
            <a:noFill/>
          </a:ln>
        </p:spPr>
        <p:txBody>
          <a:bodyPr bIns="45700" rIns="91425" lIns="91425" tIns="45700" anchor="b" anchorCtr="0">
            <a:spAutoFit/>
          </a:bodyPr>
          <a:lstStyle/>
          <a:p>
            <a:pPr algn="r" rtl="0" lvl="0" marR="0" indent="0" marL="0">
              <a:spcBef>
                <a:spcPts val="0"/>
              </a:spcBef>
              <a:buSzPct val="25000"/>
              <a:buFont typeface="Arial"/>
              <a:buNone/>
            </a:pPr>
            <a:r>
              <a:rPr strike="noStrike" u="none" b="0" cap="none" baseline="0" sz="1800" lang="en-US" i="0"/>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8" name="Shape 98"/>
        <p:cNvGrpSpPr/>
        <p:nvPr/>
      </p:nvGrpSpPr>
      <p:grpSpPr>
        <a:xfrm>
          <a:off y="0" x="0"/>
          <a:ext cy="0" cx="0"/>
          <a:chOff y="0" x="0"/>
          <a:chExt cy="0" cx="0"/>
        </a:xfrm>
      </p:grpSpPr>
      <p:sp>
        <p:nvSpPr>
          <p:cNvPr id="99" name="Shape 9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100" name="Shape 100"/>
          <p:cNvSpPr txBox="1"/>
          <p:nvPr>
            <p:ph idx="1" type="body"/>
          </p:nvPr>
        </p:nvSpPr>
        <p:spPr>
          <a:xfrm>
            <a:off y="4343400" x="685800"/>
            <a:ext cy="4114800" cx="5486399"/>
          </a:xfrm>
          <a:prstGeom prst="rect">
            <a:avLst/>
          </a:prstGeom>
          <a:noFill/>
          <a:ln>
            <a:noFill/>
          </a:ln>
        </p:spPr>
        <p:txBody>
          <a:bodyPr bIns="45700" rIns="91425" lIns="91425" tIns="45700" anchor="t" anchorCtr="0">
            <a:spAutoFit/>
          </a:bodyPr>
          <a:lstStyle/>
          <a:p>
            <a:pPr algn="l" rtl="0" lvl="0" marR="0" indent="0" marL="0">
              <a:spcBef>
                <a:spcPts val="0"/>
              </a:spcBef>
              <a:buNone/>
            </a:pPr>
            <a:r>
              <a:t/>
            </a:r>
            <a:endParaRPr strike="noStrike" u="none" b="0" cap="none" baseline="0" sz="1000" i="0"/>
          </a:p>
        </p:txBody>
      </p:sp>
      <p:sp>
        <p:nvSpPr>
          <p:cNvPr id="101" name="Shape 101"/>
          <p:cNvSpPr txBox="1"/>
          <p:nvPr>
            <p:ph idx="12" type="sldNum"/>
          </p:nvPr>
        </p:nvSpPr>
        <p:spPr>
          <a:xfrm>
            <a:off y="8685213" x="3884612"/>
            <a:ext cy="457200" cx="2971799"/>
          </a:xfrm>
          <a:prstGeom prst="rect">
            <a:avLst/>
          </a:prstGeom>
          <a:noFill/>
          <a:ln>
            <a:noFill/>
          </a:ln>
        </p:spPr>
        <p:txBody>
          <a:bodyPr bIns="45700" rIns="91425" lIns="91425" tIns="45700" anchor="b" anchorCtr="0">
            <a:spAutoFit/>
          </a:bodyPr>
          <a:lstStyle/>
          <a:p>
            <a:pPr algn="r" rtl="0" lvl="0" marR="0" indent="0" marL="0">
              <a:spcBef>
                <a:spcPts val="0"/>
              </a:spcBef>
              <a:buSzPct val="25000"/>
              <a:buFont typeface="Arial"/>
              <a:buNone/>
            </a:pPr>
            <a:r>
              <a:rPr strike="noStrike" u="none" b="0" cap="none" baseline="0" sz="1800" lang="en-US" i="0"/>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8" name="Shape 108"/>
        <p:cNvGrpSpPr/>
        <p:nvPr/>
      </p:nvGrpSpPr>
      <p:grpSpPr>
        <a:xfrm>
          <a:off y="0" x="0"/>
          <a:ext cy="0" cx="0"/>
          <a:chOff y="0" x="0"/>
          <a:chExt cy="0" cx="0"/>
        </a:xfrm>
      </p:grpSpPr>
      <p:sp>
        <p:nvSpPr>
          <p:cNvPr id="109" name="Shape 10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110" name="Shape 110"/>
          <p:cNvSpPr txBox="1"/>
          <p:nvPr>
            <p:ph idx="1" type="body"/>
          </p:nvPr>
        </p:nvSpPr>
        <p:spPr>
          <a:xfrm>
            <a:off y="4343400" x="685800"/>
            <a:ext cy="4114800" cx="5486399"/>
          </a:xfrm>
          <a:prstGeom prst="rect">
            <a:avLst/>
          </a:prstGeom>
          <a:noFill/>
          <a:ln>
            <a:noFill/>
          </a:ln>
        </p:spPr>
        <p:txBody>
          <a:bodyPr bIns="45700" rIns="91425" lIns="91425" tIns="45700" anchor="t" anchorCtr="0">
            <a:spAutoFit/>
          </a:bodyPr>
          <a:lstStyle/>
          <a:p>
            <a:pPr algn="l" rtl="0" lvl="0" marR="0" indent="0" marL="0">
              <a:spcBef>
                <a:spcPts val="0"/>
              </a:spcBef>
              <a:buSzPct val="25000"/>
              <a:buFont typeface="Arial"/>
              <a:buNone/>
            </a:pPr>
            <a:r>
              <a:rPr sz="1000" lang="en-US"/>
              <a:t>Do you have a lot of things to get done? I know with finals coming up we’re all going to be strapped for time, so TaskRoulette is a perfect example of finding ways to manage your time efficiently. When a user accesses TaskRoulette through a web browser either through a desktop computer or mobile device they will be brought to a page to sign up and login. We only actively Chrome on both systems. When a user signs in for the first time they will be taken to the add task page where they can add tasks for later use. Whether it be something as trivial as washing the car or finishing a school project, when a user creates a task they will be able to specify the amount of time they expect the task to take. When a user has free time and doesn’t know what they want to accomplish, they can login to TaskRoulette and go to Get Task. When a user wishes to complete a task they will specify the amount of time they have available and then click the “get task” button. Once a task is completed it is deleted and the user is given the option to get another task with the same specifications. </a:t>
            </a:r>
          </a:p>
        </p:txBody>
      </p:sp>
      <p:sp>
        <p:nvSpPr>
          <p:cNvPr id="111" name="Shape 111"/>
          <p:cNvSpPr txBox="1"/>
          <p:nvPr>
            <p:ph idx="12" type="sldNum"/>
          </p:nvPr>
        </p:nvSpPr>
        <p:spPr>
          <a:xfrm>
            <a:off y="8685213" x="3884612"/>
            <a:ext cy="457200" cx="2971799"/>
          </a:xfrm>
          <a:prstGeom prst="rect">
            <a:avLst/>
          </a:prstGeom>
          <a:noFill/>
          <a:ln>
            <a:noFill/>
          </a:ln>
        </p:spPr>
        <p:txBody>
          <a:bodyPr bIns="45700" rIns="91425" lIns="91425" tIns="45700" anchor="b" anchorCtr="0">
            <a:spAutoFit/>
          </a:bodyPr>
          <a:lstStyle/>
          <a:p>
            <a:pPr algn="r" rtl="0" lvl="0" marR="0" indent="0" marL="0">
              <a:spcBef>
                <a:spcPts val="0"/>
              </a:spcBef>
              <a:buSzPct val="25000"/>
              <a:buFont typeface="Arial"/>
              <a:buNone/>
            </a:pPr>
            <a:r>
              <a:rPr strike="noStrike" u="none" b="0" cap="none" baseline="0" sz="1800" lang="en-US" i="0"/>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8" name="Shape 118"/>
        <p:cNvGrpSpPr/>
        <p:nvPr/>
      </p:nvGrpSpPr>
      <p:grpSpPr>
        <a:xfrm>
          <a:off y="0" x="0"/>
          <a:ext cy="0" cx="0"/>
          <a:chOff y="0" x="0"/>
          <a:chExt cy="0" cx="0"/>
        </a:xfrm>
      </p:grpSpPr>
      <p:sp>
        <p:nvSpPr>
          <p:cNvPr id="119" name="Shape 11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120" name="Shape 120"/>
          <p:cNvSpPr txBox="1"/>
          <p:nvPr>
            <p:ph idx="1" type="body"/>
          </p:nvPr>
        </p:nvSpPr>
        <p:spPr>
          <a:xfrm>
            <a:off y="4343400" x="685800"/>
            <a:ext cy="4114800" cx="5486399"/>
          </a:xfrm>
          <a:prstGeom prst="rect">
            <a:avLst/>
          </a:prstGeom>
          <a:noFill/>
          <a:ln>
            <a:noFill/>
          </a:ln>
        </p:spPr>
        <p:txBody>
          <a:bodyPr bIns="45700" rIns="91425" lIns="91425" tIns="45700" anchor="t" anchorCtr="0">
            <a:spAutoFit/>
          </a:bodyPr>
          <a:lstStyle/>
          <a:p>
            <a:pPr algn="l" rtl="0" lvl="0" marR="0" indent="0" marL="0">
              <a:spcBef>
                <a:spcPts val="0"/>
              </a:spcBef>
              <a:buNone/>
            </a:pPr>
            <a:r>
              <a:t/>
            </a:r>
            <a:endParaRPr strike="noStrike" u="none" b="0" cap="none" baseline="0" sz="1000" i="0"/>
          </a:p>
        </p:txBody>
      </p:sp>
      <p:sp>
        <p:nvSpPr>
          <p:cNvPr id="121" name="Shape 121"/>
          <p:cNvSpPr txBox="1"/>
          <p:nvPr>
            <p:ph idx="12" type="sldNum"/>
          </p:nvPr>
        </p:nvSpPr>
        <p:spPr>
          <a:xfrm>
            <a:off y="8685213" x="3884612"/>
            <a:ext cy="457200" cx="2971799"/>
          </a:xfrm>
          <a:prstGeom prst="rect">
            <a:avLst/>
          </a:prstGeom>
          <a:noFill/>
          <a:ln>
            <a:noFill/>
          </a:ln>
        </p:spPr>
        <p:txBody>
          <a:bodyPr bIns="45700" rIns="91425" lIns="91425" tIns="45700" anchor="b" anchorCtr="0">
            <a:spAutoFit/>
          </a:bodyPr>
          <a:lstStyle/>
          <a:p>
            <a:pPr algn="r" rtl="0" lvl="0" marR="0" indent="0" marL="0">
              <a:spcBef>
                <a:spcPts val="0"/>
              </a:spcBef>
              <a:buSzPct val="25000"/>
              <a:buFont typeface="Arial"/>
              <a:buNone/>
            </a:pPr>
            <a:r>
              <a:rPr strike="noStrike" u="none" b="0" cap="none" baseline="0" sz="1800" lang="en-US" i="0"/>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7" name="Shape 127"/>
        <p:cNvGrpSpPr/>
        <p:nvPr/>
      </p:nvGrpSpPr>
      <p:grpSpPr>
        <a:xfrm>
          <a:off y="0" x="0"/>
          <a:ext cy="0" cx="0"/>
          <a:chOff y="0" x="0"/>
          <a:chExt cy="0" cx="0"/>
        </a:xfrm>
      </p:grpSpPr>
      <p:sp>
        <p:nvSpPr>
          <p:cNvPr id="128" name="Shape 12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129" name="Shape 129"/>
          <p:cNvSpPr txBox="1"/>
          <p:nvPr>
            <p:ph idx="1" type="body"/>
          </p:nvPr>
        </p:nvSpPr>
        <p:spPr>
          <a:xfrm>
            <a:off y="4343400" x="685800"/>
            <a:ext cy="4114800" cx="5486399"/>
          </a:xfrm>
          <a:prstGeom prst="rect">
            <a:avLst/>
          </a:prstGeom>
          <a:noFill/>
          <a:ln>
            <a:noFill/>
          </a:ln>
        </p:spPr>
        <p:txBody>
          <a:bodyPr bIns="45700" rIns="91425" lIns="91425" tIns="45700" anchor="t" anchorCtr="0">
            <a:spAutoFit/>
          </a:bodyPr>
          <a:lstStyle/>
          <a:p>
            <a:pPr algn="l" rtl="0" lvl="0" marR="0" indent="0" marL="0">
              <a:spcBef>
                <a:spcPts val="0"/>
              </a:spcBef>
              <a:buFont typeface="Arial"/>
              <a:buNone/>
            </a:pPr>
            <a:r>
              <a:t/>
            </a:r>
            <a:endParaRPr/>
          </a:p>
        </p:txBody>
      </p:sp>
      <p:sp>
        <p:nvSpPr>
          <p:cNvPr id="130" name="Shape 130"/>
          <p:cNvSpPr txBox="1"/>
          <p:nvPr>
            <p:ph idx="12" type="sldNum"/>
          </p:nvPr>
        </p:nvSpPr>
        <p:spPr>
          <a:xfrm>
            <a:off y="8685213" x="3884612"/>
            <a:ext cy="457200" cx="2971799"/>
          </a:xfrm>
          <a:prstGeom prst="rect">
            <a:avLst/>
          </a:prstGeom>
          <a:noFill/>
          <a:ln>
            <a:noFill/>
          </a:ln>
        </p:spPr>
        <p:txBody>
          <a:bodyPr bIns="45700" rIns="91425" lIns="91425" tIns="45700" anchor="b" anchorCtr="0">
            <a:spAutoFit/>
          </a:bodyPr>
          <a:lstStyle/>
          <a:p>
            <a:pPr algn="r" rtl="0" lvl="0" marR="0" indent="0" marL="0">
              <a:spcBef>
                <a:spcPts val="0"/>
              </a:spcBef>
              <a:buSzPct val="25000"/>
              <a:buFont typeface="Arial"/>
              <a:buNone/>
            </a:pPr>
            <a:r>
              <a:rPr strike="noStrike" u="none" b="0" cap="none" baseline="0" sz="1800" lang="en-US" i="0"/>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6" name="Shape 136"/>
        <p:cNvGrpSpPr/>
        <p:nvPr/>
      </p:nvGrpSpPr>
      <p:grpSpPr>
        <a:xfrm>
          <a:off y="0" x="0"/>
          <a:ext cy="0" cx="0"/>
          <a:chOff y="0" x="0"/>
          <a:chExt cy="0" cx="0"/>
        </a:xfrm>
      </p:grpSpPr>
      <p:sp>
        <p:nvSpPr>
          <p:cNvPr id="137" name="Shape 13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138" name="Shape 138"/>
          <p:cNvSpPr txBox="1"/>
          <p:nvPr>
            <p:ph idx="1" type="body"/>
          </p:nvPr>
        </p:nvSpPr>
        <p:spPr>
          <a:xfrm>
            <a:off y="4343400" x="685800"/>
            <a:ext cy="4114800" cx="5486399"/>
          </a:xfrm>
          <a:prstGeom prst="rect">
            <a:avLst/>
          </a:prstGeom>
          <a:noFill/>
          <a:ln>
            <a:noFill/>
          </a:ln>
        </p:spPr>
        <p:txBody>
          <a:bodyPr bIns="45700" rIns="91425" lIns="91425" tIns="45700" anchor="t" anchorCtr="0">
            <a:spAutoFit/>
          </a:bodyPr>
          <a:lstStyle/>
          <a:p>
            <a:pPr algn="l" rtl="0" lvl="0" marR="0" indent="0" marL="0">
              <a:spcBef>
                <a:spcPts val="0"/>
              </a:spcBef>
              <a:buFont typeface="Arial"/>
              <a:buNone/>
            </a:pPr>
            <a:r>
              <a:t/>
            </a:r>
            <a:endParaRPr/>
          </a:p>
        </p:txBody>
      </p:sp>
      <p:sp>
        <p:nvSpPr>
          <p:cNvPr id="139" name="Shape 139"/>
          <p:cNvSpPr txBox="1"/>
          <p:nvPr>
            <p:ph idx="12" type="sldNum"/>
          </p:nvPr>
        </p:nvSpPr>
        <p:spPr>
          <a:xfrm>
            <a:off y="8685213" x="3884612"/>
            <a:ext cy="457200" cx="2971799"/>
          </a:xfrm>
          <a:prstGeom prst="rect">
            <a:avLst/>
          </a:prstGeom>
          <a:noFill/>
          <a:ln>
            <a:noFill/>
          </a:ln>
        </p:spPr>
        <p:txBody>
          <a:bodyPr bIns="45700" rIns="91425" lIns="91425" tIns="45700" anchor="b" anchorCtr="0">
            <a:spAutoFit/>
          </a:bodyPr>
          <a:lstStyle/>
          <a:p>
            <a:pPr algn="r" rtl="0" lvl="0" marR="0" indent="0" marL="0">
              <a:spcBef>
                <a:spcPts val="0"/>
              </a:spcBef>
              <a:buSzPct val="25000"/>
              <a:buFont typeface="Arial"/>
              <a:buNone/>
            </a:pPr>
            <a:r>
              <a:rPr strike="noStrike" u="none" b="0" cap="none" baseline="0" sz="1800" lang="en-US" i="0"/>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5" name="Shape 145"/>
        <p:cNvGrpSpPr/>
        <p:nvPr/>
      </p:nvGrpSpPr>
      <p:grpSpPr>
        <a:xfrm>
          <a:off y="0" x="0"/>
          <a:ext cy="0" cx="0"/>
          <a:chOff y="0" x="0"/>
          <a:chExt cy="0" cx="0"/>
        </a:xfrm>
      </p:grpSpPr>
      <p:sp>
        <p:nvSpPr>
          <p:cNvPr id="146" name="Shape 14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147" name="Shape 147"/>
          <p:cNvSpPr txBox="1"/>
          <p:nvPr>
            <p:ph idx="1" type="body"/>
          </p:nvPr>
        </p:nvSpPr>
        <p:spPr>
          <a:xfrm>
            <a:off y="4343400" x="685800"/>
            <a:ext cy="4114800" cx="5486399"/>
          </a:xfrm>
          <a:prstGeom prst="rect">
            <a:avLst/>
          </a:prstGeom>
          <a:noFill/>
          <a:ln>
            <a:noFill/>
          </a:ln>
        </p:spPr>
        <p:txBody>
          <a:bodyPr bIns="45700" rIns="91425" lIns="91425" tIns="45700" anchor="t" anchorCtr="0">
            <a:spAutoFit/>
          </a:bodyPr>
          <a:lstStyle/>
          <a:p>
            <a:pPr algn="l" rtl="0" lvl="0" marR="0" indent="0" marL="0">
              <a:spcBef>
                <a:spcPts val="0"/>
              </a:spcBef>
              <a:buSzPct val="25000"/>
              <a:buNone/>
            </a:pPr>
            <a:r>
              <a:rPr sz="1000" lang="en-US"/>
              <a:t>We had a lot of problems with troubleshooting Node issues because everyone uses Express.We learned that people do not use Node by itself.</a:t>
            </a:r>
          </a:p>
          <a:p>
            <a:pPr algn="l" rtl="0" lvl="0" marR="0" indent="0" marL="0">
              <a:spcBef>
                <a:spcPts val="0"/>
              </a:spcBef>
              <a:buSzPct val="25000"/>
              <a:buNone/>
            </a:pPr>
            <a:r>
              <a:rPr sz="1000" lang="en-US"/>
              <a:t>It was difficult to create unique user sessions. We needed to make sure users could only access information for their own account and didn’t have a way to break the site.</a:t>
            </a:r>
          </a:p>
          <a:p>
            <a:pPr algn="l" rtl="0" lvl="0" marR="0" indent="0" marL="0">
              <a:spcBef>
                <a:spcPts val="0"/>
              </a:spcBef>
              <a:buSzPct val="25000"/>
              <a:buNone/>
            </a:pPr>
            <a:r>
              <a:rPr sz="1000" lang="en-US"/>
              <a:t>Getting a random task was difficult because we made a task array an attribute of a user in the database. Mongo has no real support for picking random elements of a single document, so this </a:t>
            </a:r>
          </a:p>
          <a:p>
            <a:pPr algn="l" rtl="0" lvl="0" marR="0" indent="0" marL="0">
              <a:spcBef>
                <a:spcPts val="0"/>
              </a:spcBef>
              <a:buSzPct val="25000"/>
              <a:buNone/>
            </a:pPr>
            <a:r>
              <a:rPr sz="1000" lang="en-US"/>
              <a:t>issue was difficult to solve.</a:t>
            </a:r>
          </a:p>
          <a:p>
            <a:pPr algn="l" rtl="0" lvl="0" marR="0" indent="0" marL="0">
              <a:spcBef>
                <a:spcPts val="0"/>
              </a:spcBef>
              <a:buSzPct val="25000"/>
              <a:buNone/>
            </a:pPr>
            <a:r>
              <a:rPr sz="1000" lang="en-US"/>
              <a:t>Also, we were all inexperienced with technologies we were using. One major issue some of us had was understanding Javascript’s asynchronous properties and how callback functions work.</a:t>
            </a:r>
          </a:p>
        </p:txBody>
      </p:sp>
      <p:sp>
        <p:nvSpPr>
          <p:cNvPr id="148" name="Shape 148"/>
          <p:cNvSpPr txBox="1"/>
          <p:nvPr>
            <p:ph idx="12" type="sldNum"/>
          </p:nvPr>
        </p:nvSpPr>
        <p:spPr>
          <a:xfrm>
            <a:off y="8685213" x="3884612"/>
            <a:ext cy="457200" cx="2971799"/>
          </a:xfrm>
          <a:prstGeom prst="rect">
            <a:avLst/>
          </a:prstGeom>
          <a:noFill/>
          <a:ln>
            <a:noFill/>
          </a:ln>
        </p:spPr>
        <p:txBody>
          <a:bodyPr bIns="45700" rIns="91425" lIns="91425" tIns="45700" anchor="b" anchorCtr="0">
            <a:spAutoFit/>
          </a:bodyPr>
          <a:lstStyle/>
          <a:p>
            <a:pPr algn="r" rtl="0" lvl="0" marR="0" indent="0" marL="0">
              <a:spcBef>
                <a:spcPts val="0"/>
              </a:spcBef>
              <a:buSzPct val="25000"/>
              <a:buFont typeface="Arial"/>
              <a:buNone/>
            </a:pPr>
            <a:r>
              <a:rPr strike="noStrike" u="none" b="0" cap="none" baseline="0" sz="1800" lang="en-US" i="0"/>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5" name="Shape 155"/>
        <p:cNvGrpSpPr/>
        <p:nvPr/>
      </p:nvGrpSpPr>
      <p:grpSpPr>
        <a:xfrm>
          <a:off y="0" x="0"/>
          <a:ext cy="0" cx="0"/>
          <a:chOff y="0" x="0"/>
          <a:chExt cy="0" cx="0"/>
        </a:xfrm>
      </p:grpSpPr>
      <p:sp>
        <p:nvSpPr>
          <p:cNvPr id="156" name="Shape 15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157" name="Shape 157"/>
          <p:cNvSpPr txBox="1"/>
          <p:nvPr>
            <p:ph idx="1" type="body"/>
          </p:nvPr>
        </p:nvSpPr>
        <p:spPr>
          <a:xfrm>
            <a:off y="4343400" x="685800"/>
            <a:ext cy="4114800" cx="5486399"/>
          </a:xfrm>
          <a:prstGeom prst="rect">
            <a:avLst/>
          </a:prstGeom>
          <a:noFill/>
          <a:ln>
            <a:noFill/>
          </a:ln>
        </p:spPr>
        <p:txBody>
          <a:bodyPr bIns="45700" rIns="91425" lIns="91425" tIns="45700" anchor="t" anchorCtr="0">
            <a:spAutoFit/>
          </a:bodyPr>
          <a:lstStyle/>
          <a:p>
            <a:pPr algn="l" rtl="0" lvl="0" marR="0" indent="0" marL="0">
              <a:spcBef>
                <a:spcPts val="0"/>
              </a:spcBef>
              <a:buSzPct val="25000"/>
              <a:buNone/>
            </a:pPr>
            <a:r>
              <a:rPr sz="1000" lang="en-US">
                <a:solidFill>
                  <a:srgbClr val="333333"/>
                </a:solidFill>
              </a:rPr>
              <a:t>Web Applications has a lot of layers and can be difficult to wrap your head around at times. </a:t>
            </a:r>
            <a:br>
              <a:rPr sz="1000" lang="en-US">
                <a:solidFill>
                  <a:srgbClr val="333333"/>
                </a:solidFill>
              </a:rPr>
            </a:br>
            <a:r>
              <a:rPr sz="1000" lang="en-US">
                <a:solidFill>
                  <a:srgbClr val="333333"/>
                </a:solidFill>
              </a:rPr>
              <a:t>Unexpected events can impact project productivity, such as a laptop screen dying.</a:t>
            </a:r>
          </a:p>
          <a:p>
            <a:pPr algn="l" rtl="0" lvl="0" marR="0" indent="0" marL="0">
              <a:spcBef>
                <a:spcPts val="0"/>
              </a:spcBef>
              <a:buSzPct val="25000"/>
              <a:buNone/>
            </a:pPr>
            <a:r>
              <a:rPr sz="1000" lang="en-US">
                <a:solidFill>
                  <a:srgbClr val="333333"/>
                </a:solidFill>
              </a:rPr>
              <a:t>Creating a new project with technologies you’ve never used can create some problems</a:t>
            </a:r>
          </a:p>
          <a:p>
            <a:pPr algn="l" rtl="0" lvl="0" marR="0" indent="0" marL="0">
              <a:spcBef>
                <a:spcPts val="0"/>
              </a:spcBef>
              <a:buSzPct val="25000"/>
              <a:buNone/>
            </a:pPr>
            <a:r>
              <a:rPr sz="1000" lang="en-US">
                <a:solidFill>
                  <a:srgbClr val="333333"/>
                </a:solidFill>
              </a:rPr>
              <a:t>Similar to the NodeJS/express problem, MongoRandom, Firefox problems 2awaw</a:t>
            </a:r>
          </a:p>
        </p:txBody>
      </p:sp>
      <p:sp>
        <p:nvSpPr>
          <p:cNvPr id="158" name="Shape 158"/>
          <p:cNvSpPr txBox="1"/>
          <p:nvPr>
            <p:ph idx="12" type="sldNum"/>
          </p:nvPr>
        </p:nvSpPr>
        <p:spPr>
          <a:xfrm>
            <a:off y="8685213" x="3884612"/>
            <a:ext cy="457200" cx="2971799"/>
          </a:xfrm>
          <a:prstGeom prst="rect">
            <a:avLst/>
          </a:prstGeom>
          <a:noFill/>
          <a:ln>
            <a:noFill/>
          </a:ln>
        </p:spPr>
        <p:txBody>
          <a:bodyPr bIns="45700" rIns="91425" lIns="91425" tIns="45700" anchor="b" anchorCtr="0">
            <a:spAutoFit/>
          </a:bodyPr>
          <a:lstStyle/>
          <a:p>
            <a:pPr algn="r" rtl="0" lvl="0" marR="0" indent="0" marL="0">
              <a:spcBef>
                <a:spcPts val="0"/>
              </a:spcBef>
              <a:buSzPct val="25000"/>
              <a:buFont typeface="Arial"/>
              <a:buNone/>
            </a:pPr>
            <a:r>
              <a:rPr strike="noStrike" u="none" b="0" cap="none" baseline="0" sz="1800" lang="en-US" i="0"/>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5" name="Shape 165"/>
        <p:cNvGrpSpPr/>
        <p:nvPr/>
      </p:nvGrpSpPr>
      <p:grpSpPr>
        <a:xfrm>
          <a:off y="0" x="0"/>
          <a:ext cy="0" cx="0"/>
          <a:chOff y="0" x="0"/>
          <a:chExt cy="0" cx="0"/>
        </a:xfrm>
      </p:grpSpPr>
      <p:sp>
        <p:nvSpPr>
          <p:cNvPr id="166" name="Shape 16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167" name="Shape 167"/>
          <p:cNvSpPr txBox="1"/>
          <p:nvPr>
            <p:ph idx="1" type="body"/>
          </p:nvPr>
        </p:nvSpPr>
        <p:spPr>
          <a:xfrm>
            <a:off y="4343400" x="685800"/>
            <a:ext cy="4114800" cx="5486399"/>
          </a:xfrm>
          <a:prstGeom prst="rect">
            <a:avLst/>
          </a:prstGeom>
          <a:noFill/>
          <a:ln>
            <a:noFill/>
          </a:ln>
        </p:spPr>
        <p:txBody>
          <a:bodyPr bIns="45700" rIns="91425" lIns="91425" tIns="45700" anchor="t" anchorCtr="0">
            <a:spAutoFit/>
          </a:bodyPr>
          <a:lstStyle/>
          <a:p>
            <a:pPr algn="l" rtl="0" lvl="0" marR="0" indent="0" marL="0">
              <a:spcBef>
                <a:spcPts val="0"/>
              </a:spcBef>
              <a:buSzPct val="25000"/>
              <a:buNone/>
            </a:pPr>
            <a:r>
              <a:rPr sz="1000" lang="en-US">
                <a:solidFill>
                  <a:srgbClr val="333333"/>
                </a:solidFill>
              </a:rPr>
              <a:t>A statement of the quality of the final deliverable and your recommendations for the circumstances under which the delivered software should be used.</a:t>
            </a:r>
          </a:p>
          <a:p>
            <a:pPr algn="l" rtl="0" lvl="0" marR="0" indent="0" marL="0">
              <a:spcBef>
                <a:spcPts val="0"/>
              </a:spcBef>
              <a:buNone/>
            </a:pPr>
            <a:r>
              <a:t/>
            </a:r>
            <a:endParaRPr sz="1000">
              <a:solidFill>
                <a:srgbClr val="333333"/>
              </a:solidFill>
            </a:endParaRPr>
          </a:p>
          <a:p>
            <a:pPr algn="l" rtl="0" lvl="0" marR="0" indent="0" marL="0">
              <a:spcBef>
                <a:spcPts val="0"/>
              </a:spcBef>
              <a:buSzPct val="25000"/>
              <a:buNone/>
            </a:pPr>
            <a:r>
              <a:rPr sz="1000" lang="en-US">
                <a:solidFill>
                  <a:srgbClr val="333333"/>
                </a:solidFill>
              </a:rPr>
              <a:t>The site currently is in a basic structure form right now, with some crucial components not quite working as needed. Once these functions are appropriately fixed the integration and functionality of the site should be up to our spec.</a:t>
            </a:r>
            <a:br>
              <a:rPr sz="1000" lang="en-US">
                <a:solidFill>
                  <a:srgbClr val="333333"/>
                </a:solidFill>
              </a:rPr>
            </a:br>
            <a:r>
              <a:rPr sz="1000" lang="en-US">
                <a:solidFill>
                  <a:srgbClr val="333333"/>
                </a:solidFill>
              </a:rPr>
              <a:t>^basic, needs trimming</a:t>
            </a:r>
            <a:br>
              <a:rPr sz="1000" lang="en-US">
                <a:solidFill>
                  <a:srgbClr val="333333"/>
                </a:solidFill>
              </a:rPr>
            </a:br>
            <a:r>
              <a:rPr sz="1000" lang="en-US">
                <a:solidFill>
                  <a:srgbClr val="333333"/>
                </a:solidFill>
              </a:rPr>
              <a:t>The site currently has problems with some major functional components, these are only some small bugs within the technology communications inhibiting functionality.</a:t>
            </a:r>
          </a:p>
          <a:p>
            <a:pPr algn="l" rtl="0" lvl="0" marR="0" indent="0" marL="0">
              <a:spcBef>
                <a:spcPts val="0"/>
              </a:spcBef>
              <a:buSzPct val="25000"/>
              <a:buNone/>
            </a:pPr>
            <a:r>
              <a:rPr sz="1000" lang="en-US">
                <a:solidFill>
                  <a:srgbClr val="333333"/>
                </a:solidFill>
              </a:rPr>
              <a:t>^better</a:t>
            </a:r>
          </a:p>
        </p:txBody>
      </p:sp>
      <p:sp>
        <p:nvSpPr>
          <p:cNvPr id="168" name="Shape 168"/>
          <p:cNvSpPr txBox="1"/>
          <p:nvPr>
            <p:ph idx="12" type="sldNum"/>
          </p:nvPr>
        </p:nvSpPr>
        <p:spPr>
          <a:xfrm>
            <a:off y="8685213" x="3884612"/>
            <a:ext cy="457200" cx="2971799"/>
          </a:xfrm>
          <a:prstGeom prst="rect">
            <a:avLst/>
          </a:prstGeom>
          <a:noFill/>
          <a:ln>
            <a:noFill/>
          </a:ln>
        </p:spPr>
        <p:txBody>
          <a:bodyPr bIns="45700" rIns="91425" lIns="91425" tIns="45700" anchor="b" anchorCtr="0">
            <a:spAutoFit/>
          </a:bodyPr>
          <a:lstStyle/>
          <a:p>
            <a:pPr algn="r" rtl="0" lvl="0" marR="0" indent="0" marL="0">
              <a:spcBef>
                <a:spcPts val="0"/>
              </a:spcBef>
              <a:buSzPct val="25000"/>
              <a:buFont typeface="Arial"/>
              <a:buNone/>
            </a:pPr>
            <a:r>
              <a:rPr strike="noStrike" u="none" b="0" cap="none" baseline="0" sz="1800" lang="en-US" i="0"/>
              <a:t> </a:t>
            </a: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4" name="Shape 14"/>
        <p:cNvGrpSpPr/>
        <p:nvPr/>
      </p:nvGrpSpPr>
      <p:grpSpPr>
        <a:xfrm>
          <a:off y="0" x="0"/>
          <a:ext cy="0" cx="0"/>
          <a:chOff y="0" x="0"/>
          <a:chExt cy="0" cx="0"/>
        </a:xfrm>
      </p:grpSpPr>
      <p:sp>
        <p:nvSpPr>
          <p:cNvPr id="15" name="Shape 15"/>
          <p:cNvSpPr txBox="1"/>
          <p:nvPr>
            <p:ph type="ctrTitle"/>
          </p:nvPr>
        </p:nvSpPr>
        <p:spPr>
          <a:xfrm>
            <a:off y="2130425" x="685800"/>
            <a:ext cy="1470023" cx="77724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ctr" rtl="0" marR="0" indent="0" marL="0">
              <a:lnSpc>
                <a:spcPct val="100000"/>
              </a:lnSpc>
              <a:spcBef>
                <a:spcPts val="0"/>
              </a:spcBef>
              <a:spcAft>
                <a:spcPts val="0"/>
              </a:spcAft>
              <a:buClr>
                <a:srgbClr val="000000"/>
              </a:buClr>
              <a:buFont typeface="Arial"/>
              <a:buNone/>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6" name="Shape 16"/>
          <p:cNvSpPr txBox="1"/>
          <p:nvPr>
            <p:ph idx="1" type="subTitle"/>
          </p:nvPr>
        </p:nvSpPr>
        <p:spPr>
          <a:xfrm>
            <a:off y="3886200" x="1371600"/>
            <a:ext cy="1752600" cx="6400799"/>
          </a:xfrm>
          <a:prstGeom prst="rect">
            <a:avLst/>
          </a:prstGeom>
          <a:noFill/>
          <a:ln>
            <a:noFill/>
          </a:ln>
        </p:spPr>
        <p:txBody>
          <a:bodyPr bIns="91425" rIns="91425" lIns="91425" tIns="91425" anchor="t" anchorCtr="0"/>
          <a:lstStyle>
            <a:lvl1pPr algn="ctr" rtl="0" marR="0" indent="0" marL="0">
              <a:lnSpc>
                <a:spcPct val="100000"/>
              </a:lnSpc>
              <a:spcBef>
                <a:spcPts val="640"/>
              </a:spcBef>
              <a:spcAft>
                <a:spcPts val="0"/>
              </a:spcAft>
              <a:buClr>
                <a:schemeClr val="dk1"/>
              </a:buClr>
              <a:buFont typeface="Arial"/>
              <a:buNone/>
              <a:defRPr/>
            </a:lvl1pPr>
            <a:lvl2pPr algn="ctr" rtl="0" marR="0" indent="0" marL="457200">
              <a:lnSpc>
                <a:spcPct val="100000"/>
              </a:lnSpc>
              <a:spcBef>
                <a:spcPts val="560"/>
              </a:spcBef>
              <a:spcAft>
                <a:spcPts val="0"/>
              </a:spcAft>
              <a:buClr>
                <a:schemeClr val="dk1"/>
              </a:buClr>
              <a:buFont typeface="Arial"/>
              <a:buNone/>
              <a:defRPr/>
            </a:lvl2pPr>
            <a:lvl3pPr algn="ctr" rtl="0" marR="0" indent="0" marL="914400">
              <a:lnSpc>
                <a:spcPct val="100000"/>
              </a:lnSpc>
              <a:spcBef>
                <a:spcPts val="480"/>
              </a:spcBef>
              <a:spcAft>
                <a:spcPts val="0"/>
              </a:spcAft>
              <a:buClr>
                <a:schemeClr val="dk1"/>
              </a:buClr>
              <a:buFont typeface="Arial"/>
              <a:buNone/>
              <a:defRPr/>
            </a:lvl3pPr>
            <a:lvl4pPr algn="ctr" rtl="0" marR="0" indent="0" marL="1371600">
              <a:lnSpc>
                <a:spcPct val="100000"/>
              </a:lnSpc>
              <a:spcBef>
                <a:spcPts val="400"/>
              </a:spcBef>
              <a:spcAft>
                <a:spcPts val="0"/>
              </a:spcAft>
              <a:buClr>
                <a:schemeClr val="dk1"/>
              </a:buClr>
              <a:buFont typeface="Arial"/>
              <a:buNone/>
              <a:defRPr/>
            </a:lvl4pPr>
            <a:lvl5pPr algn="ctr" rtl="0" marR="0" indent="0" marL="1828800">
              <a:lnSpc>
                <a:spcPct val="100000"/>
              </a:lnSpc>
              <a:spcBef>
                <a:spcPts val="400"/>
              </a:spcBef>
              <a:spcAft>
                <a:spcPts val="0"/>
              </a:spcAft>
              <a:buClr>
                <a:schemeClr val="dk1"/>
              </a:buClr>
              <a:buFont typeface="Arial"/>
              <a:buNone/>
              <a:defRPr/>
            </a:lvl5pPr>
            <a:lvl6pPr algn="ctr" rtl="0" marR="0" indent="0" marL="2286000">
              <a:lnSpc>
                <a:spcPct val="100000"/>
              </a:lnSpc>
              <a:spcBef>
                <a:spcPts val="400"/>
              </a:spcBef>
              <a:spcAft>
                <a:spcPts val="0"/>
              </a:spcAft>
              <a:buClr>
                <a:schemeClr val="dk1"/>
              </a:buClr>
              <a:buFont typeface="Arial"/>
              <a:buNone/>
              <a:defRPr/>
            </a:lvl6pPr>
            <a:lvl7pPr algn="ctr" rtl="0" marR="0" indent="0" marL="2743200">
              <a:lnSpc>
                <a:spcPct val="100000"/>
              </a:lnSpc>
              <a:spcBef>
                <a:spcPts val="400"/>
              </a:spcBef>
              <a:spcAft>
                <a:spcPts val="0"/>
              </a:spcAft>
              <a:buClr>
                <a:schemeClr val="dk1"/>
              </a:buClr>
              <a:buFont typeface="Arial"/>
              <a:buNone/>
              <a:defRPr/>
            </a:lvl7pPr>
            <a:lvl8pPr algn="ctr" rtl="0" marR="0" indent="0" marL="3200400">
              <a:lnSpc>
                <a:spcPct val="100000"/>
              </a:lnSpc>
              <a:spcBef>
                <a:spcPts val="400"/>
              </a:spcBef>
              <a:spcAft>
                <a:spcPts val="0"/>
              </a:spcAft>
              <a:buClr>
                <a:schemeClr val="dk1"/>
              </a:buClr>
              <a:buFont typeface="Arial"/>
              <a:buNone/>
              <a:defRPr/>
            </a:lvl8pPr>
            <a:lvl9pPr algn="ctr" rtl="0" marR="0" indent="0" marL="3657600">
              <a:lnSpc>
                <a:spcPct val="100000"/>
              </a:lnSpc>
              <a:spcBef>
                <a:spcPts val="400"/>
              </a:spcBef>
              <a:spcAft>
                <a:spcPts val="0"/>
              </a:spcAft>
              <a:buClr>
                <a:schemeClr val="dk1"/>
              </a:buClr>
              <a:buFont typeface="Arial"/>
              <a:buNone/>
              <a:defRPr/>
            </a:lvl9pPr>
          </a:lstStyle>
          <a:p/>
        </p:txBody>
      </p:sp>
      <p:sp>
        <p:nvSpPr>
          <p:cNvPr id="17" name="Shape 17"/>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18" name="Shape 18"/>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19" name="Shape 19"/>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9" name="Shape 69"/>
        <p:cNvGrpSpPr/>
        <p:nvPr/>
      </p:nvGrpSpPr>
      <p:grpSpPr>
        <a:xfrm>
          <a:off y="0" x="0"/>
          <a:ext cy="0" cx="0"/>
          <a:chOff y="0" x="0"/>
          <a:chExt cy="0" cx="0"/>
        </a:xfrm>
      </p:grpSpPr>
      <p:sp>
        <p:nvSpPr>
          <p:cNvPr id="70" name="Shape 70"/>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71" name="Shape 71"/>
          <p:cNvSpPr txBox="1"/>
          <p:nvPr>
            <p:ph idx="1" type="body"/>
          </p:nvPr>
        </p:nvSpPr>
        <p:spPr>
          <a:xfrm rot="5400000">
            <a:off y="-251618" x="2309017"/>
            <a:ext cy="8229600" cx="4525963"/>
          </a:xfrm>
          <a:prstGeom prst="rect">
            <a:avLst/>
          </a:prstGeom>
          <a:noFill/>
          <a:ln>
            <a:noFill/>
          </a:ln>
        </p:spPr>
        <p:txBody>
          <a:bodyPr bIns="91425" rIns="91425" lIns="91425" tIns="91425" anchor="t" anchorCtr="0"/>
          <a:lstStyle>
            <a:lvl1pPr algn="l" rtl="0" indent="-50800" marL="342900">
              <a:spcBef>
                <a:spcPts val="640"/>
              </a:spcBef>
              <a:spcAft>
                <a:spcPts val="0"/>
              </a:spcAft>
              <a:buClr>
                <a:schemeClr val="dk1"/>
              </a:buClr>
              <a:buFont typeface="Arial"/>
              <a:buChar char="•"/>
              <a:defRPr/>
            </a:lvl1pPr>
            <a:lvl2pPr algn="l" rtl="0" indent="-19050" marL="742950">
              <a:spcBef>
                <a:spcPts val="560"/>
              </a:spcBef>
              <a:spcAft>
                <a:spcPts val="0"/>
              </a:spcAft>
              <a:buClr>
                <a:schemeClr val="dk1"/>
              </a:buClr>
              <a:buFont typeface="Arial"/>
              <a:buChar char="–"/>
              <a:defRPr/>
            </a:lvl2pPr>
            <a:lvl3pPr algn="l" rtl="0" indent="12700" marL="1143000">
              <a:spcBef>
                <a:spcPts val="480"/>
              </a:spcBef>
              <a:spcAft>
                <a:spcPts val="0"/>
              </a:spcAft>
              <a:buClr>
                <a:schemeClr val="dk1"/>
              </a:buClr>
              <a:buFont typeface="Arial"/>
              <a:buChar char="•"/>
              <a:defRPr/>
            </a:lvl3pPr>
            <a:lvl4pPr algn="l" rtl="0" indent="-12700" marL="1600200">
              <a:spcBef>
                <a:spcPts val="400"/>
              </a:spcBef>
              <a:spcAft>
                <a:spcPts val="0"/>
              </a:spcAft>
              <a:buClr>
                <a:schemeClr val="dk1"/>
              </a:buClr>
              <a:buFont typeface="Arial"/>
              <a:buChar char="–"/>
              <a:defRPr/>
            </a:lvl4pPr>
            <a:lvl5pPr algn="l" rtl="0" indent="-12700" marL="2057400">
              <a:spcBef>
                <a:spcPts val="400"/>
              </a:spcBef>
              <a:spcAft>
                <a:spcPts val="0"/>
              </a:spcAft>
              <a:buClr>
                <a:schemeClr val="dk1"/>
              </a:buClr>
              <a:buFont typeface="Arial"/>
              <a:buChar char="»"/>
              <a:defRPr/>
            </a:lvl5pPr>
            <a:lvl6pPr algn="l" rtl="0" indent="-12700" marL="2514600">
              <a:spcBef>
                <a:spcPts val="400"/>
              </a:spcBef>
              <a:spcAft>
                <a:spcPts val="0"/>
              </a:spcAft>
              <a:buClr>
                <a:schemeClr val="dk1"/>
              </a:buClr>
              <a:buFont typeface="Arial"/>
              <a:buChar char="»"/>
              <a:defRPr/>
            </a:lvl6pPr>
            <a:lvl7pPr algn="l" rtl="0" indent="-12700" marL="2971800">
              <a:spcBef>
                <a:spcPts val="400"/>
              </a:spcBef>
              <a:spcAft>
                <a:spcPts val="0"/>
              </a:spcAft>
              <a:buClr>
                <a:schemeClr val="dk1"/>
              </a:buClr>
              <a:buFont typeface="Arial"/>
              <a:buChar char="»"/>
              <a:defRPr/>
            </a:lvl7pPr>
            <a:lvl8pPr algn="l" rtl="0" indent="-12700" marL="3429000">
              <a:spcBef>
                <a:spcPts val="400"/>
              </a:spcBef>
              <a:spcAft>
                <a:spcPts val="0"/>
              </a:spcAft>
              <a:buClr>
                <a:schemeClr val="dk1"/>
              </a:buClr>
              <a:buFont typeface="Arial"/>
              <a:buChar char="»"/>
              <a:defRPr/>
            </a:lvl8pPr>
            <a:lvl9pPr algn="l" rtl="0" indent="-12700" marL="3886200">
              <a:spcBef>
                <a:spcPts val="400"/>
              </a:spcBef>
              <a:spcAft>
                <a:spcPts val="0"/>
              </a:spcAft>
              <a:buClr>
                <a:schemeClr val="dk1"/>
              </a:buClr>
              <a:buFont typeface="Arial"/>
              <a:buChar char="»"/>
              <a:defRPr/>
            </a:lvl9pPr>
          </a:lstStyle>
          <a:p/>
        </p:txBody>
      </p:sp>
      <p:sp>
        <p:nvSpPr>
          <p:cNvPr id="72" name="Shape 72"/>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73" name="Shape 73"/>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74" name="Shape 74"/>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5" name="Shape 75"/>
        <p:cNvGrpSpPr/>
        <p:nvPr/>
      </p:nvGrpSpPr>
      <p:grpSpPr>
        <a:xfrm>
          <a:off y="0" x="0"/>
          <a:ext cy="0" cx="0"/>
          <a:chOff y="0" x="0"/>
          <a:chExt cy="0" cx="0"/>
        </a:xfrm>
      </p:grpSpPr>
      <p:sp>
        <p:nvSpPr>
          <p:cNvPr id="76" name="Shape 76"/>
          <p:cNvSpPr txBox="1"/>
          <p:nvPr>
            <p:ph type="title"/>
          </p:nvPr>
        </p:nvSpPr>
        <p:spPr>
          <a:xfrm rot="5400000">
            <a:off y="2171700" x="4732336"/>
            <a:ext cy="2057400" cx="5851525"/>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77" name="Shape 77"/>
          <p:cNvSpPr txBox="1"/>
          <p:nvPr>
            <p:ph idx="1" type="body"/>
          </p:nvPr>
        </p:nvSpPr>
        <p:spPr>
          <a:xfrm rot="5400000">
            <a:off y="190500" x="541336"/>
            <a:ext cy="6019798" cx="5851525"/>
          </a:xfrm>
          <a:prstGeom prst="rect">
            <a:avLst/>
          </a:prstGeom>
          <a:noFill/>
          <a:ln>
            <a:noFill/>
          </a:ln>
        </p:spPr>
        <p:txBody>
          <a:bodyPr bIns="91425" rIns="91425" lIns="91425" tIns="91425" anchor="t" anchorCtr="0"/>
          <a:lstStyle>
            <a:lvl1pPr algn="l" rtl="0" indent="-50800" marL="342900">
              <a:spcBef>
                <a:spcPts val="640"/>
              </a:spcBef>
              <a:spcAft>
                <a:spcPts val="0"/>
              </a:spcAft>
              <a:buClr>
                <a:schemeClr val="dk1"/>
              </a:buClr>
              <a:buFont typeface="Arial"/>
              <a:buChar char="•"/>
              <a:defRPr/>
            </a:lvl1pPr>
            <a:lvl2pPr algn="l" rtl="0" indent="-19050" marL="742950">
              <a:spcBef>
                <a:spcPts val="560"/>
              </a:spcBef>
              <a:spcAft>
                <a:spcPts val="0"/>
              </a:spcAft>
              <a:buClr>
                <a:schemeClr val="dk1"/>
              </a:buClr>
              <a:buFont typeface="Arial"/>
              <a:buChar char="–"/>
              <a:defRPr/>
            </a:lvl2pPr>
            <a:lvl3pPr algn="l" rtl="0" indent="12700" marL="1143000">
              <a:spcBef>
                <a:spcPts val="480"/>
              </a:spcBef>
              <a:spcAft>
                <a:spcPts val="0"/>
              </a:spcAft>
              <a:buClr>
                <a:schemeClr val="dk1"/>
              </a:buClr>
              <a:buFont typeface="Arial"/>
              <a:buChar char="•"/>
              <a:defRPr/>
            </a:lvl3pPr>
            <a:lvl4pPr algn="l" rtl="0" indent="-12700" marL="1600200">
              <a:spcBef>
                <a:spcPts val="400"/>
              </a:spcBef>
              <a:spcAft>
                <a:spcPts val="0"/>
              </a:spcAft>
              <a:buClr>
                <a:schemeClr val="dk1"/>
              </a:buClr>
              <a:buFont typeface="Arial"/>
              <a:buChar char="–"/>
              <a:defRPr/>
            </a:lvl4pPr>
            <a:lvl5pPr algn="l" rtl="0" indent="-12700" marL="2057400">
              <a:spcBef>
                <a:spcPts val="400"/>
              </a:spcBef>
              <a:spcAft>
                <a:spcPts val="0"/>
              </a:spcAft>
              <a:buClr>
                <a:schemeClr val="dk1"/>
              </a:buClr>
              <a:buFont typeface="Arial"/>
              <a:buChar char="»"/>
              <a:defRPr/>
            </a:lvl5pPr>
            <a:lvl6pPr algn="l" rtl="0" indent="-12700" marL="2514600">
              <a:spcBef>
                <a:spcPts val="400"/>
              </a:spcBef>
              <a:spcAft>
                <a:spcPts val="0"/>
              </a:spcAft>
              <a:buClr>
                <a:schemeClr val="dk1"/>
              </a:buClr>
              <a:buFont typeface="Arial"/>
              <a:buChar char="»"/>
              <a:defRPr/>
            </a:lvl6pPr>
            <a:lvl7pPr algn="l" rtl="0" indent="-12700" marL="2971800">
              <a:spcBef>
                <a:spcPts val="400"/>
              </a:spcBef>
              <a:spcAft>
                <a:spcPts val="0"/>
              </a:spcAft>
              <a:buClr>
                <a:schemeClr val="dk1"/>
              </a:buClr>
              <a:buFont typeface="Arial"/>
              <a:buChar char="»"/>
              <a:defRPr/>
            </a:lvl7pPr>
            <a:lvl8pPr algn="l" rtl="0" indent="-12700" marL="3429000">
              <a:spcBef>
                <a:spcPts val="400"/>
              </a:spcBef>
              <a:spcAft>
                <a:spcPts val="0"/>
              </a:spcAft>
              <a:buClr>
                <a:schemeClr val="dk1"/>
              </a:buClr>
              <a:buFont typeface="Arial"/>
              <a:buChar char="»"/>
              <a:defRPr/>
            </a:lvl8pPr>
            <a:lvl9pPr algn="l" rtl="0" indent="-12700" marL="3886200">
              <a:spcBef>
                <a:spcPts val="400"/>
              </a:spcBef>
              <a:spcAft>
                <a:spcPts val="0"/>
              </a:spcAft>
              <a:buClr>
                <a:schemeClr val="dk1"/>
              </a:buClr>
              <a:buFont typeface="Arial"/>
              <a:buChar char="»"/>
              <a:defRPr/>
            </a:lvl9pPr>
          </a:lstStyle>
          <a:p/>
        </p:txBody>
      </p:sp>
      <p:sp>
        <p:nvSpPr>
          <p:cNvPr id="78" name="Shape 78"/>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79" name="Shape 79"/>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80" name="Shape 80"/>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0" name="Shape 20"/>
        <p:cNvGrpSpPr/>
        <p:nvPr/>
      </p:nvGrpSpPr>
      <p:grpSpPr>
        <a:xfrm>
          <a:off y="0" x="0"/>
          <a:ext cy="0" cx="0"/>
          <a:chOff y="0" x="0"/>
          <a:chExt cy="0" cx="0"/>
        </a:xfrm>
      </p:grpSpPr>
      <p:sp>
        <p:nvSpPr>
          <p:cNvPr id="21" name="Shape 21"/>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22" name="Shape 22"/>
          <p:cNvSpPr txBox="1"/>
          <p:nvPr>
            <p:ph idx="1" type="body"/>
          </p:nvPr>
        </p:nvSpPr>
        <p:spPr>
          <a:xfrm>
            <a:off y="1600200" x="457200"/>
            <a:ext cy="4525963" cx="8229600"/>
          </a:xfrm>
          <a:prstGeom prst="rect">
            <a:avLst/>
          </a:prstGeom>
          <a:noFill/>
          <a:ln>
            <a:noFill/>
          </a:ln>
        </p:spPr>
        <p:txBody>
          <a:bodyPr bIns="91425" rIns="91425" lIns="91425" tIns="91425" anchor="t" anchorCtr="0"/>
          <a:lstStyle>
            <a:lvl1pPr algn="l" rtl="0" indent="-50800" marL="342900">
              <a:spcBef>
                <a:spcPts val="640"/>
              </a:spcBef>
              <a:spcAft>
                <a:spcPts val="0"/>
              </a:spcAft>
              <a:buClr>
                <a:schemeClr val="dk1"/>
              </a:buClr>
              <a:buFont typeface="Arial"/>
              <a:buChar char="•"/>
              <a:defRPr/>
            </a:lvl1pPr>
            <a:lvl2pPr algn="l" rtl="0" indent="-19050" marL="742950">
              <a:spcBef>
                <a:spcPts val="560"/>
              </a:spcBef>
              <a:spcAft>
                <a:spcPts val="0"/>
              </a:spcAft>
              <a:buClr>
                <a:schemeClr val="dk1"/>
              </a:buClr>
              <a:buFont typeface="Arial"/>
              <a:buChar char="–"/>
              <a:defRPr/>
            </a:lvl2pPr>
            <a:lvl3pPr algn="l" rtl="0" indent="12700" marL="1143000">
              <a:spcBef>
                <a:spcPts val="480"/>
              </a:spcBef>
              <a:spcAft>
                <a:spcPts val="0"/>
              </a:spcAft>
              <a:buClr>
                <a:schemeClr val="dk1"/>
              </a:buClr>
              <a:buFont typeface="Arial"/>
              <a:buChar char="•"/>
              <a:defRPr/>
            </a:lvl3pPr>
            <a:lvl4pPr algn="l" rtl="0" indent="-12700" marL="1600200">
              <a:spcBef>
                <a:spcPts val="400"/>
              </a:spcBef>
              <a:spcAft>
                <a:spcPts val="0"/>
              </a:spcAft>
              <a:buClr>
                <a:schemeClr val="dk1"/>
              </a:buClr>
              <a:buFont typeface="Arial"/>
              <a:buChar char="–"/>
              <a:defRPr/>
            </a:lvl4pPr>
            <a:lvl5pPr algn="l" rtl="0" indent="-12700" marL="2057400">
              <a:spcBef>
                <a:spcPts val="400"/>
              </a:spcBef>
              <a:spcAft>
                <a:spcPts val="0"/>
              </a:spcAft>
              <a:buClr>
                <a:schemeClr val="dk1"/>
              </a:buClr>
              <a:buFont typeface="Arial"/>
              <a:buChar char="»"/>
              <a:defRPr/>
            </a:lvl5pPr>
            <a:lvl6pPr algn="l" rtl="0" indent="-12700" marL="2514600">
              <a:spcBef>
                <a:spcPts val="400"/>
              </a:spcBef>
              <a:spcAft>
                <a:spcPts val="0"/>
              </a:spcAft>
              <a:buClr>
                <a:schemeClr val="dk1"/>
              </a:buClr>
              <a:buFont typeface="Arial"/>
              <a:buChar char="»"/>
              <a:defRPr/>
            </a:lvl6pPr>
            <a:lvl7pPr algn="l" rtl="0" indent="-12700" marL="2971800">
              <a:spcBef>
                <a:spcPts val="400"/>
              </a:spcBef>
              <a:spcAft>
                <a:spcPts val="0"/>
              </a:spcAft>
              <a:buClr>
                <a:schemeClr val="dk1"/>
              </a:buClr>
              <a:buFont typeface="Arial"/>
              <a:buChar char="»"/>
              <a:defRPr/>
            </a:lvl7pPr>
            <a:lvl8pPr algn="l" rtl="0" indent="-12700" marL="3429000">
              <a:spcBef>
                <a:spcPts val="400"/>
              </a:spcBef>
              <a:spcAft>
                <a:spcPts val="0"/>
              </a:spcAft>
              <a:buClr>
                <a:schemeClr val="dk1"/>
              </a:buClr>
              <a:buFont typeface="Arial"/>
              <a:buChar char="»"/>
              <a:defRPr/>
            </a:lvl8pPr>
            <a:lvl9pPr algn="l" rtl="0" indent="-12700" marL="3886200">
              <a:spcBef>
                <a:spcPts val="400"/>
              </a:spcBef>
              <a:spcAft>
                <a:spcPts val="0"/>
              </a:spcAft>
              <a:buClr>
                <a:schemeClr val="dk1"/>
              </a:buClr>
              <a:buFont typeface="Arial"/>
              <a:buChar char="»"/>
              <a:defRPr/>
            </a:lvl9pPr>
          </a:lstStyle>
          <a:p/>
        </p:txBody>
      </p:sp>
      <p:sp>
        <p:nvSpPr>
          <p:cNvPr id="23" name="Shape 23"/>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24" name="Shape 24"/>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25" name="Shape 25"/>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6" name="Shape 26"/>
        <p:cNvGrpSpPr/>
        <p:nvPr/>
      </p:nvGrpSpPr>
      <p:grpSpPr>
        <a:xfrm>
          <a:off y="0" x="0"/>
          <a:ext cy="0" cx="0"/>
          <a:chOff y="0" x="0"/>
          <a:chExt cy="0" cx="0"/>
        </a:xfrm>
      </p:grpSpPr>
      <p:sp>
        <p:nvSpPr>
          <p:cNvPr id="27" name="Shape 27"/>
          <p:cNvSpPr txBox="1"/>
          <p:nvPr>
            <p:ph type="title"/>
          </p:nvPr>
        </p:nvSpPr>
        <p:spPr>
          <a:xfrm>
            <a:off y="4406900" x="722312"/>
            <a:ext cy="1362075" cx="7772400"/>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 name="Shape 28"/>
          <p:cNvSpPr txBox="1"/>
          <p:nvPr>
            <p:ph idx="1" type="body"/>
          </p:nvPr>
        </p:nvSpPr>
        <p:spPr>
          <a:xfrm>
            <a:off y="2906713" x="722312"/>
            <a:ext cy="1500187" cx="7772400"/>
          </a:xfrm>
          <a:prstGeom prst="rect">
            <a:avLst/>
          </a:prstGeom>
          <a:noFill/>
          <a:ln>
            <a:noFill/>
          </a:ln>
        </p:spPr>
        <p:txBody>
          <a:bodyPr bIns="91425" rIns="91425" lIns="91425" tIns="91425" anchor="b" anchorCtr="0"/>
          <a:lstStyle>
            <a:lvl1pPr rtl="0" indent="0" marL="0">
              <a:spcBef>
                <a:spcPts val="0"/>
              </a:spcBef>
              <a:buFont typeface="Arial"/>
              <a:buNone/>
              <a:defRPr/>
            </a:lvl1pPr>
            <a:lvl2pPr rtl="0" indent="0" marL="457200">
              <a:spcBef>
                <a:spcPts val="0"/>
              </a:spcBef>
              <a:buFont typeface="Arial"/>
              <a:buNone/>
              <a:defRPr/>
            </a:lvl2pPr>
            <a:lvl3pPr rtl="0" indent="0" marL="914400">
              <a:spcBef>
                <a:spcPts val="0"/>
              </a:spcBef>
              <a:buFont typeface="Arial"/>
              <a:buNone/>
              <a:defRPr/>
            </a:lvl3pPr>
            <a:lvl4pPr rtl="0" indent="0" marL="1371600">
              <a:spcBef>
                <a:spcPts val="0"/>
              </a:spcBef>
              <a:buFont typeface="Arial"/>
              <a:buNone/>
              <a:defRPr/>
            </a:lvl4pPr>
            <a:lvl5pPr rtl="0" indent="0" marL="1828800">
              <a:spcBef>
                <a:spcPts val="0"/>
              </a:spcBef>
              <a:buFont typeface="Arial"/>
              <a:buNone/>
              <a:defRPr/>
            </a:lvl5pPr>
            <a:lvl6pPr rtl="0" indent="0" marL="2286000">
              <a:spcBef>
                <a:spcPts val="0"/>
              </a:spcBef>
              <a:buFont typeface="Arial"/>
              <a:buNone/>
              <a:defRPr/>
            </a:lvl6pPr>
            <a:lvl7pPr rtl="0" indent="0" marL="2743200">
              <a:spcBef>
                <a:spcPts val="0"/>
              </a:spcBef>
              <a:buFont typeface="Arial"/>
              <a:buNone/>
              <a:defRPr/>
            </a:lvl7pPr>
            <a:lvl8pPr rtl="0" indent="0" marL="3200400">
              <a:spcBef>
                <a:spcPts val="0"/>
              </a:spcBef>
              <a:buFont typeface="Arial"/>
              <a:buNone/>
              <a:defRPr/>
            </a:lvl8pPr>
            <a:lvl9pPr rtl="0" indent="0" marL="3657600">
              <a:spcBef>
                <a:spcPts val="0"/>
              </a:spcBef>
              <a:buFont typeface="Arial"/>
              <a:buNone/>
              <a:defRPr/>
            </a:lvl9pPr>
          </a:lstStyle>
          <a:p/>
        </p:txBody>
      </p:sp>
      <p:sp>
        <p:nvSpPr>
          <p:cNvPr id="29" name="Shape 29"/>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30" name="Shape 30"/>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31" name="Shape 31"/>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2" name="Shape 32"/>
        <p:cNvGrpSpPr/>
        <p:nvPr/>
      </p:nvGrpSpPr>
      <p:grpSpPr>
        <a:xfrm>
          <a:off y="0" x="0"/>
          <a:ext cy="0" cx="0"/>
          <a:chOff y="0" x="0"/>
          <a:chExt cy="0" cx="0"/>
        </a:xfrm>
      </p:grpSpPr>
      <p:sp>
        <p:nvSpPr>
          <p:cNvPr id="33" name="Shape 33"/>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34" name="Shape 34"/>
          <p:cNvSpPr txBox="1"/>
          <p:nvPr>
            <p:ph idx="1" type="body"/>
          </p:nvPr>
        </p:nvSpPr>
        <p:spPr>
          <a:xfrm>
            <a:off y="1600200" x="457200"/>
            <a:ext cy="4525963" cx="4038598"/>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5" name="Shape 35"/>
          <p:cNvSpPr txBox="1"/>
          <p:nvPr>
            <p:ph idx="2" type="body"/>
          </p:nvPr>
        </p:nvSpPr>
        <p:spPr>
          <a:xfrm>
            <a:off y="1600200" x="4648200"/>
            <a:ext cy="4525963" cx="4038598"/>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6" name="Shape 36"/>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37" name="Shape 37"/>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38" name="Shape 38"/>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9" name="Shape 39"/>
        <p:cNvGrpSpPr/>
        <p:nvPr/>
      </p:nvGrpSpPr>
      <p:grpSpPr>
        <a:xfrm>
          <a:off y="0" x="0"/>
          <a:ext cy="0" cx="0"/>
          <a:chOff y="0" x="0"/>
          <a:chExt cy="0" cx="0"/>
        </a:xfrm>
      </p:grpSpPr>
      <p:sp>
        <p:nvSpPr>
          <p:cNvPr id="40" name="Shape 40"/>
          <p:cNvSpPr txBox="1"/>
          <p:nvPr>
            <p:ph type="title"/>
          </p:nvPr>
        </p:nvSpPr>
        <p:spPr>
          <a:xfrm>
            <a:off y="274637" x="457200"/>
            <a:ext cy="1143000" cx="82296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1" name="Shape 41"/>
          <p:cNvSpPr txBox="1"/>
          <p:nvPr>
            <p:ph idx="1" type="body"/>
          </p:nvPr>
        </p:nvSpPr>
        <p:spPr>
          <a:xfrm>
            <a:off y="1535112" x="457200"/>
            <a:ext cy="639762" cx="4040187"/>
          </a:xfrm>
          <a:prstGeom prst="rect">
            <a:avLst/>
          </a:prstGeom>
          <a:noFill/>
          <a:ln>
            <a:noFill/>
          </a:ln>
        </p:spPr>
        <p:txBody>
          <a:bodyPr bIns="91425" rIns="91425" lIns="91425" tIns="91425" anchor="b" anchorCtr="0"/>
          <a:lstStyle>
            <a:lvl1pPr rtl="0" indent="0" marL="0">
              <a:spcBef>
                <a:spcPts val="0"/>
              </a:spcBef>
              <a:buFont typeface="Arial"/>
              <a:buNone/>
              <a:defRPr/>
            </a:lvl1pPr>
            <a:lvl2pPr rtl="0" indent="0" marL="457200">
              <a:spcBef>
                <a:spcPts val="0"/>
              </a:spcBef>
              <a:buFont typeface="Arial"/>
              <a:buNone/>
              <a:defRPr/>
            </a:lvl2pPr>
            <a:lvl3pPr rtl="0" indent="0" marL="914400">
              <a:spcBef>
                <a:spcPts val="0"/>
              </a:spcBef>
              <a:buFont typeface="Arial"/>
              <a:buNone/>
              <a:defRPr/>
            </a:lvl3pPr>
            <a:lvl4pPr rtl="0" indent="0" marL="1371600">
              <a:spcBef>
                <a:spcPts val="0"/>
              </a:spcBef>
              <a:buFont typeface="Arial"/>
              <a:buNone/>
              <a:defRPr/>
            </a:lvl4pPr>
            <a:lvl5pPr rtl="0" indent="0" marL="1828800">
              <a:spcBef>
                <a:spcPts val="0"/>
              </a:spcBef>
              <a:buFont typeface="Arial"/>
              <a:buNone/>
              <a:defRPr/>
            </a:lvl5pPr>
            <a:lvl6pPr rtl="0" indent="0" marL="2286000">
              <a:spcBef>
                <a:spcPts val="0"/>
              </a:spcBef>
              <a:buFont typeface="Arial"/>
              <a:buNone/>
              <a:defRPr/>
            </a:lvl6pPr>
            <a:lvl7pPr rtl="0" indent="0" marL="2743200">
              <a:spcBef>
                <a:spcPts val="0"/>
              </a:spcBef>
              <a:buFont typeface="Arial"/>
              <a:buNone/>
              <a:defRPr/>
            </a:lvl7pPr>
            <a:lvl8pPr rtl="0" indent="0" marL="3200400">
              <a:spcBef>
                <a:spcPts val="0"/>
              </a:spcBef>
              <a:buFont typeface="Arial"/>
              <a:buNone/>
              <a:defRPr/>
            </a:lvl8pPr>
            <a:lvl9pPr rtl="0" indent="0" marL="3657600">
              <a:spcBef>
                <a:spcPts val="0"/>
              </a:spcBef>
              <a:buFont typeface="Arial"/>
              <a:buNone/>
              <a:defRPr/>
            </a:lvl9pPr>
          </a:lstStyle>
          <a:p/>
        </p:txBody>
      </p:sp>
      <p:sp>
        <p:nvSpPr>
          <p:cNvPr id="42" name="Shape 42"/>
          <p:cNvSpPr txBox="1"/>
          <p:nvPr>
            <p:ph idx="2" type="body"/>
          </p:nvPr>
        </p:nvSpPr>
        <p:spPr>
          <a:xfrm>
            <a:off y="2174875" x="457200"/>
            <a:ext cy="3951286" cx="4040187"/>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3" name="Shape 43"/>
          <p:cNvSpPr txBox="1"/>
          <p:nvPr>
            <p:ph idx="3" type="body"/>
          </p:nvPr>
        </p:nvSpPr>
        <p:spPr>
          <a:xfrm>
            <a:off y="1535112" x="4645025"/>
            <a:ext cy="639762" cx="4041773"/>
          </a:xfrm>
          <a:prstGeom prst="rect">
            <a:avLst/>
          </a:prstGeom>
          <a:noFill/>
          <a:ln>
            <a:noFill/>
          </a:ln>
        </p:spPr>
        <p:txBody>
          <a:bodyPr bIns="91425" rIns="91425" lIns="91425" tIns="91425" anchor="b" anchorCtr="0"/>
          <a:lstStyle>
            <a:lvl1pPr rtl="0" indent="0" marL="0">
              <a:spcBef>
                <a:spcPts val="0"/>
              </a:spcBef>
              <a:buFont typeface="Arial"/>
              <a:buNone/>
              <a:defRPr/>
            </a:lvl1pPr>
            <a:lvl2pPr rtl="0" indent="0" marL="457200">
              <a:spcBef>
                <a:spcPts val="0"/>
              </a:spcBef>
              <a:buFont typeface="Arial"/>
              <a:buNone/>
              <a:defRPr/>
            </a:lvl2pPr>
            <a:lvl3pPr rtl="0" indent="0" marL="914400">
              <a:spcBef>
                <a:spcPts val="0"/>
              </a:spcBef>
              <a:buFont typeface="Arial"/>
              <a:buNone/>
              <a:defRPr/>
            </a:lvl3pPr>
            <a:lvl4pPr rtl="0" indent="0" marL="1371600">
              <a:spcBef>
                <a:spcPts val="0"/>
              </a:spcBef>
              <a:buFont typeface="Arial"/>
              <a:buNone/>
              <a:defRPr/>
            </a:lvl4pPr>
            <a:lvl5pPr rtl="0" indent="0" marL="1828800">
              <a:spcBef>
                <a:spcPts val="0"/>
              </a:spcBef>
              <a:buFont typeface="Arial"/>
              <a:buNone/>
              <a:defRPr/>
            </a:lvl5pPr>
            <a:lvl6pPr rtl="0" indent="0" marL="2286000">
              <a:spcBef>
                <a:spcPts val="0"/>
              </a:spcBef>
              <a:buFont typeface="Arial"/>
              <a:buNone/>
              <a:defRPr/>
            </a:lvl6pPr>
            <a:lvl7pPr rtl="0" indent="0" marL="2743200">
              <a:spcBef>
                <a:spcPts val="0"/>
              </a:spcBef>
              <a:buFont typeface="Arial"/>
              <a:buNone/>
              <a:defRPr/>
            </a:lvl7pPr>
            <a:lvl8pPr rtl="0" indent="0" marL="3200400">
              <a:spcBef>
                <a:spcPts val="0"/>
              </a:spcBef>
              <a:buFont typeface="Arial"/>
              <a:buNone/>
              <a:defRPr/>
            </a:lvl8pPr>
            <a:lvl9pPr rtl="0" indent="0" marL="3657600">
              <a:spcBef>
                <a:spcPts val="0"/>
              </a:spcBef>
              <a:buFont typeface="Arial"/>
              <a:buNone/>
              <a:defRPr/>
            </a:lvl9pPr>
          </a:lstStyle>
          <a:p/>
        </p:txBody>
      </p:sp>
      <p:sp>
        <p:nvSpPr>
          <p:cNvPr id="44" name="Shape 44"/>
          <p:cNvSpPr txBox="1"/>
          <p:nvPr>
            <p:ph idx="4" type="body"/>
          </p:nvPr>
        </p:nvSpPr>
        <p:spPr>
          <a:xfrm>
            <a:off y="2174875" x="4645025"/>
            <a:ext cy="3951286" cx="4041773"/>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5" name="Shape 45"/>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46" name="Shape 46"/>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47" name="Shape 47"/>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8" name="Shape 48"/>
        <p:cNvGrpSpPr/>
        <p:nvPr/>
      </p:nvGrpSpPr>
      <p:grpSpPr>
        <a:xfrm>
          <a:off y="0" x="0"/>
          <a:ext cy="0" cx="0"/>
          <a:chOff y="0" x="0"/>
          <a:chExt cy="0" cx="0"/>
        </a:xfrm>
      </p:grpSpPr>
      <p:sp>
        <p:nvSpPr>
          <p:cNvPr id="49" name="Shape 49"/>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50" name="Shape 50"/>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51" name="Shape 51"/>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52" name="Shape 52"/>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y="0" x="0"/>
          <a:ext cy="0" cx="0"/>
          <a:chOff y="0" x="0"/>
          <a:chExt cy="0" cx="0"/>
        </a:xfrm>
      </p:grpSpPr>
      <p:sp>
        <p:nvSpPr>
          <p:cNvPr id="54" name="Shape 54"/>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55" name="Shape 55"/>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56" name="Shape 56"/>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7" name="Shape 57"/>
        <p:cNvGrpSpPr/>
        <p:nvPr/>
      </p:nvGrpSpPr>
      <p:grpSpPr>
        <a:xfrm>
          <a:off y="0" x="0"/>
          <a:ext cy="0" cx="0"/>
          <a:chOff y="0" x="0"/>
          <a:chExt cy="0" cx="0"/>
        </a:xfrm>
      </p:grpSpPr>
      <p:sp>
        <p:nvSpPr>
          <p:cNvPr id="58" name="Shape 58"/>
          <p:cNvSpPr txBox="1"/>
          <p:nvPr>
            <p:ph type="title"/>
          </p:nvPr>
        </p:nvSpPr>
        <p:spPr>
          <a:xfrm>
            <a:off y="273050" x="457200"/>
            <a:ext cy="1162048" cx="3008313"/>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9" name="Shape 59"/>
          <p:cNvSpPr txBox="1"/>
          <p:nvPr>
            <p:ph idx="1" type="body"/>
          </p:nvPr>
        </p:nvSpPr>
        <p:spPr>
          <a:xfrm>
            <a:off y="273050" x="3575050"/>
            <a:ext cy="5853111" cx="511175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0" name="Shape 60"/>
          <p:cNvSpPr txBox="1"/>
          <p:nvPr>
            <p:ph idx="2" type="body"/>
          </p:nvPr>
        </p:nvSpPr>
        <p:spPr>
          <a:xfrm>
            <a:off y="1435100" x="457200"/>
            <a:ext cy="4691063" cx="3008313"/>
          </a:xfrm>
          <a:prstGeom prst="rect">
            <a:avLst/>
          </a:prstGeom>
          <a:noFill/>
          <a:ln>
            <a:noFill/>
          </a:ln>
        </p:spPr>
        <p:txBody>
          <a:bodyPr bIns="91425" rIns="91425" lIns="91425" tIns="91425" anchor="t" anchorCtr="0"/>
          <a:lstStyle>
            <a:lvl1pPr rtl="0" indent="0" marL="0">
              <a:spcBef>
                <a:spcPts val="0"/>
              </a:spcBef>
              <a:buFont typeface="Arial"/>
              <a:buNone/>
              <a:defRPr/>
            </a:lvl1pPr>
            <a:lvl2pPr rtl="0" indent="0" marL="457200">
              <a:spcBef>
                <a:spcPts val="0"/>
              </a:spcBef>
              <a:buFont typeface="Arial"/>
              <a:buNone/>
              <a:defRPr/>
            </a:lvl2pPr>
            <a:lvl3pPr rtl="0" indent="0" marL="914400">
              <a:spcBef>
                <a:spcPts val="0"/>
              </a:spcBef>
              <a:buFont typeface="Arial"/>
              <a:buNone/>
              <a:defRPr/>
            </a:lvl3pPr>
            <a:lvl4pPr rtl="0" indent="0" marL="1371600">
              <a:spcBef>
                <a:spcPts val="0"/>
              </a:spcBef>
              <a:buFont typeface="Arial"/>
              <a:buNone/>
              <a:defRPr/>
            </a:lvl4pPr>
            <a:lvl5pPr rtl="0" indent="0" marL="1828800">
              <a:spcBef>
                <a:spcPts val="0"/>
              </a:spcBef>
              <a:buFont typeface="Arial"/>
              <a:buNone/>
              <a:defRPr/>
            </a:lvl5pPr>
            <a:lvl6pPr rtl="0" indent="0" marL="2286000">
              <a:spcBef>
                <a:spcPts val="0"/>
              </a:spcBef>
              <a:buFont typeface="Arial"/>
              <a:buNone/>
              <a:defRPr/>
            </a:lvl6pPr>
            <a:lvl7pPr rtl="0" indent="0" marL="2743200">
              <a:spcBef>
                <a:spcPts val="0"/>
              </a:spcBef>
              <a:buFont typeface="Arial"/>
              <a:buNone/>
              <a:defRPr/>
            </a:lvl7pPr>
            <a:lvl8pPr rtl="0" indent="0" marL="3200400">
              <a:spcBef>
                <a:spcPts val="0"/>
              </a:spcBef>
              <a:buFont typeface="Arial"/>
              <a:buNone/>
              <a:defRPr/>
            </a:lvl8pPr>
            <a:lvl9pPr rtl="0" indent="0" marL="3657600">
              <a:spcBef>
                <a:spcPts val="0"/>
              </a:spcBef>
              <a:buFont typeface="Arial"/>
              <a:buNone/>
              <a:defRPr/>
            </a:lvl9pPr>
          </a:lstStyle>
          <a:p/>
        </p:txBody>
      </p:sp>
      <p:sp>
        <p:nvSpPr>
          <p:cNvPr id="61" name="Shape 61"/>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62" name="Shape 62"/>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63" name="Shape 63"/>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4" name="Shape 64"/>
        <p:cNvGrpSpPr/>
        <p:nvPr/>
      </p:nvGrpSpPr>
      <p:grpSpPr>
        <a:xfrm>
          <a:off y="0" x="0"/>
          <a:ext cy="0" cx="0"/>
          <a:chOff y="0" x="0"/>
          <a:chExt cy="0" cx="0"/>
        </a:xfrm>
      </p:grpSpPr>
      <p:sp>
        <p:nvSpPr>
          <p:cNvPr id="65" name="Shape 65"/>
          <p:cNvSpPr txBox="1"/>
          <p:nvPr>
            <p:ph type="title"/>
          </p:nvPr>
        </p:nvSpPr>
        <p:spPr>
          <a:xfrm>
            <a:off y="4800600" x="1792288"/>
            <a:ext cy="566736" cx="54863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6" name="Shape 66"/>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67" name="Shape 67"/>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68" name="Shape 68"/>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1.xml" Type="http://schemas.openxmlformats.org/officeDocument/2006/relationships/slideLayout" Id="rId2"/><Relationship Target="../slideLayouts/slideLayout11.xml" Type="http://schemas.openxmlformats.org/officeDocument/2006/relationships/slideLayout" Id="rId12"/><Relationship Target="../theme/theme1.xml" Type="http://schemas.openxmlformats.org/officeDocument/2006/relationships/theme" Id="rId13"/><Relationship Target="../media/image00.png" Type="http://schemas.openxmlformats.org/officeDocument/2006/relationships/image" Id="rId1"/><Relationship Target="../slideLayouts/slideLayout3.xml" Type="http://schemas.openxmlformats.org/officeDocument/2006/relationships/slideLayout" Id="rId4"/><Relationship Target="../slideLayouts/slideLayout9.xml" Type="http://schemas.openxmlformats.org/officeDocument/2006/relationships/slideLayout" Id="rId10"/><Relationship Target="../slideLayouts/slideLayout2.xml" Type="http://schemas.openxmlformats.org/officeDocument/2006/relationships/slideLayout" Id="rId3"/><Relationship Target="../slideLayouts/slideLayout10.xml" Type="http://schemas.openxmlformats.org/officeDocument/2006/relationships/slideLayout" Id="rId11"/><Relationship Target="../slideLayouts/slideLayout8.xml" Type="http://schemas.openxmlformats.org/officeDocument/2006/relationships/slideLayout" Id="rId9"/><Relationship Target="../slideLayouts/slideLayout5.xml" Type="http://schemas.openxmlformats.org/officeDocument/2006/relationships/slideLayout" Id="rId6"/><Relationship Target="../slideLayouts/slideLayout4.xml" Type="http://schemas.openxmlformats.org/officeDocument/2006/relationships/slideLayout" Id="rId5"/><Relationship Target="../slideLayouts/slideLayout7.xml" Type="http://schemas.openxmlformats.org/officeDocument/2006/relationships/slideLayout" Id="rId8"/><Relationship Target="../slideLayouts/slideLayout6.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alphaModFix/>
          </a:blip>
          <a:stretch>
            <a:fillRect/>
          </a:stretch>
        </a:blipFill>
      </p:bgPr>
    </p:bg>
    <p:spTree>
      <p:nvGrpSpPr>
        <p:cNvPr id="8" name="Shape 8"/>
        <p:cNvGrpSpPr/>
        <p:nvPr/>
      </p:nvGrpSpPr>
      <p:grpSpPr>
        <a:xfrm>
          <a:off y="0" x="0"/>
          <a:ext cy="0" cx="0"/>
          <a:chOff y="0" x="0"/>
          <a:chExt cy="0" cx="0"/>
        </a:xfrm>
      </p:grpSpPr>
      <p:sp>
        <p:nvSpPr>
          <p:cNvPr id="9" name="Shape 9"/>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ctr" rtl="0" marR="0" indent="0" marL="0">
              <a:lnSpc>
                <a:spcPct val="100000"/>
              </a:lnSpc>
              <a:spcBef>
                <a:spcPts val="0"/>
              </a:spcBef>
              <a:spcAft>
                <a:spcPts val="0"/>
              </a:spcAft>
              <a:buClr>
                <a:srgbClr val="000000"/>
              </a:buClr>
              <a:buFont typeface="Arial"/>
              <a:buNone/>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0" name="Shape 10"/>
          <p:cNvSpPr txBox="1"/>
          <p:nvPr>
            <p:ph idx="1" type="body"/>
          </p:nvPr>
        </p:nvSpPr>
        <p:spPr>
          <a:xfrm>
            <a:off y="1600200" x="457200"/>
            <a:ext cy="4525963" cx="8229600"/>
          </a:xfrm>
          <a:prstGeom prst="rect">
            <a:avLst/>
          </a:prstGeom>
          <a:noFill/>
          <a:ln>
            <a:noFill/>
          </a:ln>
        </p:spPr>
        <p:txBody>
          <a:bodyPr bIns="91425" rIns="91425" lIns="91425" tIns="91425" anchor="t" anchorCtr="0"/>
          <a:lstStyle>
            <a:lvl1pPr algn="l" rtl="0" marR="0" indent="-50800" marL="342900">
              <a:lnSpc>
                <a:spcPct val="100000"/>
              </a:lnSpc>
              <a:spcBef>
                <a:spcPts val="640"/>
              </a:spcBef>
              <a:spcAft>
                <a:spcPts val="0"/>
              </a:spcAft>
              <a:buClr>
                <a:schemeClr val="dk1"/>
              </a:buClr>
              <a:buFont typeface="Arial"/>
              <a:buChar char="•"/>
              <a:defRPr/>
            </a:lvl1pPr>
            <a:lvl2pPr algn="l" rtl="0" marR="0" indent="-19050" marL="742950">
              <a:lnSpc>
                <a:spcPct val="100000"/>
              </a:lnSpc>
              <a:spcBef>
                <a:spcPts val="560"/>
              </a:spcBef>
              <a:spcAft>
                <a:spcPts val="0"/>
              </a:spcAft>
              <a:buClr>
                <a:schemeClr val="dk1"/>
              </a:buClr>
              <a:buFont typeface="Arial"/>
              <a:buChar char="–"/>
              <a:defRPr/>
            </a:lvl2pPr>
            <a:lvl3pPr algn="l" rtl="0" marR="0" indent="12700" marL="1143000">
              <a:lnSpc>
                <a:spcPct val="100000"/>
              </a:lnSpc>
              <a:spcBef>
                <a:spcPts val="480"/>
              </a:spcBef>
              <a:spcAft>
                <a:spcPts val="0"/>
              </a:spcAft>
              <a:buClr>
                <a:schemeClr val="dk1"/>
              </a:buClr>
              <a:buFont typeface="Arial"/>
              <a:buChar char="•"/>
              <a:defRPr/>
            </a:lvl3pPr>
            <a:lvl4pPr algn="l" rtl="0" marR="0" indent="-12700" marL="1600200">
              <a:lnSpc>
                <a:spcPct val="100000"/>
              </a:lnSpc>
              <a:spcBef>
                <a:spcPts val="400"/>
              </a:spcBef>
              <a:spcAft>
                <a:spcPts val="0"/>
              </a:spcAft>
              <a:buClr>
                <a:schemeClr val="dk1"/>
              </a:buClr>
              <a:buFont typeface="Arial"/>
              <a:buChar char="–"/>
              <a:defRPr/>
            </a:lvl4pPr>
            <a:lvl5pPr algn="l" rtl="0" marR="0" indent="-12700" marL="2057400">
              <a:lnSpc>
                <a:spcPct val="100000"/>
              </a:lnSpc>
              <a:spcBef>
                <a:spcPts val="400"/>
              </a:spcBef>
              <a:spcAft>
                <a:spcPts val="0"/>
              </a:spcAft>
              <a:buClr>
                <a:schemeClr val="dk1"/>
              </a:buClr>
              <a:buFont typeface="Arial"/>
              <a:buChar char="»"/>
              <a:defRPr/>
            </a:lvl5pPr>
            <a:lvl6pPr algn="l" rtl="0" marR="0" indent="-12700" marL="2514600">
              <a:lnSpc>
                <a:spcPct val="100000"/>
              </a:lnSpc>
              <a:spcBef>
                <a:spcPts val="400"/>
              </a:spcBef>
              <a:spcAft>
                <a:spcPts val="0"/>
              </a:spcAft>
              <a:buClr>
                <a:schemeClr val="dk1"/>
              </a:buClr>
              <a:buFont typeface="Arial"/>
              <a:buChar char="»"/>
              <a:defRPr/>
            </a:lvl6pPr>
            <a:lvl7pPr algn="l" rtl="0" marR="0" indent="-12700" marL="2971800">
              <a:lnSpc>
                <a:spcPct val="100000"/>
              </a:lnSpc>
              <a:spcBef>
                <a:spcPts val="400"/>
              </a:spcBef>
              <a:spcAft>
                <a:spcPts val="0"/>
              </a:spcAft>
              <a:buClr>
                <a:schemeClr val="dk1"/>
              </a:buClr>
              <a:buFont typeface="Arial"/>
              <a:buChar char="»"/>
              <a:defRPr/>
            </a:lvl7pPr>
            <a:lvl8pPr algn="l" rtl="0" marR="0" indent="-12700" marL="3429000">
              <a:lnSpc>
                <a:spcPct val="100000"/>
              </a:lnSpc>
              <a:spcBef>
                <a:spcPts val="400"/>
              </a:spcBef>
              <a:spcAft>
                <a:spcPts val="0"/>
              </a:spcAft>
              <a:buClr>
                <a:schemeClr val="dk1"/>
              </a:buClr>
              <a:buFont typeface="Arial"/>
              <a:buChar char="»"/>
              <a:defRPr/>
            </a:lvl8pPr>
            <a:lvl9pPr algn="l" rtl="0" marR="0" indent="-12700" marL="3886200">
              <a:lnSpc>
                <a:spcPct val="100000"/>
              </a:lnSpc>
              <a:spcBef>
                <a:spcPts val="400"/>
              </a:spcBef>
              <a:spcAft>
                <a:spcPts val="0"/>
              </a:spcAft>
              <a:buClr>
                <a:schemeClr val="dk1"/>
              </a:buClr>
              <a:buFont typeface="Arial"/>
              <a:buChar char="»"/>
              <a:defRPr/>
            </a:lvl9pPr>
          </a:lstStyle>
          <a:p/>
        </p:txBody>
      </p:sp>
      <p:sp>
        <p:nvSpPr>
          <p:cNvPr id="11" name="Shape 11"/>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12" name="Shape 12"/>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13" name="Shape 13"/>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 accent2="accent2" accent3="accent3" accent4="accent4" accent5="accent5" accent6="accent6" hlink="hlink" tx2="lt2" tx1="dk1" bg2="dk2" bg1="lt1" folHlink="folHlink" accent1="accent1"/>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7.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7.xml" Type="http://schemas.openxmlformats.org/officeDocument/2006/relationships/slideLayout" Id="rId1"/><Relationship Target="../media/image05.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7.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7.xml" Type="http://schemas.openxmlformats.org/officeDocument/2006/relationships/slideLayout" Id="rId1"/><Relationship Target="../media/image01.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7.xml" Type="http://schemas.openxmlformats.org/officeDocument/2006/relationships/slideLayout" Id="rId1"/><Relationship Target="http://www.taskroulette.biz/" Type="http://schemas.openxmlformats.org/officeDocument/2006/relationships/hyperlink" TargetMode="External" Id="rId4"/><Relationship Target="../media/image06.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7.xml" Type="http://schemas.openxmlformats.org/officeDocument/2006/relationships/slideLayout" Id="rId1"/><Relationship Target="../media/image04.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7.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7.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7.xml" Type="http://schemas.openxmlformats.org/officeDocument/2006/relationships/slideLayout" Id="rId1"/><Relationship Target="../media/image02.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7.xml" Type="http://schemas.openxmlformats.org/officeDocument/2006/relationships/slideLayout" Id="rId1"/><Relationship Target="../media/image03.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y="0" x="0"/>
          <a:ext cy="0" cx="0"/>
          <a:chOff y="0" x="0"/>
          <a:chExt cy="0" cx="0"/>
        </a:xfrm>
      </p:grpSpPr>
      <p:sp>
        <p:nvSpPr>
          <p:cNvPr id="82" name="Shape 82"/>
          <p:cNvSpPr txBox="1"/>
          <p:nvPr>
            <p:ph idx="1" type="subTitle"/>
          </p:nvPr>
        </p:nvSpPr>
        <p:spPr>
          <a:xfrm>
            <a:off y="3200400" x="2438399"/>
            <a:ext cy="381000" cx="4267198"/>
          </a:xfrm>
          <a:prstGeom prst="rect">
            <a:avLst/>
          </a:prstGeom>
          <a:noFill/>
          <a:ln>
            <a:noFill/>
          </a:ln>
        </p:spPr>
        <p:txBody>
          <a:bodyPr bIns="45700" rIns="91425" lIns="91425" tIns="45700" anchor="t" anchorCtr="0">
            <a:spAutoFit/>
          </a:bodyPr>
          <a:lstStyle/>
          <a:p>
            <a:pPr algn="ctr" rtl="0" lvl="0" marR="0" indent="0" marL="0">
              <a:lnSpc>
                <a:spcPct val="100000"/>
              </a:lnSpc>
              <a:spcBef>
                <a:spcPts val="0"/>
              </a:spcBef>
              <a:spcAft>
                <a:spcPts val="0"/>
              </a:spcAft>
              <a:buClr>
                <a:schemeClr val="dk1"/>
              </a:buClr>
              <a:buSzPct val="25000"/>
              <a:buFont typeface="Cabin"/>
              <a:buNone/>
            </a:pPr>
            <a:r>
              <a:rPr strike="noStrike" u="none" b="0" cap="none" baseline="0" sz="1800" lang="en-US" i="0">
                <a:solidFill>
                  <a:schemeClr val="dk1"/>
                </a:solidFill>
                <a:latin typeface="Cabin"/>
                <a:ea typeface="Cabin"/>
                <a:cs typeface="Cabin"/>
                <a:sym typeface="Cabin"/>
                <a:rtl val="0"/>
              </a:rPr>
              <a:t>Team MADNESS</a:t>
            </a:r>
          </a:p>
        </p:txBody>
      </p:sp>
      <p:sp>
        <p:nvSpPr>
          <p:cNvPr id="83" name="Shape 83"/>
          <p:cNvSpPr txBox="1"/>
          <p:nvPr/>
        </p:nvSpPr>
        <p:spPr>
          <a:xfrm>
            <a:off y="6170987" x="3174105"/>
            <a:ext cy="369332" cx="2871987"/>
          </a:xfrm>
          <a:prstGeom prst="rect">
            <a:avLst/>
          </a:prstGeom>
          <a:noFill/>
          <a:ln>
            <a:noFill/>
          </a:ln>
        </p:spPr>
        <p:txBody>
          <a:bodyPr bIns="45700" rIns="91425" lIns="91425" tIns="45700" anchor="t" anchorCtr="0">
            <a:spAutoFit/>
          </a:bodyPr>
          <a:lstStyle/>
          <a:p>
            <a:pPr algn="ctr" rtl="0" lvl="0" marR="0" indent="0" marL="0">
              <a:lnSpc>
                <a:spcPct val="100000"/>
              </a:lnSpc>
              <a:spcBef>
                <a:spcPts val="0"/>
              </a:spcBef>
              <a:spcAft>
                <a:spcPts val="0"/>
              </a:spcAft>
              <a:buClr>
                <a:schemeClr val="lt2"/>
              </a:buClr>
              <a:buSzPct val="25000"/>
              <a:buFont typeface="Cabin"/>
              <a:buNone/>
            </a:pPr>
            <a:r>
              <a:rPr strike="noStrike" u="none" b="0" cap="none" baseline="0" sz="1800" lang="en-US" i="0">
                <a:solidFill>
                  <a:schemeClr val="lt2"/>
                </a:solidFill>
                <a:latin typeface="Cabin"/>
                <a:ea typeface="Cabin"/>
                <a:cs typeface="Cabin"/>
                <a:sym typeface="Cabin"/>
                <a:rtl val="0"/>
              </a:rPr>
              <a:t>COP 4331 – Spring 2014</a:t>
            </a:r>
          </a:p>
        </p:txBody>
      </p:sp>
      <p:sp>
        <p:nvSpPr>
          <p:cNvPr id="84" name="Shape 84"/>
          <p:cNvSpPr txBox="1"/>
          <p:nvPr/>
        </p:nvSpPr>
        <p:spPr>
          <a:xfrm>
            <a:off y="1752600" x="533400"/>
            <a:ext cy="1295400" cx="8153398"/>
          </a:xfrm>
          <a:prstGeom prst="rect">
            <a:avLst/>
          </a:prstGeom>
          <a:noFill/>
          <a:ln>
            <a:noFill/>
          </a:ln>
        </p:spPr>
        <p:txBody>
          <a:bodyPr bIns="45700" rIns="91425" lIns="91425" tIns="45700" anchor="t" anchorCtr="0">
            <a:spAutoFit/>
          </a:bodyPr>
          <a:lstStyle/>
          <a:p>
            <a:pPr algn="ctr" rtl="0" lvl="0" marR="0" indent="0" marL="0">
              <a:lnSpc>
                <a:spcPct val="100000"/>
              </a:lnSpc>
              <a:spcBef>
                <a:spcPts val="0"/>
              </a:spcBef>
              <a:spcAft>
                <a:spcPts val="0"/>
              </a:spcAft>
              <a:buClr>
                <a:srgbClr val="535353"/>
              </a:buClr>
              <a:buSzPct val="25000"/>
              <a:buFont typeface="Cabin"/>
              <a:buNone/>
            </a:pPr>
            <a:r>
              <a:rPr strike="noStrike" u="none" b="0" cap="none" baseline="0" sz="9600" lang="en-US" i="0">
                <a:solidFill>
                  <a:srgbClr val="535353"/>
                </a:solidFill>
                <a:latin typeface="Cabin"/>
                <a:ea typeface="Cabin"/>
                <a:cs typeface="Cabin"/>
                <a:sym typeface="Cabin"/>
                <a:rtl val="0"/>
              </a:rPr>
              <a:t>Task</a:t>
            </a:r>
            <a:r>
              <a:rPr strike="noStrike" u="none" b="0" cap="none" baseline="0" sz="9600" lang="en-US" i="1">
                <a:solidFill>
                  <a:srgbClr val="00C5F4"/>
                </a:solidFill>
                <a:latin typeface="Cabin"/>
                <a:ea typeface="Cabin"/>
                <a:cs typeface="Cabin"/>
                <a:sym typeface="Cabin"/>
                <a:rtl val="0"/>
              </a:rPr>
              <a:t>Roulette</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y="0" x="0"/>
          <a:ext cy="0" cx="0"/>
          <a:chOff y="0" x="0"/>
          <a:chExt cy="0" cx="0"/>
        </a:xfrm>
      </p:grpSpPr>
      <p:sp>
        <p:nvSpPr>
          <p:cNvPr id="170" name="Shape 170"/>
          <p:cNvSpPr txBox="1"/>
          <p:nvPr>
            <p:ph idx="1" type="body"/>
          </p:nvPr>
        </p:nvSpPr>
        <p:spPr>
          <a:xfrm>
            <a:off y="1219200" x="533400"/>
            <a:ext cy="3733800" cx="7247466"/>
          </a:xfrm>
          <a:prstGeom prst="rect">
            <a:avLst/>
          </a:prstGeom>
          <a:noFill/>
          <a:ln>
            <a:noFill/>
          </a:ln>
        </p:spPr>
        <p:txBody>
          <a:bodyPr bIns="45700" rIns="91425" lIns="91425" tIns="45700" anchor="t" anchorCtr="0">
            <a:spAutoFit/>
          </a:bodyPr>
          <a:lstStyle/>
          <a:p>
            <a:pPr algn="ctr" rtl="0" lvl="0" marR="0" indent="0" marL="0">
              <a:lnSpc>
                <a:spcPct val="100000"/>
              </a:lnSpc>
              <a:spcBef>
                <a:spcPts val="0"/>
              </a:spcBef>
              <a:spcAft>
                <a:spcPts val="0"/>
              </a:spcAft>
              <a:buClr>
                <a:schemeClr val="dk1"/>
              </a:buClr>
              <a:buFont typeface="Georgia"/>
              <a:buNone/>
            </a:pPr>
            <a:r>
              <a:t/>
            </a:r>
            <a:endParaRPr/>
          </a:p>
          <a:p>
            <a:pPr algn="l" rtl="0" lvl="0" marR="0" indent="12700" marL="342900">
              <a:lnSpc>
                <a:spcPct val="100000"/>
              </a:lnSpc>
              <a:spcBef>
                <a:spcPts val="640"/>
              </a:spcBef>
              <a:spcAft>
                <a:spcPts val="0"/>
              </a:spcAft>
              <a:buClr>
                <a:schemeClr val="dk1"/>
              </a:buClr>
              <a:buFont typeface="Arial"/>
              <a:buNone/>
            </a:pPr>
            <a:r>
              <a:t/>
            </a:r>
            <a:endParaRPr strike="noStrike" u="none" b="0" cap="none" baseline="0" sz="2400" i="0">
              <a:solidFill>
                <a:srgbClr val="535353"/>
              </a:solidFill>
              <a:latin typeface="Georgia"/>
              <a:ea typeface="Georgia"/>
              <a:cs typeface="Georgia"/>
              <a:sym typeface="Georgia"/>
              <a:rtl val="0"/>
            </a:endParaRPr>
          </a:p>
        </p:txBody>
      </p:sp>
      <p:sp>
        <p:nvSpPr>
          <p:cNvPr id="171" name="Shape 171"/>
          <p:cNvSpPr txBox="1"/>
          <p:nvPr/>
        </p:nvSpPr>
        <p:spPr>
          <a:xfrm>
            <a:off y="380997" x="533400"/>
            <a:ext cy="584774" cx="2895600"/>
          </a:xfrm>
          <a:prstGeom prst="rect">
            <a:avLst/>
          </a:prstGeom>
          <a:noFill/>
          <a:ln>
            <a:noFill/>
          </a:ln>
        </p:spPr>
        <p:txBody>
          <a:bodyPr bIns="45700" rIns="91425" lIns="91425" tIns="45700" anchor="t" anchorCtr="0">
            <a:spAutoFit/>
          </a:bodyPr>
          <a:lstStyle/>
          <a:p>
            <a:pPr algn="l" rtl="0" lvl="0" marR="0" indent="0" marL="0">
              <a:lnSpc>
                <a:spcPct val="100000"/>
              </a:lnSpc>
              <a:spcBef>
                <a:spcPts val="0"/>
              </a:spcBef>
              <a:spcAft>
                <a:spcPts val="0"/>
              </a:spcAft>
              <a:buClr>
                <a:srgbClr val="313131"/>
              </a:buClr>
              <a:buSzPct val="25000"/>
              <a:buFont typeface="Arial"/>
              <a:buNone/>
            </a:pPr>
            <a:r>
              <a:rPr sz="3200" lang="en-US">
                <a:solidFill>
                  <a:srgbClr val="313131"/>
                </a:solidFill>
              </a:rPr>
              <a:t>Questions?</a:t>
            </a:r>
          </a:p>
        </p:txBody>
      </p:sp>
      <p:cxnSp>
        <p:nvCxnSpPr>
          <p:cNvPr id="172" name="Shape 172"/>
          <p:cNvCxnSpPr/>
          <p:nvPr/>
        </p:nvCxnSpPr>
        <p:spPr>
          <a:xfrm rot="10800000">
            <a:off y="982704" x="685800"/>
            <a:ext cy="0" cx="7619999"/>
          </a:xfrm>
          <a:prstGeom prst="straightConnector1">
            <a:avLst/>
          </a:prstGeom>
          <a:noFill/>
          <a:ln w="9525" cap="flat">
            <a:solidFill>
              <a:srgbClr val="C5C5C5"/>
            </a:solidFill>
            <a:prstDash val="solid"/>
            <a:round/>
            <a:headEnd w="med" len="med" type="none"/>
            <a:tailEnd w="med" len="med" type="none"/>
          </a:ln>
        </p:spPr>
      </p:cxnSp>
      <p:pic>
        <p:nvPicPr>
          <p:cNvPr id="173" name="Shape 173"/>
          <p:cNvPicPr preferRelativeResize="0"/>
          <p:nvPr/>
        </p:nvPicPr>
        <p:blipFill>
          <a:blip r:embed="rId3">
            <a:alphaModFix/>
          </a:blip>
          <a:stretch>
            <a:fillRect/>
          </a:stretch>
        </p:blipFill>
        <p:spPr>
          <a:xfrm>
            <a:off y="1219200" x="2832100"/>
            <a:ext cy="3327398" cx="3327398"/>
          </a:xfrm>
          <a:prstGeom prst="rect">
            <a:avLst/>
          </a:prstGeom>
          <a:noFill/>
          <a:ln>
            <a:noFill/>
          </a:ln>
        </p:spPr>
      </p:pic>
      <p:sp>
        <p:nvSpPr>
          <p:cNvPr id="174" name="Shape 174"/>
          <p:cNvSpPr txBox="1"/>
          <p:nvPr/>
        </p:nvSpPr>
        <p:spPr>
          <a:xfrm>
            <a:off y="6019800" x="7848600"/>
            <a:ext cy="457200" cx="1143000"/>
          </a:xfrm>
          <a:prstGeom prst="rect">
            <a:avLst/>
          </a:prstGeom>
          <a:noFill/>
          <a:ln>
            <a:noFill/>
          </a:ln>
        </p:spPr>
        <p:txBody>
          <a:bodyPr bIns="45700" rIns="91425" lIns="91425" tIns="45700" anchor="t" anchorCtr="0">
            <a:spAutoFit/>
          </a:bodyPr>
          <a:lstStyle/>
          <a:p>
            <a:pPr algn="ctr" rtl="0" lvl="0" marR="0" indent="0" marL="0">
              <a:lnSpc>
                <a:spcPct val="100000"/>
              </a:lnSpc>
              <a:spcBef>
                <a:spcPts val="0"/>
              </a:spcBef>
              <a:spcAft>
                <a:spcPts val="0"/>
              </a:spcAft>
              <a:buClr>
                <a:srgbClr val="FFFFFF"/>
              </a:buClr>
              <a:buSzPct val="25000"/>
              <a:buFont typeface="Cabin"/>
              <a:buNone/>
            </a:pPr>
            <a:r>
              <a:rPr strike="noStrike" u="none" b="0" cap="none" baseline="0" sz="4000" lang="en-US" i="0">
                <a:solidFill>
                  <a:srgbClr val="FFFFFF"/>
                </a:solidFill>
                <a:latin typeface="Cabin"/>
                <a:ea typeface="Cabin"/>
                <a:cs typeface="Cabin"/>
                <a:sym typeface="Cabin"/>
                <a:rtl val="0"/>
              </a:rPr>
              <a:t>T</a:t>
            </a:r>
            <a:r>
              <a:rPr strike="noStrike" u="none" b="0" cap="none" baseline="0" sz="4000" lang="en-US" i="1">
                <a:solidFill>
                  <a:srgbClr val="00C5F4"/>
                </a:solidFill>
                <a:latin typeface="Cabin"/>
                <a:ea typeface="Cabin"/>
                <a:cs typeface="Cabin"/>
                <a:sym typeface="Cabin"/>
                <a:rtl val="0"/>
              </a:rPr>
              <a:t>R</a:t>
            </a:r>
          </a:p>
        </p:txBody>
      </p:sp>
      <p:sp>
        <p:nvSpPr>
          <p:cNvPr id="175" name="Shape 175"/>
          <p:cNvSpPr txBox="1"/>
          <p:nvPr/>
        </p:nvSpPr>
        <p:spPr>
          <a:xfrm>
            <a:off y="1499025" x="3147925"/>
            <a:ext cy="457200" cx="3657600"/>
          </a:xfrm>
          <a:prstGeom prst="rect">
            <a:avLst/>
          </a:prstGeom>
          <a:noFill/>
          <a:ln>
            <a:noFill/>
          </a:ln>
        </p:spPr>
        <p:txBody>
          <a:bodyPr bIns="91425" rIns="91425" lIns="91425" tIns="91425" anchor="t" anchorCtr="0">
            <a:spAutoFit/>
          </a:bodyPr>
          <a:lstStyle/>
          <a:p>
            <a:pPr>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y="0" x="0"/>
          <a:ext cy="0" cx="0"/>
          <a:chOff y="0" x="0"/>
          <a:chExt cy="0" cx="0"/>
        </a:xfrm>
      </p:grpSpPr>
      <p:sp>
        <p:nvSpPr>
          <p:cNvPr id="90" name="Shape 90"/>
          <p:cNvSpPr txBox="1"/>
          <p:nvPr/>
        </p:nvSpPr>
        <p:spPr>
          <a:xfrm>
            <a:off y="1295400" x="1828800"/>
            <a:ext cy="381000" cx="6400799"/>
          </a:xfrm>
          <a:prstGeom prst="rect">
            <a:avLst/>
          </a:prstGeom>
          <a:noFill/>
          <a:ln>
            <a:noFill/>
          </a:ln>
        </p:spPr>
        <p:txBody>
          <a:bodyPr bIns="45700" rIns="91425" lIns="91425" tIns="45700" anchor="t" anchorCtr="0">
            <a:spAutoFit/>
          </a:bodyPr>
          <a:lstStyle/>
          <a:p>
            <a:pPr algn="l" rtl="0" lvl="0" marR="0" indent="0" marL="0">
              <a:lnSpc>
                <a:spcPct val="100000"/>
              </a:lnSpc>
              <a:spcBef>
                <a:spcPts val="0"/>
              </a:spcBef>
              <a:spcAft>
                <a:spcPts val="0"/>
              </a:spcAft>
              <a:buClr>
                <a:srgbClr val="373737"/>
              </a:buClr>
              <a:buSzPct val="25000"/>
              <a:buFont typeface="Georgia"/>
              <a:buNone/>
            </a:pPr>
            <a:r>
              <a:rPr strike="noStrike" u="none" b="0" cap="none" baseline="0" sz="2400" lang="en-US" i="0">
                <a:solidFill>
                  <a:srgbClr val="373737"/>
                </a:solidFill>
                <a:latin typeface="Georgia"/>
                <a:ea typeface="Georgia"/>
                <a:cs typeface="Georgia"/>
                <a:sym typeface="Georgia"/>
              </a:rPr>
              <a:t>Cody McMahon </a:t>
            </a:r>
            <a:r>
              <a:rPr strike="noStrike" u="none" b="0" cap="none" baseline="0" sz="2400" lang="en-US" i="1">
                <a:solidFill>
                  <a:srgbClr val="525252"/>
                </a:solidFill>
                <a:latin typeface="Georgia"/>
                <a:ea typeface="Georgia"/>
                <a:cs typeface="Georgia"/>
                <a:sym typeface="Georgia"/>
              </a:rPr>
              <a:t>– </a:t>
            </a:r>
            <a:r>
              <a:rPr sz="2400" lang="en-US" i="1">
                <a:solidFill>
                  <a:srgbClr val="525252"/>
                </a:solidFill>
                <a:latin typeface="Georgia"/>
                <a:ea typeface="Georgia"/>
                <a:cs typeface="Georgia"/>
                <a:sym typeface="Georgia"/>
              </a:rPr>
              <a:t>Project Manager</a:t>
            </a:r>
          </a:p>
          <a:p>
            <a:pPr algn="l" rtl="0" lvl="0" marR="0" indent="0" marL="0">
              <a:lnSpc>
                <a:spcPct val="100000"/>
              </a:lnSpc>
              <a:spcBef>
                <a:spcPts val="0"/>
              </a:spcBef>
              <a:spcAft>
                <a:spcPts val="0"/>
              </a:spcAft>
              <a:buClr>
                <a:srgbClr val="000000"/>
              </a:buClr>
              <a:buFont typeface="Arial"/>
              <a:buNone/>
            </a:pPr>
            <a:r>
              <a:t/>
            </a:r>
            <a:endParaRPr strike="noStrike" u="none" b="0" cap="none" baseline="0" sz="2400" i="1">
              <a:solidFill>
                <a:srgbClr val="525252"/>
              </a:solidFill>
              <a:latin typeface="Georgia"/>
              <a:ea typeface="Georgia"/>
              <a:cs typeface="Georgia"/>
              <a:sym typeface="Georgia"/>
            </a:endParaRPr>
          </a:p>
        </p:txBody>
      </p:sp>
      <p:sp>
        <p:nvSpPr>
          <p:cNvPr id="91" name="Shape 91"/>
          <p:cNvSpPr txBox="1"/>
          <p:nvPr/>
        </p:nvSpPr>
        <p:spPr>
          <a:xfrm>
            <a:off y="381000" x="533400"/>
            <a:ext cy="584700" cx="6287700"/>
          </a:xfrm>
          <a:prstGeom prst="rect">
            <a:avLst/>
          </a:prstGeom>
          <a:noFill/>
          <a:ln>
            <a:noFill/>
          </a:ln>
        </p:spPr>
        <p:txBody>
          <a:bodyPr bIns="45700" rIns="91425" lIns="91425" tIns="45700" anchor="t" anchorCtr="0">
            <a:spAutoFit/>
          </a:bodyPr>
          <a:lstStyle/>
          <a:p>
            <a:pPr algn="l" rtl="0" lvl="0" marR="0" indent="0" marL="0">
              <a:lnSpc>
                <a:spcPct val="100000"/>
              </a:lnSpc>
              <a:spcBef>
                <a:spcPts val="0"/>
              </a:spcBef>
              <a:spcAft>
                <a:spcPts val="0"/>
              </a:spcAft>
              <a:buClr>
                <a:srgbClr val="313131"/>
              </a:buClr>
              <a:buSzPct val="25000"/>
              <a:buFont typeface="Arial"/>
              <a:buNone/>
            </a:pPr>
            <a:r>
              <a:rPr strike="noStrike" u="none" b="0" cap="none" baseline="0" sz="3200" lang="en-US" i="0">
                <a:solidFill>
                  <a:srgbClr val="313131"/>
                </a:solidFill>
                <a:latin typeface="Arial"/>
                <a:ea typeface="Arial"/>
                <a:cs typeface="Arial"/>
                <a:sym typeface="Arial"/>
              </a:rPr>
              <a:t>This project is MADNESS!</a:t>
            </a:r>
          </a:p>
        </p:txBody>
      </p:sp>
      <p:cxnSp>
        <p:nvCxnSpPr>
          <p:cNvPr id="92" name="Shape 92"/>
          <p:cNvCxnSpPr/>
          <p:nvPr/>
        </p:nvCxnSpPr>
        <p:spPr>
          <a:xfrm rot="10800000">
            <a:off y="982704" x="685799"/>
            <a:ext cy="0" cx="7619999"/>
          </a:xfrm>
          <a:prstGeom prst="straightConnector1">
            <a:avLst/>
          </a:prstGeom>
          <a:noFill/>
          <a:ln w="9525" cap="flat">
            <a:solidFill>
              <a:srgbClr val="C5C5C5"/>
            </a:solidFill>
            <a:prstDash val="solid"/>
            <a:round/>
            <a:headEnd w="med" len="med" type="none"/>
            <a:tailEnd w="med" len="med" type="none"/>
          </a:ln>
        </p:spPr>
      </p:cxnSp>
      <p:sp>
        <p:nvSpPr>
          <p:cNvPr id="93" name="Shape 93"/>
          <p:cNvSpPr txBox="1"/>
          <p:nvPr/>
        </p:nvSpPr>
        <p:spPr>
          <a:xfrm>
            <a:off y="2286000" x="1828800"/>
            <a:ext cy="381000" cx="6400799"/>
          </a:xfrm>
          <a:prstGeom prst="rect">
            <a:avLst/>
          </a:prstGeom>
          <a:noFill/>
          <a:ln>
            <a:noFill/>
          </a:ln>
        </p:spPr>
        <p:txBody>
          <a:bodyPr bIns="45700" rIns="91425" lIns="91425" tIns="45700" anchor="t" anchorCtr="0">
            <a:spAutoFit/>
          </a:bodyPr>
          <a:lstStyle/>
          <a:p>
            <a:pPr algn="l" rtl="0" lvl="0" marR="0" indent="0" marL="0">
              <a:lnSpc>
                <a:spcPct val="100000"/>
              </a:lnSpc>
              <a:spcBef>
                <a:spcPts val="0"/>
              </a:spcBef>
              <a:spcAft>
                <a:spcPts val="0"/>
              </a:spcAft>
              <a:buClr>
                <a:srgbClr val="373737"/>
              </a:buClr>
              <a:buSzPct val="25000"/>
              <a:buFont typeface="Georgia"/>
              <a:buNone/>
            </a:pPr>
            <a:r>
              <a:rPr strike="noStrike" u="none" b="0" cap="none" baseline="0" sz="2400" lang="en-US" i="0">
                <a:solidFill>
                  <a:srgbClr val="373737"/>
                </a:solidFill>
                <a:latin typeface="Georgia"/>
                <a:ea typeface="Georgia"/>
                <a:cs typeface="Georgia"/>
                <a:sym typeface="Georgia"/>
              </a:rPr>
              <a:t>Jessica Carter </a:t>
            </a:r>
            <a:r>
              <a:rPr strike="noStrike" u="none" b="0" cap="none" baseline="0" sz="2400" lang="en-US" i="1">
                <a:solidFill>
                  <a:srgbClr val="535353"/>
                </a:solidFill>
                <a:latin typeface="Georgia"/>
                <a:ea typeface="Georgia"/>
                <a:cs typeface="Georgia"/>
                <a:sym typeface="Georgia"/>
              </a:rPr>
              <a:t>– </a:t>
            </a:r>
            <a:r>
              <a:rPr sz="2400" lang="en-US" i="1">
                <a:solidFill>
                  <a:srgbClr val="535353"/>
                </a:solidFill>
                <a:latin typeface="Georgia"/>
                <a:ea typeface="Georgia"/>
                <a:cs typeface="Georgia"/>
                <a:sym typeface="Georgia"/>
              </a:rPr>
              <a:t>Front-end/Back-end</a:t>
            </a:r>
          </a:p>
          <a:p>
            <a:pPr algn="l" rtl="0" lvl="0" marR="0" indent="0" marL="0">
              <a:lnSpc>
                <a:spcPct val="100000"/>
              </a:lnSpc>
              <a:spcBef>
                <a:spcPts val="0"/>
              </a:spcBef>
              <a:spcAft>
                <a:spcPts val="0"/>
              </a:spcAft>
              <a:buClr>
                <a:srgbClr val="000000"/>
              </a:buClr>
              <a:buFont typeface="Arial"/>
              <a:buNone/>
            </a:pPr>
            <a:r>
              <a:t/>
            </a:r>
            <a:endParaRPr strike="noStrike" u="none" b="0" cap="none" baseline="0" sz="2400" i="1">
              <a:solidFill>
                <a:srgbClr val="535353"/>
              </a:solidFill>
              <a:latin typeface="Georgia"/>
              <a:ea typeface="Georgia"/>
              <a:cs typeface="Georgia"/>
              <a:sym typeface="Georgia"/>
            </a:endParaRPr>
          </a:p>
        </p:txBody>
      </p:sp>
      <p:sp>
        <p:nvSpPr>
          <p:cNvPr id="94" name="Shape 94"/>
          <p:cNvSpPr txBox="1"/>
          <p:nvPr/>
        </p:nvSpPr>
        <p:spPr>
          <a:xfrm>
            <a:off y="3276600" x="1828800"/>
            <a:ext cy="381000" cx="6553200"/>
          </a:xfrm>
          <a:prstGeom prst="rect">
            <a:avLst/>
          </a:prstGeom>
          <a:noFill/>
          <a:ln>
            <a:noFill/>
          </a:ln>
        </p:spPr>
        <p:txBody>
          <a:bodyPr bIns="45700" rIns="91425" lIns="91425" tIns="45700" anchor="t" anchorCtr="0">
            <a:spAutoFit/>
          </a:bodyPr>
          <a:lstStyle/>
          <a:p>
            <a:pPr algn="l" rtl="0" lvl="0" marR="0" indent="0" marL="0">
              <a:lnSpc>
                <a:spcPct val="100000"/>
              </a:lnSpc>
              <a:spcBef>
                <a:spcPts val="0"/>
              </a:spcBef>
              <a:spcAft>
                <a:spcPts val="0"/>
              </a:spcAft>
              <a:buClr>
                <a:srgbClr val="373737"/>
              </a:buClr>
              <a:buSzPct val="25000"/>
              <a:buFont typeface="Georgia"/>
              <a:buNone/>
            </a:pPr>
            <a:r>
              <a:rPr strike="noStrike" u="none" b="0" cap="none" baseline="0" sz="2400" lang="en-US" i="0">
                <a:solidFill>
                  <a:srgbClr val="373737"/>
                </a:solidFill>
                <a:latin typeface="Georgia"/>
                <a:ea typeface="Georgia"/>
                <a:cs typeface="Georgia"/>
                <a:sym typeface="Georgia"/>
              </a:rPr>
              <a:t>Matthew McGivney </a:t>
            </a:r>
            <a:r>
              <a:rPr strike="noStrike" u="none" b="0" cap="none" baseline="0" sz="2400" lang="en-US" i="1">
                <a:solidFill>
                  <a:srgbClr val="535353"/>
                </a:solidFill>
                <a:latin typeface="Georgia"/>
                <a:ea typeface="Georgia"/>
                <a:cs typeface="Georgia"/>
                <a:sym typeface="Georgia"/>
              </a:rPr>
              <a:t>– </a:t>
            </a:r>
            <a:r>
              <a:rPr sz="2400" lang="en-US" i="1">
                <a:solidFill>
                  <a:srgbClr val="535353"/>
                </a:solidFill>
                <a:latin typeface="Georgia"/>
                <a:ea typeface="Georgia"/>
                <a:cs typeface="Georgia"/>
                <a:sym typeface="Georgia"/>
              </a:rPr>
              <a:t>Database</a:t>
            </a:r>
          </a:p>
          <a:p>
            <a:pPr algn="l" rtl="0" lvl="0" marR="0" indent="0" marL="0">
              <a:lnSpc>
                <a:spcPct val="100000"/>
              </a:lnSpc>
              <a:spcBef>
                <a:spcPts val="0"/>
              </a:spcBef>
              <a:spcAft>
                <a:spcPts val="0"/>
              </a:spcAft>
              <a:buClr>
                <a:srgbClr val="000000"/>
              </a:buClr>
              <a:buFont typeface="Arial"/>
              <a:buNone/>
            </a:pPr>
            <a:r>
              <a:t/>
            </a:r>
            <a:endParaRPr strike="noStrike" u="none" b="0" cap="none" baseline="0" sz="2400" i="1">
              <a:solidFill>
                <a:srgbClr val="535353"/>
              </a:solidFill>
              <a:latin typeface="Georgia"/>
              <a:ea typeface="Georgia"/>
              <a:cs typeface="Georgia"/>
              <a:sym typeface="Georgia"/>
            </a:endParaRPr>
          </a:p>
        </p:txBody>
      </p:sp>
      <p:sp>
        <p:nvSpPr>
          <p:cNvPr id="95" name="Shape 95"/>
          <p:cNvSpPr txBox="1"/>
          <p:nvPr/>
        </p:nvSpPr>
        <p:spPr>
          <a:xfrm>
            <a:off y="4267200" x="1828800"/>
            <a:ext cy="381000" cx="6476999"/>
          </a:xfrm>
          <a:prstGeom prst="rect">
            <a:avLst/>
          </a:prstGeom>
          <a:noFill/>
          <a:ln>
            <a:noFill/>
          </a:ln>
        </p:spPr>
        <p:txBody>
          <a:bodyPr bIns="45700" rIns="91425" lIns="91425" tIns="45700" anchor="t" anchorCtr="0">
            <a:spAutoFit/>
          </a:bodyPr>
          <a:lstStyle/>
          <a:p>
            <a:pPr algn="l" rtl="0" lvl="0" marR="0" indent="0" marL="0">
              <a:lnSpc>
                <a:spcPct val="100000"/>
              </a:lnSpc>
              <a:spcBef>
                <a:spcPts val="0"/>
              </a:spcBef>
              <a:spcAft>
                <a:spcPts val="0"/>
              </a:spcAft>
              <a:buClr>
                <a:srgbClr val="373737"/>
              </a:buClr>
              <a:buSzPct val="25000"/>
              <a:buFont typeface="Georgia"/>
              <a:buNone/>
            </a:pPr>
            <a:r>
              <a:rPr strike="noStrike" u="none" b="0" cap="none" baseline="0" sz="2400" lang="en-US" i="0">
                <a:solidFill>
                  <a:srgbClr val="373737"/>
                </a:solidFill>
                <a:latin typeface="Georgia"/>
                <a:ea typeface="Georgia"/>
                <a:cs typeface="Georgia"/>
                <a:sym typeface="Georgia"/>
              </a:rPr>
              <a:t>Steven Lo </a:t>
            </a:r>
            <a:r>
              <a:rPr strike="noStrike" u="none" b="0" cap="none" baseline="0" sz="2400" lang="en-US" i="1">
                <a:solidFill>
                  <a:srgbClr val="535353"/>
                </a:solidFill>
                <a:latin typeface="Georgia"/>
                <a:ea typeface="Georgia"/>
                <a:cs typeface="Georgia"/>
                <a:sym typeface="Georgia"/>
              </a:rPr>
              <a:t>– </a:t>
            </a:r>
            <a:r>
              <a:rPr sz="2400" lang="en-US" i="1">
                <a:solidFill>
                  <a:srgbClr val="535353"/>
                </a:solidFill>
                <a:latin typeface="Georgia"/>
                <a:ea typeface="Georgia"/>
                <a:cs typeface="Georgia"/>
                <a:sym typeface="Georgia"/>
              </a:rPr>
              <a:t>Testing</a:t>
            </a:r>
          </a:p>
          <a:p>
            <a:pPr algn="l" rtl="0" lvl="0" marR="0" indent="0" marL="0">
              <a:lnSpc>
                <a:spcPct val="100000"/>
              </a:lnSpc>
              <a:spcBef>
                <a:spcPts val="0"/>
              </a:spcBef>
              <a:spcAft>
                <a:spcPts val="0"/>
              </a:spcAft>
              <a:buClr>
                <a:srgbClr val="000000"/>
              </a:buClr>
              <a:buFont typeface="Arial"/>
              <a:buNone/>
            </a:pPr>
            <a:r>
              <a:t/>
            </a:r>
            <a:endParaRPr strike="noStrike" u="none" b="0" cap="none" baseline="0" sz="2400" i="1">
              <a:solidFill>
                <a:srgbClr val="535353"/>
              </a:solidFill>
              <a:latin typeface="Georgia"/>
              <a:ea typeface="Georgia"/>
              <a:cs typeface="Georgia"/>
              <a:sym typeface="Georgia"/>
            </a:endParaRPr>
          </a:p>
          <a:p>
            <a:pPr algn="l" rtl="0" lvl="0" marR="0" indent="0" marL="0">
              <a:lnSpc>
                <a:spcPct val="100000"/>
              </a:lnSpc>
              <a:spcBef>
                <a:spcPts val="0"/>
              </a:spcBef>
              <a:spcAft>
                <a:spcPts val="0"/>
              </a:spcAft>
              <a:buClr>
                <a:srgbClr val="000000"/>
              </a:buClr>
              <a:buFont typeface="Arial"/>
              <a:buNone/>
            </a:pPr>
            <a:r>
              <a:t/>
            </a:r>
            <a:endParaRPr strike="noStrike" u="none" b="0" cap="none" baseline="0" sz="2400" i="1">
              <a:solidFill>
                <a:srgbClr val="535353"/>
              </a:solidFill>
              <a:latin typeface="Georgia"/>
              <a:ea typeface="Georgia"/>
              <a:cs typeface="Georgia"/>
              <a:sym typeface="Georgia"/>
            </a:endParaRPr>
          </a:p>
        </p:txBody>
      </p:sp>
      <p:sp>
        <p:nvSpPr>
          <p:cNvPr id="96" name="Shape 96"/>
          <p:cNvSpPr txBox="1"/>
          <p:nvPr/>
        </p:nvSpPr>
        <p:spPr>
          <a:xfrm>
            <a:off y="5181600" x="1828800"/>
            <a:ext cy="381000" cx="6781800"/>
          </a:xfrm>
          <a:prstGeom prst="rect">
            <a:avLst/>
          </a:prstGeom>
          <a:noFill/>
          <a:ln>
            <a:noFill/>
          </a:ln>
        </p:spPr>
        <p:txBody>
          <a:bodyPr bIns="45700" rIns="91425" lIns="91425" tIns="45700" anchor="t" anchorCtr="0">
            <a:spAutoFit/>
          </a:bodyPr>
          <a:lstStyle/>
          <a:p>
            <a:pPr algn="l" rtl="0" lvl="0" marR="0" indent="0" marL="0">
              <a:lnSpc>
                <a:spcPct val="100000"/>
              </a:lnSpc>
              <a:spcBef>
                <a:spcPts val="0"/>
              </a:spcBef>
              <a:spcAft>
                <a:spcPts val="0"/>
              </a:spcAft>
              <a:buClr>
                <a:srgbClr val="373737"/>
              </a:buClr>
              <a:buSzPct val="25000"/>
              <a:buFont typeface="Georgia"/>
              <a:buNone/>
            </a:pPr>
            <a:r>
              <a:rPr strike="noStrike" u="none" b="0" cap="none" baseline="0" sz="2400" lang="en-US" i="0">
                <a:solidFill>
                  <a:srgbClr val="373737"/>
                </a:solidFill>
                <a:latin typeface="Georgia"/>
                <a:ea typeface="Georgia"/>
                <a:cs typeface="Georgia"/>
                <a:sym typeface="Georgia"/>
              </a:rPr>
              <a:t>Gunnar Skotnicki </a:t>
            </a:r>
            <a:r>
              <a:rPr strike="noStrike" u="none" b="0" cap="none" baseline="0" sz="2400" lang="en-US" i="1">
                <a:solidFill>
                  <a:srgbClr val="535353"/>
                </a:solidFill>
                <a:latin typeface="Georgia"/>
                <a:ea typeface="Georgia"/>
                <a:cs typeface="Georgia"/>
                <a:sym typeface="Georgia"/>
              </a:rPr>
              <a:t>– </a:t>
            </a:r>
            <a:r>
              <a:rPr sz="2400" lang="en-US" i="1">
                <a:solidFill>
                  <a:srgbClr val="535353"/>
                </a:solidFill>
                <a:latin typeface="Georgia"/>
                <a:ea typeface="Georgia"/>
                <a:cs typeface="Georgia"/>
                <a:sym typeface="Georgia"/>
              </a:rPr>
              <a:t>Back-end</a:t>
            </a:r>
          </a:p>
          <a:p>
            <a:pPr algn="l" rtl="0" lvl="0" marR="0" indent="0" marL="0">
              <a:lnSpc>
                <a:spcPct val="100000"/>
              </a:lnSpc>
              <a:spcBef>
                <a:spcPts val="0"/>
              </a:spcBef>
              <a:spcAft>
                <a:spcPts val="0"/>
              </a:spcAft>
              <a:buClr>
                <a:srgbClr val="000000"/>
              </a:buClr>
              <a:buFont typeface="Arial"/>
              <a:buNone/>
            </a:pPr>
            <a:r>
              <a:t/>
            </a:r>
            <a:endParaRPr strike="noStrike" u="none" b="0" cap="none" baseline="0" sz="2400" i="1">
              <a:solidFill>
                <a:srgbClr val="535353"/>
              </a:solidFill>
              <a:latin typeface="Georgia"/>
              <a:ea typeface="Georgia"/>
              <a:cs typeface="Georgia"/>
              <a:sym typeface="Georgia"/>
            </a:endParaRPr>
          </a:p>
          <a:p>
            <a:pPr algn="l" rtl="0" lvl="0" marR="0" indent="0" marL="0">
              <a:lnSpc>
                <a:spcPct val="100000"/>
              </a:lnSpc>
              <a:spcBef>
                <a:spcPts val="0"/>
              </a:spcBef>
              <a:spcAft>
                <a:spcPts val="0"/>
              </a:spcAft>
              <a:buClr>
                <a:srgbClr val="000000"/>
              </a:buClr>
              <a:buFont typeface="Arial"/>
              <a:buNone/>
            </a:pPr>
            <a:r>
              <a:t/>
            </a:r>
            <a:endParaRPr strike="noStrike" u="none" b="0" cap="none" baseline="0" sz="2400" i="1">
              <a:solidFill>
                <a:srgbClr val="535353"/>
              </a:solidFill>
              <a:latin typeface="Georgia"/>
              <a:ea typeface="Georgia"/>
              <a:cs typeface="Georgia"/>
              <a:sym typeface="Georgia"/>
            </a:endParaRPr>
          </a:p>
        </p:txBody>
      </p:sp>
      <p:sp>
        <p:nvSpPr>
          <p:cNvPr id="97" name="Shape 97"/>
          <p:cNvSpPr txBox="1"/>
          <p:nvPr/>
        </p:nvSpPr>
        <p:spPr>
          <a:xfrm>
            <a:off y="6019800" x="7848600"/>
            <a:ext cy="457200" cx="1143000"/>
          </a:xfrm>
          <a:prstGeom prst="rect">
            <a:avLst/>
          </a:prstGeom>
          <a:noFill/>
          <a:ln>
            <a:noFill/>
          </a:ln>
        </p:spPr>
        <p:txBody>
          <a:bodyPr bIns="45700" rIns="91425" lIns="91425" tIns="45700" anchor="t" anchorCtr="0">
            <a:spAutoFit/>
          </a:bodyPr>
          <a:lstStyle/>
          <a:p>
            <a:pPr algn="ctr" rtl="0" lvl="0" marR="0" indent="0" marL="0">
              <a:lnSpc>
                <a:spcPct val="100000"/>
              </a:lnSpc>
              <a:spcBef>
                <a:spcPts val="0"/>
              </a:spcBef>
              <a:spcAft>
                <a:spcPts val="0"/>
              </a:spcAft>
              <a:buClr>
                <a:srgbClr val="FFFFFF"/>
              </a:buClr>
              <a:buSzPct val="25000"/>
              <a:buFont typeface="Cabin"/>
              <a:buNone/>
            </a:pPr>
            <a:r>
              <a:rPr strike="noStrike" u="none" b="0" cap="none" baseline="0" sz="4000" lang="en-US" i="0">
                <a:solidFill>
                  <a:srgbClr val="FFFFFF"/>
                </a:solidFill>
                <a:latin typeface="Cabin"/>
                <a:ea typeface="Cabin"/>
                <a:cs typeface="Cabin"/>
                <a:sym typeface="Cabin"/>
              </a:rPr>
              <a:t>T</a:t>
            </a:r>
            <a:r>
              <a:rPr strike="noStrike" u="none" b="0" cap="none" baseline="0" sz="4000" lang="en-US" i="1">
                <a:solidFill>
                  <a:srgbClr val="00C5F4"/>
                </a:solidFill>
                <a:latin typeface="Cabin"/>
                <a:ea typeface="Cabin"/>
                <a:cs typeface="Cabin"/>
                <a:sym typeface="Cabin"/>
              </a:rPr>
              <a:t>R</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y="0" x="0"/>
          <a:ext cy="0" cx="0"/>
          <a:chOff y="0" x="0"/>
          <a:chExt cy="0" cx="0"/>
        </a:xfrm>
      </p:grpSpPr>
      <p:sp>
        <p:nvSpPr>
          <p:cNvPr id="103" name="Shape 103"/>
          <p:cNvSpPr txBox="1"/>
          <p:nvPr>
            <p:ph idx="1" type="body"/>
          </p:nvPr>
        </p:nvSpPr>
        <p:spPr>
          <a:xfrm>
            <a:off y="1077175" x="507275"/>
            <a:ext cy="4942500" cx="4955700"/>
          </a:xfrm>
          <a:prstGeom prst="rect">
            <a:avLst/>
          </a:prstGeom>
          <a:noFill/>
          <a:ln>
            <a:noFill/>
          </a:ln>
        </p:spPr>
        <p:txBody>
          <a:bodyPr bIns="45700" rIns="91425" lIns="91425" tIns="45700" anchor="t" anchorCtr="0">
            <a:spAutoFit/>
          </a:bodyPr>
          <a:lstStyle/>
          <a:p>
            <a:pPr rtl="0" lvl="0" indent="0" marL="0">
              <a:spcBef>
                <a:spcPts val="0"/>
              </a:spcBef>
              <a:buNone/>
            </a:pPr>
            <a:r>
              <a:t/>
            </a:r>
            <a:endParaRPr/>
          </a:p>
          <a:p>
            <a:pPr rtl="0" lvl="0" indent="-342900" marL="457200">
              <a:spcBef>
                <a:spcPts val="0"/>
              </a:spcBef>
              <a:buClr>
                <a:schemeClr val="dk1"/>
              </a:buClr>
              <a:buSzPct val="100000"/>
              <a:buFont typeface="Arial"/>
              <a:buChar char="•"/>
            </a:pPr>
            <a:r>
              <a:rPr sz="1800" lang="en-US"/>
              <a:t>Sign in and add as many tasks as you want</a:t>
            </a:r>
          </a:p>
          <a:p>
            <a:pPr rtl="0" lvl="0" indent="0" marL="0">
              <a:spcBef>
                <a:spcPts val="0"/>
              </a:spcBef>
              <a:buNone/>
            </a:pPr>
            <a:r>
              <a:t/>
            </a:r>
            <a:endParaRPr sz="1800"/>
          </a:p>
          <a:p>
            <a:pPr rtl="0" lvl="0" indent="-342900" marL="457200">
              <a:spcBef>
                <a:spcPts val="0"/>
              </a:spcBef>
              <a:buClr>
                <a:schemeClr val="dk1"/>
              </a:buClr>
              <a:buSzPct val="100000"/>
              <a:buFont typeface="Arial"/>
              <a:buChar char="•"/>
            </a:pPr>
            <a:r>
              <a:rPr sz="1800" lang="en-US"/>
              <a:t>Pick a task at random based on your available time</a:t>
            </a:r>
          </a:p>
          <a:p>
            <a:pPr rtl="0" lvl="0" indent="-342900" marL="457200">
              <a:spcBef>
                <a:spcPts val="0"/>
              </a:spcBef>
              <a:buClr>
                <a:schemeClr val="dk1"/>
              </a:buClr>
              <a:buSzPct val="100000"/>
              <a:buFont typeface="Arial"/>
              <a:buChar char="•"/>
            </a:pPr>
            <a:r>
              <a:rPr sz="1800" lang="en-US"/>
              <a:t>View the tasks you’ve created</a:t>
            </a:r>
          </a:p>
          <a:p>
            <a:pPr rtl="0" lvl="0" indent="-342900" marL="457200">
              <a:spcBef>
                <a:spcPts val="640"/>
              </a:spcBef>
              <a:buClr>
                <a:schemeClr val="dk1"/>
              </a:buClr>
              <a:buSzPct val="100000"/>
              <a:buFont typeface="Arial"/>
              <a:buChar char="•"/>
            </a:pPr>
            <a:r>
              <a:rPr sz="1800" lang="en-US"/>
              <a:t>Random another task at the click of a button</a:t>
            </a:r>
          </a:p>
          <a:p>
            <a:pPr rtl="0" lvl="0" indent="-342900" marL="457200">
              <a:spcBef>
                <a:spcPts val="640"/>
              </a:spcBef>
              <a:buClr>
                <a:schemeClr val="dk1"/>
              </a:buClr>
              <a:buSzPct val="100000"/>
              <a:buFont typeface="Arial"/>
              <a:buChar char="•"/>
            </a:pPr>
            <a:r>
              <a:rPr sz="1800" lang="en-US"/>
              <a:t>Log out and continue on with your day</a:t>
            </a:r>
          </a:p>
          <a:p>
            <a:pPr algn="l" rtl="0" lvl="0" marR="0" indent="50800" marL="342900">
              <a:lnSpc>
                <a:spcPct val="100000"/>
              </a:lnSpc>
              <a:spcBef>
                <a:spcPts val="640"/>
              </a:spcBef>
              <a:spcAft>
                <a:spcPts val="0"/>
              </a:spcAft>
              <a:buClr>
                <a:schemeClr val="dk1"/>
              </a:buClr>
              <a:buFont typeface="Arial"/>
              <a:buNone/>
            </a:pPr>
            <a:r>
              <a:t/>
            </a:r>
            <a:endParaRPr strike="noStrike" u="none" b="1" cap="none" baseline="0" sz="3000" i="0">
              <a:solidFill>
                <a:srgbClr val="535353"/>
              </a:solidFill>
              <a:latin typeface="Georgia"/>
              <a:ea typeface="Georgia"/>
              <a:cs typeface="Georgia"/>
              <a:sym typeface="Georgia"/>
            </a:endParaRPr>
          </a:p>
          <a:p>
            <a:pPr algn="l" rtl="0" lvl="0" marR="0" indent="50800" marL="342900">
              <a:lnSpc>
                <a:spcPct val="100000"/>
              </a:lnSpc>
              <a:spcBef>
                <a:spcPts val="640"/>
              </a:spcBef>
              <a:spcAft>
                <a:spcPts val="0"/>
              </a:spcAft>
              <a:buClr>
                <a:schemeClr val="dk1"/>
              </a:buClr>
              <a:buFont typeface="Arial"/>
              <a:buNone/>
            </a:pPr>
            <a:r>
              <a:t/>
            </a:r>
            <a:endParaRPr strike="noStrike" u="none" b="1" cap="none" baseline="0" sz="3000" i="0">
              <a:solidFill>
                <a:srgbClr val="535353"/>
              </a:solidFill>
              <a:latin typeface="Georgia"/>
              <a:ea typeface="Georgia"/>
              <a:cs typeface="Georgia"/>
              <a:sym typeface="Georgia"/>
            </a:endParaRPr>
          </a:p>
        </p:txBody>
      </p:sp>
      <p:sp>
        <p:nvSpPr>
          <p:cNvPr id="104" name="Shape 104"/>
          <p:cNvSpPr txBox="1"/>
          <p:nvPr/>
        </p:nvSpPr>
        <p:spPr>
          <a:xfrm>
            <a:off y="397925" x="685800"/>
            <a:ext cy="584700" cx="7504800"/>
          </a:xfrm>
          <a:prstGeom prst="rect">
            <a:avLst/>
          </a:prstGeom>
          <a:noFill/>
          <a:ln>
            <a:noFill/>
          </a:ln>
        </p:spPr>
        <p:txBody>
          <a:bodyPr bIns="45700" rIns="91425" lIns="91425" tIns="45700" anchor="t" anchorCtr="0">
            <a:spAutoFit/>
          </a:bodyPr>
          <a:lstStyle/>
          <a:p>
            <a:pPr algn="l" rtl="0" lvl="0" marR="0" indent="0" marL="0">
              <a:lnSpc>
                <a:spcPct val="100000"/>
              </a:lnSpc>
              <a:spcBef>
                <a:spcPts val="0"/>
              </a:spcBef>
              <a:spcAft>
                <a:spcPts val="0"/>
              </a:spcAft>
              <a:buClr>
                <a:schemeClr val="dk1"/>
              </a:buClr>
              <a:buSzPct val="25000"/>
              <a:buFont typeface="Arial"/>
              <a:buNone/>
            </a:pPr>
            <a:r>
              <a:rPr sz="3200" lang="en-US">
                <a:solidFill>
                  <a:schemeClr val="dk1"/>
                </a:solidFill>
              </a:rPr>
              <a:t>Tasks to Complete?</a:t>
            </a:r>
          </a:p>
        </p:txBody>
      </p:sp>
      <p:cxnSp>
        <p:nvCxnSpPr>
          <p:cNvPr id="105" name="Shape 105"/>
          <p:cNvCxnSpPr/>
          <p:nvPr/>
        </p:nvCxnSpPr>
        <p:spPr>
          <a:xfrm rot="10800000">
            <a:off y="982704" x="685799"/>
            <a:ext cy="0" cx="7619999"/>
          </a:xfrm>
          <a:prstGeom prst="straightConnector1">
            <a:avLst/>
          </a:prstGeom>
          <a:noFill/>
          <a:ln w="9525" cap="flat">
            <a:solidFill>
              <a:srgbClr val="C5C5C5"/>
            </a:solidFill>
            <a:prstDash val="solid"/>
            <a:round/>
            <a:headEnd w="med" len="med" type="none"/>
            <a:tailEnd w="med" len="med" type="none"/>
          </a:ln>
        </p:spPr>
      </p:cxnSp>
      <p:pic>
        <p:nvPicPr>
          <p:cNvPr id="106" name="Shape 106"/>
          <p:cNvPicPr preferRelativeResize="0"/>
          <p:nvPr/>
        </p:nvPicPr>
        <p:blipFill>
          <a:blip r:embed="rId3">
            <a:alphaModFix/>
          </a:blip>
          <a:stretch>
            <a:fillRect/>
          </a:stretch>
        </p:blipFill>
        <p:spPr>
          <a:xfrm>
            <a:off y="1755525" x="5676700"/>
            <a:ext cy="2629099" cx="2629099"/>
          </a:xfrm>
          <a:prstGeom prst="rect">
            <a:avLst/>
          </a:prstGeom>
          <a:noFill/>
          <a:ln>
            <a:noFill/>
          </a:ln>
        </p:spPr>
      </p:pic>
      <p:sp>
        <p:nvSpPr>
          <p:cNvPr id="107" name="Shape 107"/>
          <p:cNvSpPr txBox="1"/>
          <p:nvPr/>
        </p:nvSpPr>
        <p:spPr>
          <a:xfrm>
            <a:off y="6019800" x="7848600"/>
            <a:ext cy="457200" cx="1143000"/>
          </a:xfrm>
          <a:prstGeom prst="rect">
            <a:avLst/>
          </a:prstGeom>
          <a:noFill/>
          <a:ln>
            <a:noFill/>
          </a:ln>
        </p:spPr>
        <p:txBody>
          <a:bodyPr bIns="45700" rIns="91425" lIns="91425" tIns="45700" anchor="t" anchorCtr="0">
            <a:spAutoFit/>
          </a:bodyPr>
          <a:lstStyle/>
          <a:p>
            <a:pPr algn="ctr" rtl="0" lvl="0" marR="0" indent="0" marL="0">
              <a:lnSpc>
                <a:spcPct val="100000"/>
              </a:lnSpc>
              <a:spcBef>
                <a:spcPts val="0"/>
              </a:spcBef>
              <a:spcAft>
                <a:spcPts val="0"/>
              </a:spcAft>
              <a:buClr>
                <a:srgbClr val="FFFFFF"/>
              </a:buClr>
              <a:buSzPct val="25000"/>
              <a:buFont typeface="Cabin"/>
              <a:buNone/>
            </a:pPr>
            <a:r>
              <a:rPr strike="noStrike" u="none" b="0" cap="none" baseline="0" sz="4000" lang="en-US" i="0">
                <a:solidFill>
                  <a:srgbClr val="FFFFFF"/>
                </a:solidFill>
                <a:latin typeface="Cabin"/>
                <a:ea typeface="Cabin"/>
                <a:cs typeface="Cabin"/>
                <a:sym typeface="Cabin"/>
              </a:rPr>
              <a:t>T</a:t>
            </a:r>
            <a:r>
              <a:rPr strike="noStrike" u="none" b="0" cap="none" baseline="0" sz="4000" lang="en-US" i="1">
                <a:solidFill>
                  <a:srgbClr val="00C5F4"/>
                </a:solidFill>
                <a:latin typeface="Cabin"/>
                <a:ea typeface="Cabin"/>
                <a:cs typeface="Cabin"/>
                <a:sym typeface="Cabin"/>
              </a:rPr>
              <a:t>R</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y="0" x="0"/>
          <a:ext cy="0" cx="0"/>
          <a:chOff y="0" x="0"/>
          <a:chExt cy="0" cx="0"/>
        </a:xfrm>
      </p:grpSpPr>
      <p:sp>
        <p:nvSpPr>
          <p:cNvPr id="113" name="Shape 113"/>
          <p:cNvSpPr txBox="1"/>
          <p:nvPr/>
        </p:nvSpPr>
        <p:spPr>
          <a:xfrm>
            <a:off y="380997" x="533400"/>
            <a:ext cy="584700" cx="2895600"/>
          </a:xfrm>
          <a:prstGeom prst="rect">
            <a:avLst/>
          </a:prstGeom>
          <a:noFill/>
          <a:ln>
            <a:noFill/>
          </a:ln>
        </p:spPr>
        <p:txBody>
          <a:bodyPr bIns="45700" rIns="91425" lIns="91425" tIns="45700" anchor="t" anchorCtr="0">
            <a:spAutoFit/>
          </a:bodyPr>
          <a:lstStyle/>
          <a:p>
            <a:pPr algn="l" rtl="0" lvl="0" marR="0" indent="0" marL="0">
              <a:lnSpc>
                <a:spcPct val="100000"/>
              </a:lnSpc>
              <a:spcBef>
                <a:spcPts val="0"/>
              </a:spcBef>
              <a:spcAft>
                <a:spcPts val="0"/>
              </a:spcAft>
              <a:buClr>
                <a:schemeClr val="dk1"/>
              </a:buClr>
              <a:buSzPct val="25000"/>
              <a:buFont typeface="Arial"/>
              <a:buNone/>
            </a:pPr>
            <a:r>
              <a:rPr sz="3200" lang="en-US">
                <a:solidFill>
                  <a:schemeClr val="dk1"/>
                </a:solidFill>
              </a:rPr>
              <a:t>Demo</a:t>
            </a:r>
          </a:p>
        </p:txBody>
      </p:sp>
      <p:cxnSp>
        <p:nvCxnSpPr>
          <p:cNvPr id="114" name="Shape 114"/>
          <p:cNvCxnSpPr/>
          <p:nvPr/>
        </p:nvCxnSpPr>
        <p:spPr>
          <a:xfrm rot="10800000">
            <a:off y="982704" x="685799"/>
            <a:ext cy="0" cx="7619999"/>
          </a:xfrm>
          <a:prstGeom prst="straightConnector1">
            <a:avLst/>
          </a:prstGeom>
          <a:noFill/>
          <a:ln w="9525" cap="flat">
            <a:solidFill>
              <a:srgbClr val="C5C5C5"/>
            </a:solidFill>
            <a:prstDash val="solid"/>
            <a:round/>
            <a:headEnd w="med" len="med" type="none"/>
            <a:tailEnd w="med" len="med" type="none"/>
          </a:ln>
        </p:spPr>
      </p:cxnSp>
      <p:sp>
        <p:nvSpPr>
          <p:cNvPr id="115" name="Shape 115"/>
          <p:cNvSpPr txBox="1"/>
          <p:nvPr/>
        </p:nvSpPr>
        <p:spPr>
          <a:xfrm>
            <a:off y="6019800" x="7848600"/>
            <a:ext cy="457200" cx="1143000"/>
          </a:xfrm>
          <a:prstGeom prst="rect">
            <a:avLst/>
          </a:prstGeom>
          <a:noFill/>
          <a:ln>
            <a:noFill/>
          </a:ln>
        </p:spPr>
        <p:txBody>
          <a:bodyPr bIns="45700" rIns="91425" lIns="91425" tIns="45700" anchor="t" anchorCtr="0">
            <a:spAutoFit/>
          </a:bodyPr>
          <a:lstStyle/>
          <a:p>
            <a:pPr algn="ctr" rtl="0" lvl="0" marR="0" indent="0" marL="0">
              <a:lnSpc>
                <a:spcPct val="100000"/>
              </a:lnSpc>
              <a:spcBef>
                <a:spcPts val="0"/>
              </a:spcBef>
              <a:spcAft>
                <a:spcPts val="0"/>
              </a:spcAft>
              <a:buClr>
                <a:srgbClr val="FFFFFF"/>
              </a:buClr>
              <a:buSzPct val="25000"/>
              <a:buFont typeface="Cabin"/>
              <a:buNone/>
            </a:pPr>
            <a:r>
              <a:rPr strike="noStrike" u="none" b="0" cap="none" baseline="0" sz="4000" lang="en-US" i="0">
                <a:solidFill>
                  <a:srgbClr val="FFFFFF"/>
                </a:solidFill>
                <a:latin typeface="Cabin"/>
                <a:ea typeface="Cabin"/>
                <a:cs typeface="Cabin"/>
                <a:sym typeface="Cabin"/>
              </a:rPr>
              <a:t>T</a:t>
            </a:r>
            <a:r>
              <a:rPr strike="noStrike" u="none" b="0" cap="none" baseline="0" sz="4000" lang="en-US" i="1">
                <a:solidFill>
                  <a:srgbClr val="00C5F4"/>
                </a:solidFill>
                <a:latin typeface="Cabin"/>
                <a:ea typeface="Cabin"/>
                <a:cs typeface="Cabin"/>
                <a:sym typeface="Cabin"/>
              </a:rPr>
              <a:t>R</a:t>
            </a:r>
          </a:p>
        </p:txBody>
      </p:sp>
      <p:pic>
        <p:nvPicPr>
          <p:cNvPr id="116" name="Shape 116"/>
          <p:cNvPicPr preferRelativeResize="0"/>
          <p:nvPr/>
        </p:nvPicPr>
        <p:blipFill>
          <a:blip r:embed="rId3">
            <a:alphaModFix/>
          </a:blip>
          <a:stretch>
            <a:fillRect/>
          </a:stretch>
        </p:blipFill>
        <p:spPr>
          <a:xfrm>
            <a:off y="1138075" x="695325"/>
            <a:ext cy="3695700" cx="7753350"/>
          </a:xfrm>
          <a:prstGeom prst="rect">
            <a:avLst/>
          </a:prstGeom>
          <a:noFill/>
          <a:ln>
            <a:noFill/>
          </a:ln>
        </p:spPr>
      </p:pic>
      <p:sp>
        <p:nvSpPr>
          <p:cNvPr id="117" name="Shape 117"/>
          <p:cNvSpPr txBox="1"/>
          <p:nvPr/>
        </p:nvSpPr>
        <p:spPr>
          <a:xfrm>
            <a:off y="5143500" x="693500"/>
            <a:ext cy="751200" cx="7753199"/>
          </a:xfrm>
          <a:prstGeom prst="rect">
            <a:avLst/>
          </a:prstGeom>
          <a:noFill/>
          <a:ln>
            <a:noFill/>
          </a:ln>
        </p:spPr>
        <p:txBody>
          <a:bodyPr bIns="91425" rIns="91425" lIns="91425" tIns="91425" anchor="t" anchorCtr="0">
            <a:spAutoFit/>
          </a:bodyPr>
          <a:lstStyle/>
          <a:p>
            <a:pPr>
              <a:spcBef>
                <a:spcPts val="0"/>
              </a:spcBef>
              <a:buNone/>
            </a:pPr>
            <a:r>
              <a:rPr sz="1800" lang="en-US"/>
              <a:t>Create an account at </a:t>
            </a:r>
            <a:r>
              <a:rPr u="sng" sz="1800" lang="en-US">
                <a:solidFill>
                  <a:schemeClr val="hlink"/>
                </a:solidFill>
                <a:hlinkClick r:id="rId4"/>
              </a:rPr>
              <a:t>http://www.taskroulette.biz/</a:t>
            </a:r>
            <a:r>
              <a:rPr b="1" sz="1800" lang="en-US">
                <a:solidFill>
                  <a:srgbClr val="535353"/>
                </a:solidFill>
                <a:latin typeface="Georgia"/>
                <a:ea typeface="Georgia"/>
                <a:cs typeface="Georgia"/>
                <a:sym typeface="Georgia"/>
              </a:rPr>
              <a: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y="0" x="0"/>
          <a:ext cy="0" cx="0"/>
          <a:chOff y="0" x="0"/>
          <a:chExt cy="0" cx="0"/>
        </a:xfrm>
      </p:grpSpPr>
      <p:sp>
        <p:nvSpPr>
          <p:cNvPr id="123" name="Shape 123"/>
          <p:cNvSpPr txBox="1"/>
          <p:nvPr/>
        </p:nvSpPr>
        <p:spPr>
          <a:xfrm>
            <a:off y="381000" x="533400"/>
            <a:ext cy="584700" cx="6080100"/>
          </a:xfrm>
          <a:prstGeom prst="rect">
            <a:avLst/>
          </a:prstGeom>
          <a:noFill/>
          <a:ln>
            <a:noFill/>
          </a:ln>
        </p:spPr>
        <p:txBody>
          <a:bodyPr bIns="45700" rIns="91425" lIns="91425" tIns="45700" anchor="t" anchorCtr="0">
            <a:spAutoFit/>
          </a:bodyPr>
          <a:lstStyle/>
          <a:p>
            <a:pPr algn="l" rtl="0" lvl="0" marR="0" indent="0" marL="0">
              <a:lnSpc>
                <a:spcPct val="100000"/>
              </a:lnSpc>
              <a:spcBef>
                <a:spcPts val="0"/>
              </a:spcBef>
              <a:spcAft>
                <a:spcPts val="0"/>
              </a:spcAft>
              <a:buClr>
                <a:schemeClr val="dk1"/>
              </a:buClr>
              <a:buSzPct val="25000"/>
              <a:buFont typeface="Arial"/>
              <a:buNone/>
            </a:pPr>
            <a:r>
              <a:rPr strike="noStrike" u="none" b="0" cap="none" baseline="0" sz="3200" lang="en-US" i="0">
                <a:solidFill>
                  <a:schemeClr val="dk1"/>
                </a:solidFill>
                <a:latin typeface="Arial"/>
                <a:ea typeface="Arial"/>
                <a:cs typeface="Arial"/>
                <a:sym typeface="Arial"/>
              </a:rPr>
              <a:t>The </a:t>
            </a:r>
            <a:r>
              <a:rPr sz="3200" lang="en-US">
                <a:solidFill>
                  <a:schemeClr val="dk1"/>
                </a:solidFill>
              </a:rPr>
              <a:t>High Level Architecture</a:t>
            </a:r>
          </a:p>
        </p:txBody>
      </p:sp>
      <p:cxnSp>
        <p:nvCxnSpPr>
          <p:cNvPr id="124" name="Shape 124"/>
          <p:cNvCxnSpPr/>
          <p:nvPr/>
        </p:nvCxnSpPr>
        <p:spPr>
          <a:xfrm rot="10800000">
            <a:off y="982704" x="685799"/>
            <a:ext cy="0" cx="7619999"/>
          </a:xfrm>
          <a:prstGeom prst="straightConnector1">
            <a:avLst/>
          </a:prstGeom>
          <a:noFill/>
          <a:ln w="9525" cap="flat">
            <a:solidFill>
              <a:srgbClr val="C5C5C5"/>
            </a:solidFill>
            <a:prstDash val="solid"/>
            <a:round/>
            <a:headEnd w="med" len="med" type="none"/>
            <a:tailEnd w="med" len="med" type="none"/>
          </a:ln>
        </p:spPr>
      </p:cxnSp>
      <p:sp>
        <p:nvSpPr>
          <p:cNvPr id="125" name="Shape 125"/>
          <p:cNvSpPr txBox="1"/>
          <p:nvPr/>
        </p:nvSpPr>
        <p:spPr>
          <a:xfrm>
            <a:off y="6019800" x="7848600"/>
            <a:ext cy="457200" cx="1143000"/>
          </a:xfrm>
          <a:prstGeom prst="rect">
            <a:avLst/>
          </a:prstGeom>
          <a:noFill/>
          <a:ln>
            <a:noFill/>
          </a:ln>
        </p:spPr>
        <p:txBody>
          <a:bodyPr bIns="45700" rIns="91425" lIns="91425" tIns="45700" anchor="t" anchorCtr="0">
            <a:spAutoFit/>
          </a:bodyPr>
          <a:lstStyle/>
          <a:p>
            <a:pPr algn="ctr" rtl="0" lvl="0" marR="0" indent="0" marL="0">
              <a:lnSpc>
                <a:spcPct val="100000"/>
              </a:lnSpc>
              <a:spcBef>
                <a:spcPts val="0"/>
              </a:spcBef>
              <a:spcAft>
                <a:spcPts val="0"/>
              </a:spcAft>
              <a:buClr>
                <a:srgbClr val="FFFFFF"/>
              </a:buClr>
              <a:buSzPct val="25000"/>
              <a:buFont typeface="Cabin"/>
              <a:buNone/>
            </a:pPr>
            <a:r>
              <a:rPr strike="noStrike" u="none" b="0" cap="none" baseline="0" sz="4000" lang="en-US" i="0">
                <a:solidFill>
                  <a:srgbClr val="FFFFFF"/>
                </a:solidFill>
                <a:latin typeface="Cabin"/>
                <a:ea typeface="Cabin"/>
                <a:cs typeface="Cabin"/>
                <a:sym typeface="Cabin"/>
              </a:rPr>
              <a:t>T</a:t>
            </a:r>
            <a:r>
              <a:rPr strike="noStrike" u="none" b="0" cap="none" baseline="0" sz="4000" lang="en-US" i="1">
                <a:solidFill>
                  <a:srgbClr val="00C5F4"/>
                </a:solidFill>
                <a:latin typeface="Cabin"/>
                <a:ea typeface="Cabin"/>
                <a:cs typeface="Cabin"/>
                <a:sym typeface="Cabin"/>
              </a:rPr>
              <a:t>R</a:t>
            </a:r>
          </a:p>
        </p:txBody>
      </p:sp>
      <p:pic>
        <p:nvPicPr>
          <p:cNvPr id="126" name="Shape 126"/>
          <p:cNvPicPr preferRelativeResize="0"/>
          <p:nvPr/>
        </p:nvPicPr>
        <p:blipFill>
          <a:blip r:embed="rId3">
            <a:alphaModFix/>
          </a:blip>
          <a:stretch>
            <a:fillRect/>
          </a:stretch>
        </p:blipFill>
        <p:spPr>
          <a:xfrm>
            <a:off y="140775" x="353175"/>
            <a:ext cy="6478825" cx="8638424"/>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y="0" x="0"/>
          <a:ext cy="0" cx="0"/>
          <a:chOff y="0" x="0"/>
          <a:chExt cy="0" cx="0"/>
        </a:xfrm>
      </p:grpSpPr>
      <p:sp>
        <p:nvSpPr>
          <p:cNvPr id="132" name="Shape 132"/>
          <p:cNvSpPr txBox="1"/>
          <p:nvPr/>
        </p:nvSpPr>
        <p:spPr>
          <a:xfrm>
            <a:off y="381000" x="533400"/>
            <a:ext cy="584700" cx="7772400"/>
          </a:xfrm>
          <a:prstGeom prst="rect">
            <a:avLst/>
          </a:prstGeom>
          <a:noFill/>
          <a:ln>
            <a:noFill/>
          </a:ln>
        </p:spPr>
        <p:txBody>
          <a:bodyPr bIns="45700" rIns="91425" lIns="91425" tIns="45700" anchor="t" anchorCtr="0">
            <a:spAutoFit/>
          </a:bodyPr>
          <a:lstStyle/>
          <a:p>
            <a:pPr algn="l" rtl="0" lvl="0" marR="0" indent="0" marL="0">
              <a:lnSpc>
                <a:spcPct val="100000"/>
              </a:lnSpc>
              <a:spcBef>
                <a:spcPts val="0"/>
              </a:spcBef>
              <a:spcAft>
                <a:spcPts val="0"/>
              </a:spcAft>
              <a:buClr>
                <a:schemeClr val="dk1"/>
              </a:buClr>
              <a:buSzPct val="25000"/>
              <a:buFont typeface="Arial"/>
              <a:buNone/>
            </a:pPr>
            <a:r>
              <a:rPr sz="3200" lang="en-US">
                <a:solidFill>
                  <a:schemeClr val="dk1"/>
                </a:solidFill>
              </a:rPr>
              <a:t>High Level Design</a:t>
            </a:r>
          </a:p>
        </p:txBody>
      </p:sp>
      <p:cxnSp>
        <p:nvCxnSpPr>
          <p:cNvPr id="133" name="Shape 133"/>
          <p:cNvCxnSpPr/>
          <p:nvPr/>
        </p:nvCxnSpPr>
        <p:spPr>
          <a:xfrm rot="10800000">
            <a:off y="982704" x="685799"/>
            <a:ext cy="0" cx="7619999"/>
          </a:xfrm>
          <a:prstGeom prst="straightConnector1">
            <a:avLst/>
          </a:prstGeom>
          <a:noFill/>
          <a:ln w="9525" cap="flat">
            <a:solidFill>
              <a:srgbClr val="C5C5C5"/>
            </a:solidFill>
            <a:prstDash val="solid"/>
            <a:round/>
            <a:headEnd w="med" len="med" type="none"/>
            <a:tailEnd w="med" len="med" type="none"/>
          </a:ln>
        </p:spPr>
      </p:cxnSp>
      <p:sp>
        <p:nvSpPr>
          <p:cNvPr id="134" name="Shape 134"/>
          <p:cNvSpPr txBox="1"/>
          <p:nvPr/>
        </p:nvSpPr>
        <p:spPr>
          <a:xfrm>
            <a:off y="6019800" x="7848600"/>
            <a:ext cy="457200" cx="1143000"/>
          </a:xfrm>
          <a:prstGeom prst="rect">
            <a:avLst/>
          </a:prstGeom>
          <a:noFill/>
          <a:ln>
            <a:noFill/>
          </a:ln>
        </p:spPr>
        <p:txBody>
          <a:bodyPr bIns="45700" rIns="91425" lIns="91425" tIns="45700" anchor="t" anchorCtr="0">
            <a:spAutoFit/>
          </a:bodyPr>
          <a:lstStyle/>
          <a:p>
            <a:pPr algn="ctr" rtl="0" lvl="0" marR="0" indent="0" marL="0">
              <a:lnSpc>
                <a:spcPct val="100000"/>
              </a:lnSpc>
              <a:spcBef>
                <a:spcPts val="0"/>
              </a:spcBef>
              <a:spcAft>
                <a:spcPts val="0"/>
              </a:spcAft>
              <a:buClr>
                <a:srgbClr val="FFFFFF"/>
              </a:buClr>
              <a:buSzPct val="25000"/>
              <a:buFont typeface="Cabin"/>
              <a:buNone/>
            </a:pPr>
            <a:r>
              <a:rPr strike="noStrike" u="none" b="0" cap="none" baseline="0" sz="4000" lang="en-US" i="0">
                <a:solidFill>
                  <a:srgbClr val="FFFFFF"/>
                </a:solidFill>
                <a:latin typeface="Cabin"/>
                <a:ea typeface="Cabin"/>
                <a:cs typeface="Cabin"/>
                <a:sym typeface="Cabin"/>
              </a:rPr>
              <a:t>T</a:t>
            </a:r>
            <a:r>
              <a:rPr strike="noStrike" u="none" b="0" cap="none" baseline="0" sz="4000" lang="en-US" i="1">
                <a:solidFill>
                  <a:srgbClr val="00C5F4"/>
                </a:solidFill>
                <a:latin typeface="Cabin"/>
                <a:ea typeface="Cabin"/>
                <a:cs typeface="Cabin"/>
                <a:sym typeface="Cabin"/>
              </a:rPr>
              <a:t>R</a:t>
            </a:r>
          </a:p>
        </p:txBody>
      </p:sp>
      <p:sp>
        <p:nvSpPr>
          <p:cNvPr id="135" name="Shape 135"/>
          <p:cNvSpPr txBox="1"/>
          <p:nvPr/>
        </p:nvSpPr>
        <p:spPr>
          <a:xfrm>
            <a:off y="1316500" x="685800"/>
            <a:ext cy="4350000" cx="7638299"/>
          </a:xfrm>
          <a:prstGeom prst="rect">
            <a:avLst/>
          </a:prstGeom>
          <a:noFill/>
          <a:ln>
            <a:noFill/>
          </a:ln>
        </p:spPr>
        <p:txBody>
          <a:bodyPr bIns="91425" rIns="91425" lIns="91425" tIns="91425" anchor="t" anchorCtr="0">
            <a:spAutoFit/>
          </a:bodyPr>
          <a:lstStyle/>
          <a:p>
            <a:pPr rtl="0" lvl="0" indent="-381000" marL="457200">
              <a:spcBef>
                <a:spcPts val="0"/>
              </a:spcBef>
              <a:buClr>
                <a:srgbClr val="000000"/>
              </a:buClr>
              <a:buSzPct val="100000"/>
              <a:buFont typeface="Arial"/>
              <a:buChar char="●"/>
            </a:pPr>
            <a:r>
              <a:rPr sz="2400" lang="en-US"/>
              <a:t>Access Task Roulette across different platforms</a:t>
            </a:r>
          </a:p>
          <a:p>
            <a:pPr rtl="0" lvl="1" indent="-381000" marL="914400">
              <a:spcBef>
                <a:spcPts val="0"/>
              </a:spcBef>
              <a:buClr>
                <a:srgbClr val="000000"/>
              </a:buClr>
              <a:buSzPct val="100000"/>
              <a:buFont typeface="Arial"/>
              <a:buChar char="○"/>
            </a:pPr>
            <a:r>
              <a:rPr sz="2400" lang="en-US"/>
              <a:t>Bootstrap</a:t>
            </a:r>
          </a:p>
          <a:p>
            <a:pPr rtl="0" lvl="0" indent="-381000" marL="457200">
              <a:spcBef>
                <a:spcPts val="0"/>
              </a:spcBef>
              <a:buClr>
                <a:srgbClr val="000000"/>
              </a:buClr>
              <a:buSzPct val="100000"/>
              <a:buFont typeface="Arial"/>
              <a:buChar char="●"/>
            </a:pPr>
            <a:r>
              <a:rPr sz="2400" lang="en-US"/>
              <a:t>Create an account and Add Tasks</a:t>
            </a:r>
          </a:p>
          <a:p>
            <a:pPr rtl="0" lvl="1" indent="-381000" marL="914400">
              <a:spcBef>
                <a:spcPts val="0"/>
              </a:spcBef>
              <a:buClr>
                <a:srgbClr val="000000"/>
              </a:buClr>
              <a:buSzPct val="100000"/>
              <a:buFont typeface="Arial"/>
              <a:buChar char="○"/>
            </a:pPr>
            <a:r>
              <a:rPr sz="2400" lang="en-US"/>
              <a:t>MongoDB</a:t>
            </a:r>
          </a:p>
          <a:p>
            <a:pPr rtl="0" lvl="0" indent="-381000" marL="457200">
              <a:spcBef>
                <a:spcPts val="0"/>
              </a:spcBef>
              <a:buClr>
                <a:srgbClr val="000000"/>
              </a:buClr>
              <a:buSzPct val="100000"/>
              <a:buFont typeface="Arial"/>
              <a:buChar char="●"/>
            </a:pPr>
            <a:r>
              <a:rPr sz="2400" lang="en-US"/>
              <a:t>Use the Website</a:t>
            </a:r>
          </a:p>
          <a:p>
            <a:pPr rtl="0" lvl="1" indent="-381000" marL="914400">
              <a:spcBef>
                <a:spcPts val="0"/>
              </a:spcBef>
              <a:buClr>
                <a:srgbClr val="000000"/>
              </a:buClr>
              <a:buSzPct val="100000"/>
              <a:buFont typeface="Arial"/>
              <a:buChar char="○"/>
            </a:pPr>
            <a:r>
              <a:rPr sz="2400" lang="en-US"/>
              <a:t>HTML, CSS, Node.js, AngularJS, DigitalOcean server</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y="0" x="0"/>
          <a:ext cy="0" cx="0"/>
          <a:chOff y="0" x="0"/>
          <a:chExt cy="0" cx="0"/>
        </a:xfrm>
      </p:grpSpPr>
      <p:sp>
        <p:nvSpPr>
          <p:cNvPr id="141" name="Shape 141"/>
          <p:cNvSpPr txBox="1"/>
          <p:nvPr/>
        </p:nvSpPr>
        <p:spPr>
          <a:xfrm>
            <a:off y="380997" x="533400"/>
            <a:ext cy="584700" cx="2895600"/>
          </a:xfrm>
          <a:prstGeom prst="rect">
            <a:avLst/>
          </a:prstGeom>
          <a:noFill/>
          <a:ln>
            <a:noFill/>
          </a:ln>
        </p:spPr>
        <p:txBody>
          <a:bodyPr bIns="45700" rIns="91425" lIns="91425" tIns="45700" anchor="t" anchorCtr="0">
            <a:spAutoFit/>
          </a:bodyPr>
          <a:lstStyle/>
          <a:p>
            <a:pPr algn="l" rtl="0" lvl="0" marR="0" indent="0" marL="0">
              <a:lnSpc>
                <a:spcPct val="100000"/>
              </a:lnSpc>
              <a:spcBef>
                <a:spcPts val="0"/>
              </a:spcBef>
              <a:spcAft>
                <a:spcPts val="0"/>
              </a:spcAft>
              <a:buClr>
                <a:schemeClr val="dk1"/>
              </a:buClr>
              <a:buSzPct val="25000"/>
              <a:buFont typeface="Arial"/>
              <a:buNone/>
            </a:pPr>
            <a:r>
              <a:rPr sz="3200" lang="en-US">
                <a:solidFill>
                  <a:schemeClr val="dk1"/>
                </a:solidFill>
              </a:rPr>
              <a:t>Issues</a:t>
            </a:r>
          </a:p>
        </p:txBody>
      </p:sp>
      <p:cxnSp>
        <p:nvCxnSpPr>
          <p:cNvPr id="142" name="Shape 142"/>
          <p:cNvCxnSpPr/>
          <p:nvPr/>
        </p:nvCxnSpPr>
        <p:spPr>
          <a:xfrm rot="10800000">
            <a:off y="982704" x="685799"/>
            <a:ext cy="0" cx="7619999"/>
          </a:xfrm>
          <a:prstGeom prst="straightConnector1">
            <a:avLst/>
          </a:prstGeom>
          <a:noFill/>
          <a:ln w="9525" cap="flat">
            <a:solidFill>
              <a:srgbClr val="C5C5C5"/>
            </a:solidFill>
            <a:prstDash val="solid"/>
            <a:round/>
            <a:headEnd w="med" len="med" type="none"/>
            <a:tailEnd w="med" len="med" type="none"/>
          </a:ln>
        </p:spPr>
      </p:cxnSp>
      <p:sp>
        <p:nvSpPr>
          <p:cNvPr id="143" name="Shape 143"/>
          <p:cNvSpPr txBox="1"/>
          <p:nvPr/>
        </p:nvSpPr>
        <p:spPr>
          <a:xfrm>
            <a:off y="6019800" x="7848600"/>
            <a:ext cy="457200" cx="1143000"/>
          </a:xfrm>
          <a:prstGeom prst="rect">
            <a:avLst/>
          </a:prstGeom>
          <a:noFill/>
          <a:ln>
            <a:noFill/>
          </a:ln>
        </p:spPr>
        <p:txBody>
          <a:bodyPr bIns="45700" rIns="91425" lIns="91425" tIns="45700" anchor="t" anchorCtr="0">
            <a:spAutoFit/>
          </a:bodyPr>
          <a:lstStyle/>
          <a:p>
            <a:pPr algn="ctr" rtl="0" lvl="0" marR="0" indent="0" marL="0">
              <a:lnSpc>
                <a:spcPct val="100000"/>
              </a:lnSpc>
              <a:spcBef>
                <a:spcPts val="0"/>
              </a:spcBef>
              <a:spcAft>
                <a:spcPts val="0"/>
              </a:spcAft>
              <a:buClr>
                <a:srgbClr val="FFFFFF"/>
              </a:buClr>
              <a:buSzPct val="25000"/>
              <a:buFont typeface="Cabin"/>
              <a:buNone/>
            </a:pPr>
            <a:r>
              <a:rPr strike="noStrike" u="none" b="0" cap="none" baseline="0" sz="4000" lang="en-US" i="0">
                <a:solidFill>
                  <a:srgbClr val="FFFFFF"/>
                </a:solidFill>
                <a:latin typeface="Cabin"/>
                <a:ea typeface="Cabin"/>
                <a:cs typeface="Cabin"/>
                <a:sym typeface="Cabin"/>
              </a:rPr>
              <a:t>T</a:t>
            </a:r>
            <a:r>
              <a:rPr strike="noStrike" u="none" b="0" cap="none" baseline="0" sz="4000" lang="en-US" i="1">
                <a:solidFill>
                  <a:srgbClr val="00C5F4"/>
                </a:solidFill>
                <a:latin typeface="Cabin"/>
                <a:ea typeface="Cabin"/>
                <a:cs typeface="Cabin"/>
                <a:sym typeface="Cabin"/>
              </a:rPr>
              <a:t>R</a:t>
            </a:r>
          </a:p>
        </p:txBody>
      </p:sp>
      <p:sp>
        <p:nvSpPr>
          <p:cNvPr id="144" name="Shape 144"/>
          <p:cNvSpPr txBox="1"/>
          <p:nvPr/>
        </p:nvSpPr>
        <p:spPr>
          <a:xfrm>
            <a:off y="1480400" x="685800"/>
            <a:ext cy="4196400" cx="7410299"/>
          </a:xfrm>
          <a:prstGeom prst="rect">
            <a:avLst/>
          </a:prstGeom>
          <a:noFill/>
          <a:ln>
            <a:noFill/>
          </a:ln>
        </p:spPr>
        <p:txBody>
          <a:bodyPr bIns="91425" rIns="91425" lIns="91425" tIns="91425" anchor="t" anchorCtr="0">
            <a:spAutoFit/>
          </a:bodyPr>
          <a:lstStyle/>
          <a:p>
            <a:pPr rtl="0" lvl="0" indent="-381000" marL="457200">
              <a:spcBef>
                <a:spcPts val="0"/>
              </a:spcBef>
              <a:buClr>
                <a:srgbClr val="000000"/>
              </a:buClr>
              <a:buSzPct val="100000"/>
              <a:buFont typeface="Arial"/>
              <a:buChar char="●"/>
            </a:pPr>
            <a:r>
              <a:rPr sz="2400" lang="en-US"/>
              <a:t>Using Node.js without the Express web-application framework</a:t>
            </a:r>
          </a:p>
          <a:p>
            <a:pPr rtl="0" lvl="0" indent="-381000" marL="457200">
              <a:spcBef>
                <a:spcPts val="0"/>
              </a:spcBef>
              <a:buClr>
                <a:srgbClr val="000000"/>
              </a:buClr>
              <a:buSzPct val="100000"/>
              <a:buFont typeface="Arial"/>
              <a:buChar char="●"/>
            </a:pPr>
            <a:r>
              <a:rPr sz="2400" lang="en-US"/>
              <a:t>Authentic, Unique User Sessions</a:t>
            </a:r>
          </a:p>
          <a:p>
            <a:pPr rtl="0" lvl="0" indent="-381000" marL="457200">
              <a:spcBef>
                <a:spcPts val="0"/>
              </a:spcBef>
              <a:buClr>
                <a:srgbClr val="000000"/>
              </a:buClr>
              <a:buSzPct val="100000"/>
              <a:buFont typeface="Arial"/>
              <a:buChar char="●"/>
            </a:pPr>
            <a:r>
              <a:rPr sz="2400" lang="en-US"/>
              <a:t>Getting a Random Task</a:t>
            </a:r>
          </a:p>
          <a:p>
            <a:pPr rtl="0" lvl="0" indent="-381000" marL="457200">
              <a:spcBef>
                <a:spcPts val="0"/>
              </a:spcBef>
              <a:buClr>
                <a:srgbClr val="000000"/>
              </a:buClr>
              <a:buSzPct val="100000"/>
              <a:buFont typeface="Arial"/>
              <a:buChar char="●"/>
            </a:pPr>
            <a:r>
              <a:rPr sz="2400" lang="en-US"/>
              <a:t>Inexperience with Technologies (Node.js, AngularJS, MongoDB, CSS, HTML, Javascript)</a:t>
            </a:r>
          </a:p>
          <a:p>
            <a:pPr rtl="0" lvl="0">
              <a:spcBef>
                <a:spcPts val="0"/>
              </a:spcBef>
              <a:buNone/>
            </a:pPr>
            <a:r>
              <a:t/>
            </a:r>
            <a:endParaRPr sz="2400"/>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y="0" x="0"/>
          <a:ext cy="0" cx="0"/>
          <a:chOff y="0" x="0"/>
          <a:chExt cy="0" cx="0"/>
        </a:xfrm>
      </p:grpSpPr>
      <p:sp>
        <p:nvSpPr>
          <p:cNvPr id="150" name="Shape 150"/>
          <p:cNvSpPr txBox="1"/>
          <p:nvPr/>
        </p:nvSpPr>
        <p:spPr>
          <a:xfrm>
            <a:off y="381000" x="533400"/>
            <a:ext cy="584700" cx="7034699"/>
          </a:xfrm>
          <a:prstGeom prst="rect">
            <a:avLst/>
          </a:prstGeom>
          <a:noFill/>
          <a:ln>
            <a:noFill/>
          </a:ln>
        </p:spPr>
        <p:txBody>
          <a:bodyPr bIns="45700" rIns="91425" lIns="91425" tIns="45700" anchor="t" anchorCtr="0">
            <a:spAutoFit/>
          </a:bodyPr>
          <a:lstStyle/>
          <a:p>
            <a:pPr algn="l" rtl="0" lvl="0" marR="0" indent="0" marL="0">
              <a:lnSpc>
                <a:spcPct val="100000"/>
              </a:lnSpc>
              <a:spcBef>
                <a:spcPts val="0"/>
              </a:spcBef>
              <a:spcAft>
                <a:spcPts val="0"/>
              </a:spcAft>
              <a:buClr>
                <a:schemeClr val="dk1"/>
              </a:buClr>
              <a:buSzPct val="25000"/>
              <a:buFont typeface="Arial"/>
              <a:buNone/>
            </a:pPr>
            <a:r>
              <a:rPr sz="3200" lang="en-US">
                <a:solidFill>
                  <a:schemeClr val="dk1"/>
                </a:solidFill>
              </a:rPr>
              <a:t>Things to Consider in the future</a:t>
            </a:r>
          </a:p>
        </p:txBody>
      </p:sp>
      <p:cxnSp>
        <p:nvCxnSpPr>
          <p:cNvPr id="151" name="Shape 151"/>
          <p:cNvCxnSpPr/>
          <p:nvPr/>
        </p:nvCxnSpPr>
        <p:spPr>
          <a:xfrm rot="10800000">
            <a:off y="982704" x="685799"/>
            <a:ext cy="0" cx="7619999"/>
          </a:xfrm>
          <a:prstGeom prst="straightConnector1">
            <a:avLst/>
          </a:prstGeom>
          <a:noFill/>
          <a:ln w="9525" cap="flat">
            <a:solidFill>
              <a:srgbClr val="C5C5C5"/>
            </a:solidFill>
            <a:prstDash val="solid"/>
            <a:round/>
            <a:headEnd w="med" len="med" type="none"/>
            <a:tailEnd w="med" len="med" type="none"/>
          </a:ln>
        </p:spPr>
      </p:cxnSp>
      <p:sp>
        <p:nvSpPr>
          <p:cNvPr id="152" name="Shape 152"/>
          <p:cNvSpPr txBox="1"/>
          <p:nvPr/>
        </p:nvSpPr>
        <p:spPr>
          <a:xfrm>
            <a:off y="6019800" x="7848600"/>
            <a:ext cy="457200" cx="1143000"/>
          </a:xfrm>
          <a:prstGeom prst="rect">
            <a:avLst/>
          </a:prstGeom>
          <a:noFill/>
          <a:ln>
            <a:noFill/>
          </a:ln>
        </p:spPr>
        <p:txBody>
          <a:bodyPr bIns="45700" rIns="91425" lIns="91425" tIns="45700" anchor="t" anchorCtr="0">
            <a:spAutoFit/>
          </a:bodyPr>
          <a:lstStyle/>
          <a:p>
            <a:pPr algn="ctr" rtl="0" lvl="0" marR="0" indent="0" marL="0">
              <a:lnSpc>
                <a:spcPct val="100000"/>
              </a:lnSpc>
              <a:spcBef>
                <a:spcPts val="0"/>
              </a:spcBef>
              <a:spcAft>
                <a:spcPts val="0"/>
              </a:spcAft>
              <a:buClr>
                <a:srgbClr val="FFFFFF"/>
              </a:buClr>
              <a:buSzPct val="25000"/>
              <a:buFont typeface="Cabin"/>
              <a:buNone/>
            </a:pPr>
            <a:r>
              <a:rPr strike="noStrike" u="none" b="0" cap="none" baseline="0" sz="4000" lang="en-US" i="0">
                <a:solidFill>
                  <a:srgbClr val="FFFFFF"/>
                </a:solidFill>
                <a:latin typeface="Cabin"/>
                <a:ea typeface="Cabin"/>
                <a:cs typeface="Cabin"/>
                <a:sym typeface="Cabin"/>
              </a:rPr>
              <a:t>T</a:t>
            </a:r>
            <a:r>
              <a:rPr strike="noStrike" u="none" b="0" cap="none" baseline="0" sz="4000" lang="en-US" i="1">
                <a:solidFill>
                  <a:srgbClr val="00C5F4"/>
                </a:solidFill>
                <a:latin typeface="Cabin"/>
                <a:ea typeface="Cabin"/>
                <a:cs typeface="Cabin"/>
                <a:sym typeface="Cabin"/>
              </a:rPr>
              <a:t>R</a:t>
            </a:r>
          </a:p>
        </p:txBody>
      </p:sp>
      <p:sp>
        <p:nvSpPr>
          <p:cNvPr id="153" name="Shape 153"/>
          <p:cNvSpPr txBox="1"/>
          <p:nvPr/>
        </p:nvSpPr>
        <p:spPr>
          <a:xfrm>
            <a:off y="1382300" x="685850"/>
            <a:ext cy="3585000" cx="6672600"/>
          </a:xfrm>
          <a:prstGeom prst="rect">
            <a:avLst/>
          </a:prstGeom>
          <a:noFill/>
          <a:ln>
            <a:noFill/>
          </a:ln>
        </p:spPr>
        <p:txBody>
          <a:bodyPr bIns="91425" rIns="91425" lIns="91425" tIns="91425" anchor="t" anchorCtr="0">
            <a:spAutoFit/>
          </a:bodyPr>
          <a:lstStyle/>
          <a:p>
            <a:pPr rtl="0" lvl="0" indent="-381000" marL="457200">
              <a:lnSpc>
                <a:spcPct val="200000"/>
              </a:lnSpc>
              <a:spcBef>
                <a:spcPts val="0"/>
              </a:spcBef>
              <a:buClr>
                <a:srgbClr val="000000"/>
              </a:buClr>
              <a:buSzPct val="100000"/>
              <a:buFont typeface="Arial"/>
              <a:buChar char="●"/>
            </a:pPr>
            <a:r>
              <a:rPr sz="2400" lang="en-US"/>
              <a:t>Intricacies of web applications.</a:t>
            </a:r>
          </a:p>
          <a:p>
            <a:pPr rtl="0" lvl="0" indent="-381000" marL="457200">
              <a:lnSpc>
                <a:spcPct val="200000"/>
              </a:lnSpc>
              <a:spcBef>
                <a:spcPts val="0"/>
              </a:spcBef>
              <a:buClr>
                <a:srgbClr val="000000"/>
              </a:buClr>
              <a:buSzPct val="100000"/>
              <a:buFont typeface="Arial"/>
              <a:buChar char="●"/>
            </a:pPr>
            <a:r>
              <a:rPr sz="2400" lang="en-US"/>
              <a:t>Unpredictable events for team members</a:t>
            </a:r>
          </a:p>
          <a:p>
            <a:pPr rtl="0" lvl="0" indent="-381000" marL="457200">
              <a:lnSpc>
                <a:spcPct val="200000"/>
              </a:lnSpc>
              <a:spcBef>
                <a:spcPts val="0"/>
              </a:spcBef>
              <a:buClr>
                <a:srgbClr val="000000"/>
              </a:buClr>
              <a:buSzPct val="100000"/>
              <a:buFont typeface="Arial"/>
              <a:buChar char="●"/>
            </a:pPr>
            <a:r>
              <a:rPr sz="2400" lang="en-US"/>
              <a:t>Basic familiarity with technologies introduced</a:t>
            </a:r>
          </a:p>
          <a:p>
            <a:pPr rtl="0" lvl="0" indent="-381000" marL="457200">
              <a:lnSpc>
                <a:spcPct val="200000"/>
              </a:lnSpc>
              <a:spcBef>
                <a:spcPts val="0"/>
              </a:spcBef>
              <a:buClr>
                <a:srgbClr val="000000"/>
              </a:buClr>
              <a:buSzPct val="100000"/>
              <a:buFont typeface="Arial"/>
              <a:buChar char="●"/>
            </a:pPr>
            <a:r>
              <a:rPr sz="2400" lang="en-US"/>
              <a:t>Limitations of technologies </a:t>
            </a:r>
          </a:p>
        </p:txBody>
      </p:sp>
      <p:pic>
        <p:nvPicPr>
          <p:cNvPr id="154" name="Shape 154"/>
          <p:cNvPicPr preferRelativeResize="0"/>
          <p:nvPr/>
        </p:nvPicPr>
        <p:blipFill rotWithShape="1">
          <a:blip r:embed="rId3">
            <a:alphaModFix/>
          </a:blip>
          <a:srcRect t="0" b="11055" r="11055" l="0"/>
          <a:stretch/>
        </p:blipFill>
        <p:spPr>
          <a:xfrm>
            <a:off y="2782672" x="6152621"/>
            <a:ext cy="2529650" cx="219112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y="0" x="0"/>
          <a:ext cy="0" cx="0"/>
          <a:chOff y="0" x="0"/>
          <a:chExt cy="0" cx="0"/>
        </a:xfrm>
      </p:grpSpPr>
      <p:sp>
        <p:nvSpPr>
          <p:cNvPr id="160" name="Shape 160"/>
          <p:cNvSpPr txBox="1"/>
          <p:nvPr/>
        </p:nvSpPr>
        <p:spPr>
          <a:xfrm>
            <a:off y="381000" x="533400"/>
            <a:ext cy="584700" cx="7034699"/>
          </a:xfrm>
          <a:prstGeom prst="rect">
            <a:avLst/>
          </a:prstGeom>
          <a:noFill/>
          <a:ln>
            <a:noFill/>
          </a:ln>
        </p:spPr>
        <p:txBody>
          <a:bodyPr bIns="45700" rIns="91425" lIns="91425" tIns="45700" anchor="t" anchorCtr="0">
            <a:spAutoFit/>
          </a:bodyPr>
          <a:lstStyle/>
          <a:p>
            <a:pPr algn="l" rtl="0" lvl="0" marR="0" indent="0" marL="0">
              <a:lnSpc>
                <a:spcPct val="100000"/>
              </a:lnSpc>
              <a:spcBef>
                <a:spcPts val="0"/>
              </a:spcBef>
              <a:spcAft>
                <a:spcPts val="0"/>
              </a:spcAft>
              <a:buClr>
                <a:schemeClr val="dk1"/>
              </a:buClr>
              <a:buSzPct val="25000"/>
              <a:buFont typeface="Arial"/>
              <a:buNone/>
            </a:pPr>
            <a:r>
              <a:rPr sz="3200" lang="en-US">
                <a:solidFill>
                  <a:schemeClr val="dk1"/>
                </a:solidFill>
              </a:rPr>
              <a:t>Task Roulette Now...</a:t>
            </a:r>
          </a:p>
        </p:txBody>
      </p:sp>
      <p:cxnSp>
        <p:nvCxnSpPr>
          <p:cNvPr id="161" name="Shape 161"/>
          <p:cNvCxnSpPr/>
          <p:nvPr/>
        </p:nvCxnSpPr>
        <p:spPr>
          <a:xfrm rot="10800000">
            <a:off y="982704" x="685799"/>
            <a:ext cy="0" cx="7619999"/>
          </a:xfrm>
          <a:prstGeom prst="straightConnector1">
            <a:avLst/>
          </a:prstGeom>
          <a:noFill/>
          <a:ln w="9525" cap="flat">
            <a:solidFill>
              <a:srgbClr val="C5C5C5"/>
            </a:solidFill>
            <a:prstDash val="solid"/>
            <a:round/>
            <a:headEnd w="med" len="med" type="none"/>
            <a:tailEnd w="med" len="med" type="none"/>
          </a:ln>
        </p:spPr>
      </p:cxnSp>
      <p:sp>
        <p:nvSpPr>
          <p:cNvPr id="162" name="Shape 162"/>
          <p:cNvSpPr txBox="1"/>
          <p:nvPr/>
        </p:nvSpPr>
        <p:spPr>
          <a:xfrm>
            <a:off y="6019800" x="7848600"/>
            <a:ext cy="457200" cx="1143000"/>
          </a:xfrm>
          <a:prstGeom prst="rect">
            <a:avLst/>
          </a:prstGeom>
          <a:noFill/>
          <a:ln>
            <a:noFill/>
          </a:ln>
        </p:spPr>
        <p:txBody>
          <a:bodyPr bIns="45700" rIns="91425" lIns="91425" tIns="45700" anchor="t" anchorCtr="0">
            <a:spAutoFit/>
          </a:bodyPr>
          <a:lstStyle/>
          <a:p>
            <a:pPr algn="ctr" rtl="0" lvl="0" marR="0" indent="0" marL="0">
              <a:lnSpc>
                <a:spcPct val="100000"/>
              </a:lnSpc>
              <a:spcBef>
                <a:spcPts val="0"/>
              </a:spcBef>
              <a:spcAft>
                <a:spcPts val="0"/>
              </a:spcAft>
              <a:buClr>
                <a:srgbClr val="FFFFFF"/>
              </a:buClr>
              <a:buSzPct val="25000"/>
              <a:buFont typeface="Cabin"/>
              <a:buNone/>
            </a:pPr>
            <a:r>
              <a:rPr strike="noStrike" u="none" b="0" cap="none" baseline="0" sz="4000" lang="en-US" i="0">
                <a:solidFill>
                  <a:srgbClr val="FFFFFF"/>
                </a:solidFill>
                <a:latin typeface="Cabin"/>
                <a:ea typeface="Cabin"/>
                <a:cs typeface="Cabin"/>
                <a:sym typeface="Cabin"/>
              </a:rPr>
              <a:t>T</a:t>
            </a:r>
            <a:r>
              <a:rPr strike="noStrike" u="none" b="0" cap="none" baseline="0" sz="4000" lang="en-US" i="1">
                <a:solidFill>
                  <a:srgbClr val="00C5F4"/>
                </a:solidFill>
                <a:latin typeface="Cabin"/>
                <a:ea typeface="Cabin"/>
                <a:cs typeface="Cabin"/>
                <a:sym typeface="Cabin"/>
              </a:rPr>
              <a:t>R</a:t>
            </a:r>
          </a:p>
        </p:txBody>
      </p:sp>
      <p:sp>
        <p:nvSpPr>
          <p:cNvPr id="163" name="Shape 163"/>
          <p:cNvSpPr txBox="1"/>
          <p:nvPr/>
        </p:nvSpPr>
        <p:spPr>
          <a:xfrm>
            <a:off y="1382300" x="685850"/>
            <a:ext cy="3585000" cx="7619999"/>
          </a:xfrm>
          <a:prstGeom prst="rect">
            <a:avLst/>
          </a:prstGeom>
          <a:noFill/>
          <a:ln>
            <a:noFill/>
          </a:ln>
        </p:spPr>
        <p:txBody>
          <a:bodyPr bIns="91425" rIns="91425" lIns="91425" tIns="91425" anchor="t" anchorCtr="0">
            <a:spAutoFit/>
          </a:bodyPr>
          <a:lstStyle/>
          <a:p>
            <a:pPr rtl="0" lvl="0" indent="-381000" marL="457200">
              <a:spcBef>
                <a:spcPts val="0"/>
              </a:spcBef>
              <a:buClr>
                <a:srgbClr val="000000"/>
              </a:buClr>
              <a:buSzPct val="100000"/>
              <a:buFont typeface="Arial"/>
              <a:buChar char="●"/>
            </a:pPr>
            <a:r>
              <a:rPr sz="2400" lang="en-US"/>
              <a:t>All must have requirements were met</a:t>
            </a:r>
          </a:p>
          <a:p>
            <a:pPr rtl="0" lvl="0">
              <a:spcBef>
                <a:spcPts val="0"/>
              </a:spcBef>
              <a:buNone/>
            </a:pPr>
          </a:p>
          <a:p>
            <a:pPr rtl="0" lvl="0" indent="-381000" marL="457200">
              <a:spcBef>
                <a:spcPts val="0"/>
              </a:spcBef>
              <a:buClr>
                <a:srgbClr val="000000"/>
              </a:buClr>
              <a:buSzPct val="100000"/>
              <a:buFont typeface="Arial"/>
              <a:buChar char="●"/>
            </a:pPr>
            <a:r>
              <a:rPr sz="2400" lang="en-US"/>
              <a:t>We will continue optional requirements in the future</a:t>
            </a:r>
          </a:p>
          <a:p>
            <a:pPr rtl="0" lvl="0">
              <a:spcBef>
                <a:spcPts val="0"/>
              </a:spcBef>
              <a:buNone/>
            </a:pPr>
            <a:r>
              <a:t/>
            </a:r>
            <a:endParaRPr sz="2400"/>
          </a:p>
          <a:p>
            <a:pPr rtl="0" lvl="0">
              <a:spcBef>
                <a:spcPts val="0"/>
              </a:spcBef>
              <a:buNone/>
            </a:pPr>
            <a:r>
              <a:t/>
            </a:r>
            <a:endParaRPr sz="2400"/>
          </a:p>
          <a:p>
            <a:pPr rtl="0" lvl="0" indent="-381000" marL="457200">
              <a:spcBef>
                <a:spcPts val="0"/>
              </a:spcBef>
              <a:buClr>
                <a:srgbClr val="000000"/>
              </a:buClr>
              <a:buSzPct val="100000"/>
              <a:buFont typeface="Arial"/>
              <a:buChar char="●"/>
            </a:pPr>
            <a:r>
              <a:rPr sz="2400" lang="en-US"/>
              <a:t>Added Browser Support to Come</a:t>
            </a:r>
          </a:p>
        </p:txBody>
      </p:sp>
      <p:pic>
        <p:nvPicPr>
          <p:cNvPr id="164" name="Shape 164"/>
          <p:cNvPicPr preferRelativeResize="0"/>
          <p:nvPr/>
        </p:nvPicPr>
        <p:blipFill>
          <a:blip r:embed="rId3">
            <a:alphaModFix/>
          </a:blip>
          <a:stretch>
            <a:fillRect/>
          </a:stretch>
        </p:blipFill>
        <p:spPr>
          <a:xfrm>
            <a:off y="3151500" x="5958525"/>
            <a:ext cy="2391874" cx="2391874"/>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Theme 1">
      <a:dk1>
        <a:srgbClr val="1B1B1B"/>
      </a:dk1>
      <a:lt1>
        <a:srgbClr val="ED145B"/>
      </a:lt1>
      <a:dk2>
        <a:srgbClr val="6E6E6E"/>
      </a:dk2>
      <a:lt2>
        <a:srgbClr val="EEECE1"/>
      </a:lt2>
      <a:accent1>
        <a:srgbClr val="4F81BD"/>
      </a:accent1>
      <a:accent2>
        <a:srgbClr val="C0504D"/>
      </a:accent2>
      <a:accent3>
        <a:srgbClr val="F4AAB5"/>
      </a:accent3>
      <a:accent4>
        <a:srgbClr val="151515"/>
      </a:accent4>
      <a:accent5>
        <a:srgbClr val="B2C1DB"/>
      </a:accent5>
      <a:accent6>
        <a:srgbClr val="AE4845"/>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