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Everyone should write their bullet based on the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Talk to your strengths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pictures should we include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Marketing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Roulette 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MADNESS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are...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Cody McMahon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Jessica Carter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Matthew McGivney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Steven Lo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Gunnar Skotnicki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thing to help you think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	We love free time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					Here is recommendation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we reachin’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Agile’ty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Risks of Pain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