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showSpecialPlsOnTitleSld="0" firstSlideNum="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9.xml" Type="http://schemas.openxmlformats.org/officeDocument/2006/relationships/slide" Id="rId14"/><Relationship Target="slides/slide7.xml" Type="http://schemas.openxmlformats.org/officeDocument/2006/relationships/slide" Id="rId12"/><Relationship Target="presProps.xml" Type="http://schemas.openxmlformats.org/officeDocument/2006/relationships/presProps" Id="rId2"/><Relationship Target="slides/slide8.xml" Type="http://schemas.openxmlformats.org/officeDocument/2006/relationships/slide" Id="rId13"/><Relationship Target="theme/theme1.xml" Type="http://schemas.openxmlformats.org/officeDocument/2006/relationships/theme" Id="rId1"/><Relationship Target="slides/slide5.xml" Type="http://schemas.openxmlformats.org/officeDocument/2006/relationships/slide" Id="rId10"/><Relationship Target="slideMasters/slideMaster1.xml" Type="http://schemas.openxmlformats.org/officeDocument/2006/relationships/slideMaster" Id="rId4"/><Relationship Target="slides/slide6.xml" Type="http://schemas.openxmlformats.org/officeDocument/2006/relationships/slide" Id="rId11"/><Relationship Target="tableStyles.xml" Type="http://schemas.openxmlformats.org/officeDocument/2006/relationships/tableStyles" Id="rId3"/><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y="0" x="0"/>
          <a:ext cy="0" cx="0"/>
          <a:chOff y="0" x="0"/>
          <a:chExt cy="0" cx="0"/>
        </a:xfrm>
      </p:grpSpPr>
      <p:sp>
        <p:nvSpPr>
          <p:cNvPr id="2" name="Shape 2"/>
          <p:cNvSpPr txBox="1"/>
          <p:nvPr>
            <p:ph idx="2" type="hdr"/>
          </p:nvPr>
        </p:nvSpPr>
        <p:spPr>
          <a:xfrm>
            <a:off y="0" x="0"/>
            <a:ext cy="457200" cx="29717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3" name="Shape 3"/>
          <p:cNvSpPr txBox="1"/>
          <p:nvPr>
            <p:ph idx="10" type="dt"/>
          </p:nvPr>
        </p:nvSpPr>
        <p:spPr>
          <a:xfrm>
            <a:off y="0" x="3884612"/>
            <a:ext cy="457200" cx="2971799"/>
          </a:xfrm>
          <a:prstGeom prst="rect">
            <a:avLst/>
          </a:prstGeom>
          <a:noFill/>
          <a:ln>
            <a:noFill/>
          </a:ln>
        </p:spPr>
        <p:txBody>
          <a:bodyPr bIns="91425" rIns="91425" lIns="91425" tIns="91425" anchor="t" anchorCtr="0"/>
          <a:lstStyle>
            <a:lvl1pPr algn="r"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4" name="Shape 4"/>
          <p:cNvSpPr/>
          <p:nvPr>
            <p:ph idx="3"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5" name="Shape 5"/>
          <p:cNvSpPr txBox="1"/>
          <p:nvPr>
            <p:ph idx="1" type="body"/>
          </p:nvPr>
        </p:nvSpPr>
        <p:spPr>
          <a:xfrm>
            <a:off y="4343400" x="685800"/>
            <a:ext cy="4114800" cx="54863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6" name="Shape 6"/>
          <p:cNvSpPr txBox="1"/>
          <p:nvPr>
            <p:ph idx="11" type="ftr"/>
          </p:nvPr>
        </p:nvSpPr>
        <p:spPr>
          <a:xfrm>
            <a:off y="8685213" x="0"/>
            <a:ext cy="457200" cx="2971799"/>
          </a:xfrm>
          <a:prstGeom prst="rect">
            <a:avLst/>
          </a:prstGeom>
          <a:noFill/>
          <a:ln>
            <a:noFill/>
          </a:ln>
        </p:spPr>
        <p:txBody>
          <a:bodyPr bIns="91425" rIns="91425" lIns="91425" tIns="91425" anchor="b" anchorCtr="0"/>
          <a:lstStyle>
            <a:lvl1pPr algn="l"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7" name="Shape 7"/>
          <p:cNvSpPr txBox="1"/>
          <p:nvPr>
            <p:ph idx="12" type="sldNum"/>
          </p:nvPr>
        </p:nvSpPr>
        <p:spPr>
          <a:xfrm>
            <a:off y="8685213" x="3884612"/>
            <a:ext cy="457200" cx="2971799"/>
          </a:xfrm>
          <a:prstGeom prst="rect">
            <a:avLst/>
          </a:prstGeom>
          <a:noFill/>
          <a:ln>
            <a:noFill/>
          </a:ln>
        </p:spPr>
        <p:txBody>
          <a:bodyPr bIns="91425" rIns="91425" lIns="91425" tIns="91425" anchor="b" anchorCtr="0"/>
          <a:lstStyle>
            <a:lvl1pPr algn="r"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5" name="Shape 85"/>
        <p:cNvGrpSpPr/>
        <p:nvPr/>
      </p:nvGrpSpPr>
      <p:grpSpPr>
        <a:xfrm>
          <a:off y="0" x="0"/>
          <a:ext cy="0" cx="0"/>
          <a:chOff y="0" x="0"/>
          <a:chExt cy="0" cx="0"/>
        </a:xfrm>
      </p:grpSpPr>
      <p:sp>
        <p:nvSpPr>
          <p:cNvPr id="86" name="Shape 8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87" name="Shape 87"/>
          <p:cNvSpPr txBox="1"/>
          <p:nvPr>
            <p:ph idx="1" type="body"/>
          </p:nvPr>
        </p:nvSpPr>
        <p:spPr>
          <a:xfrm>
            <a:off y="4343400" x="685800"/>
            <a:ext cy="4114800" cx="5486399"/>
          </a:xfrm>
          <a:prstGeom prst="rect">
            <a:avLst/>
          </a:prstGeom>
          <a:noFill/>
          <a:ln>
            <a:noFill/>
          </a:ln>
        </p:spPr>
        <p:txBody>
          <a:bodyPr bIns="45700" rIns="91425" lIns="91425" tIns="45700" anchor="t" anchorCtr="0">
            <a:spAutoFit/>
          </a:bodyPr>
          <a:lstStyle/>
          <a:p>
            <a:pPr algn="l" rtl="0" lvl="0" marR="0" indent="0" marL="0">
              <a:spcBef>
                <a:spcPts val="0"/>
              </a:spcBef>
              <a:buNone/>
            </a:pPr>
            <a:r>
              <a:t/>
            </a:r>
            <a:endParaRPr strike="noStrike" u="none" b="0" cap="none" baseline="0" sz="1800" i="0"/>
          </a:p>
        </p:txBody>
      </p:sp>
      <p:sp>
        <p:nvSpPr>
          <p:cNvPr id="88" name="Shape 88"/>
          <p:cNvSpPr txBox="1"/>
          <p:nvPr>
            <p:ph idx="12" type="sldNum"/>
          </p:nvPr>
        </p:nvSpPr>
        <p:spPr>
          <a:xfrm>
            <a:off y="8685213" x="3884612"/>
            <a:ext cy="457200" cx="2971799"/>
          </a:xfrm>
          <a:prstGeom prst="rect">
            <a:avLst/>
          </a:prstGeom>
          <a:noFill/>
          <a:ln>
            <a:noFill/>
          </a:ln>
        </p:spPr>
        <p:txBody>
          <a:bodyPr bIns="45700" rIns="91425" lIns="91425" tIns="45700" anchor="b" anchorCtr="0">
            <a:spAutoFit/>
          </a:bodyPr>
          <a:lstStyle/>
          <a:p>
            <a:pPr algn="r" rtl="0" lvl="0" marR="0" indent="0" marL="0">
              <a:spcBef>
                <a:spcPts val="0"/>
              </a:spcBef>
              <a:buSzPct val="25000"/>
              <a:buFont typeface="Arial"/>
              <a:buNone/>
            </a:pPr>
            <a:r>
              <a:rPr strike="noStrike" u="none" b="0" cap="none" baseline="0" sz="1800" lang="en-US" i="0"/>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5" name="Shape 95"/>
        <p:cNvGrpSpPr/>
        <p:nvPr/>
      </p:nvGrpSpPr>
      <p:grpSpPr>
        <a:xfrm>
          <a:off y="0" x="0"/>
          <a:ext cy="0" cx="0"/>
          <a:chOff y="0" x="0"/>
          <a:chExt cy="0" cx="0"/>
        </a:xfrm>
      </p:grpSpPr>
      <p:sp>
        <p:nvSpPr>
          <p:cNvPr id="96" name="Shape 9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97" name="Shape 97"/>
          <p:cNvSpPr txBox="1"/>
          <p:nvPr>
            <p:ph idx="1" type="body"/>
          </p:nvPr>
        </p:nvSpPr>
        <p:spPr>
          <a:xfrm>
            <a:off y="4343400" x="685800"/>
            <a:ext cy="4114800" cx="5486399"/>
          </a:xfrm>
          <a:prstGeom prst="rect">
            <a:avLst/>
          </a:prstGeom>
          <a:noFill/>
          <a:ln>
            <a:noFill/>
          </a:ln>
        </p:spPr>
        <p:txBody>
          <a:bodyPr bIns="45700" rIns="91425" lIns="91425" tIns="45700" anchor="t" anchorCtr="0">
            <a:spAutoFit/>
          </a:bodyPr>
          <a:lstStyle/>
          <a:p>
            <a:pPr algn="l" rtl="0" lvl="0" marR="0" indent="0" marL="0">
              <a:spcBef>
                <a:spcPts val="0"/>
              </a:spcBef>
              <a:buSzPct val="25000"/>
              <a:buFont typeface="Arial"/>
              <a:buNone/>
            </a:pPr>
            <a:r>
              <a:rPr strike="noStrike" u="none" b="0" cap="none" baseline="0" sz="1000" lang="en-US" i="0"/>
              <a:t>Gunnar</a:t>
            </a:r>
          </a:p>
          <a:p>
            <a:pPr algn="l" rtl="0" lvl="0" marR="0" indent="0" marL="0">
              <a:spcBef>
                <a:spcPts val="0"/>
              </a:spcBef>
              <a:buSzPct val="25000"/>
              <a:buFont typeface="Arial"/>
              <a:buNone/>
            </a:pPr>
            <a:r>
              <a:rPr strike="noStrike" u="none" b="0" cap="none" baseline="0" sz="1000" lang="en-US" i="0"/>
              <a:t>have you ever had a situation where you free time that you wanted to spend working on a list of activities or learning, but you spend the whole time debating which one you should be working on?</a:t>
            </a:r>
            <a:br>
              <a:rPr strike="noStrike" u="none" b="0" cap="none" baseline="0" sz="1000" lang="en-US" i="0"/>
            </a:br>
            <a:br>
              <a:rPr strike="noStrike" u="none" b="0" cap="none" baseline="0" sz="1000" lang="en-US" i="0"/>
            </a:br>
            <a:r>
              <a:rPr strike="noStrike" u="none" b="0" cap="none" baseline="0" sz="1000" lang="en-US" i="0"/>
              <a:t>Talk about the need for finding what to do - wasting time trying to find </a:t>
            </a:r>
          </a:p>
          <a:p>
            <a:pPr algn="l" rtl="0" lvl="0" marR="0" indent="0" marL="0">
              <a:spcBef>
                <a:spcPts val="0"/>
              </a:spcBef>
              <a:buSzPct val="25000"/>
              <a:buFont typeface="Arial"/>
              <a:buNone/>
            </a:pPr>
            <a:r>
              <a:rPr strike="noStrike" u="none" b="0" cap="none" baseline="0" sz="1000" lang="en-US" i="0"/>
              <a:t>Personal project,</a:t>
            </a:r>
          </a:p>
        </p:txBody>
      </p:sp>
      <p:sp>
        <p:nvSpPr>
          <p:cNvPr id="98" name="Shape 98"/>
          <p:cNvSpPr txBox="1"/>
          <p:nvPr>
            <p:ph idx="12" type="sldNum"/>
          </p:nvPr>
        </p:nvSpPr>
        <p:spPr>
          <a:xfrm>
            <a:off y="8685213" x="3884612"/>
            <a:ext cy="457200" cx="2971799"/>
          </a:xfrm>
          <a:prstGeom prst="rect">
            <a:avLst/>
          </a:prstGeom>
          <a:noFill/>
          <a:ln>
            <a:noFill/>
          </a:ln>
        </p:spPr>
        <p:txBody>
          <a:bodyPr bIns="45700" rIns="91425" lIns="91425" tIns="45700" anchor="b" anchorCtr="0">
            <a:spAutoFit/>
          </a:bodyPr>
          <a:lstStyle/>
          <a:p>
            <a:pPr algn="r" rtl="0" lvl="0" marR="0" indent="0" marL="0">
              <a:spcBef>
                <a:spcPts val="0"/>
              </a:spcBef>
              <a:buSzPct val="25000"/>
              <a:buFont typeface="Arial"/>
              <a:buNone/>
            </a:pPr>
            <a:r>
              <a:rPr strike="noStrike" u="none" b="0" cap="none" baseline="0" sz="1800" lang="en-US" i="0"/>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5" name="Shape 105"/>
        <p:cNvGrpSpPr/>
        <p:nvPr/>
      </p:nvGrpSpPr>
      <p:grpSpPr>
        <a:xfrm>
          <a:off y="0" x="0"/>
          <a:ext cy="0" cx="0"/>
          <a:chOff y="0" x="0"/>
          <a:chExt cy="0" cx="0"/>
        </a:xfrm>
      </p:grpSpPr>
      <p:sp>
        <p:nvSpPr>
          <p:cNvPr id="106" name="Shape 10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107" name="Shape 107"/>
          <p:cNvSpPr txBox="1"/>
          <p:nvPr>
            <p:ph idx="1" type="body"/>
          </p:nvPr>
        </p:nvSpPr>
        <p:spPr>
          <a:xfrm>
            <a:off y="4343400" x="685800"/>
            <a:ext cy="4114800" cx="5486399"/>
          </a:xfrm>
          <a:prstGeom prst="rect">
            <a:avLst/>
          </a:prstGeom>
          <a:noFill/>
          <a:ln>
            <a:noFill/>
          </a:ln>
        </p:spPr>
        <p:txBody>
          <a:bodyPr bIns="45700" rIns="91425" lIns="91425" tIns="45700" anchor="t" anchorCtr="0">
            <a:spAutoFit/>
          </a:bodyPr>
          <a:lstStyle/>
          <a:p>
            <a:pPr algn="l" rtl="0" lvl="0" marR="0" indent="0" marL="0">
              <a:spcBef>
                <a:spcPts val="0"/>
              </a:spcBef>
              <a:buSzPct val="25000"/>
              <a:buFont typeface="Arial"/>
              <a:buNone/>
            </a:pPr>
            <a:r>
              <a:rPr strike="noStrike" u="none" b="0" cap="none" baseline="0" sz="1000" lang="en-US" i="0"/>
              <a:t>Gunnar</a:t>
            </a:r>
          </a:p>
          <a:p>
            <a:pPr algn="l" rtl="0" lvl="0" marR="0" indent="0" marL="0">
              <a:spcBef>
                <a:spcPts val="0"/>
              </a:spcBef>
              <a:buSzPct val="25000"/>
              <a:buFont typeface="Arial"/>
              <a:buNone/>
            </a:pPr>
            <a:r>
              <a:rPr strike="noStrike" u="none" b="0" cap="none" baseline="0" sz="1000" lang="en-US" i="0"/>
              <a:t>Our app will help you organize this free time and get things done. Instead of you needing to think about what to do first, we do that for you. </a:t>
            </a:r>
          </a:p>
        </p:txBody>
      </p:sp>
      <p:sp>
        <p:nvSpPr>
          <p:cNvPr id="108" name="Shape 108"/>
          <p:cNvSpPr txBox="1"/>
          <p:nvPr>
            <p:ph idx="12" type="sldNum"/>
          </p:nvPr>
        </p:nvSpPr>
        <p:spPr>
          <a:xfrm>
            <a:off y="8685213" x="3884612"/>
            <a:ext cy="457200" cx="2971799"/>
          </a:xfrm>
          <a:prstGeom prst="rect">
            <a:avLst/>
          </a:prstGeom>
          <a:noFill/>
          <a:ln>
            <a:noFill/>
          </a:ln>
        </p:spPr>
        <p:txBody>
          <a:bodyPr bIns="45700" rIns="91425" lIns="91425" tIns="45700" anchor="b" anchorCtr="0">
            <a:spAutoFit/>
          </a:bodyPr>
          <a:lstStyle/>
          <a:p>
            <a:pPr algn="r" rtl="0" lvl="0" marR="0" indent="0" marL="0">
              <a:spcBef>
                <a:spcPts val="0"/>
              </a:spcBef>
              <a:buSzPct val="25000"/>
              <a:buFont typeface="Arial"/>
              <a:buNone/>
            </a:pPr>
            <a:r>
              <a:rPr strike="noStrike" u="none" b="0" cap="none" baseline="0" sz="1800" lang="en-US" i="0"/>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5" name="Shape 115"/>
        <p:cNvGrpSpPr/>
        <p:nvPr/>
      </p:nvGrpSpPr>
      <p:grpSpPr>
        <a:xfrm>
          <a:off y="0" x="0"/>
          <a:ext cy="0" cx="0"/>
          <a:chOff y="0" x="0"/>
          <a:chExt cy="0" cx="0"/>
        </a:xfrm>
      </p:grpSpPr>
      <p:sp>
        <p:nvSpPr>
          <p:cNvPr id="116" name="Shape 11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117" name="Shape 117"/>
          <p:cNvSpPr txBox="1"/>
          <p:nvPr>
            <p:ph idx="1" type="body"/>
          </p:nvPr>
        </p:nvSpPr>
        <p:spPr>
          <a:xfrm>
            <a:off y="4343400" x="685800"/>
            <a:ext cy="4114800" cx="5486399"/>
          </a:xfrm>
          <a:prstGeom prst="rect">
            <a:avLst/>
          </a:prstGeom>
          <a:noFill/>
          <a:ln>
            <a:noFill/>
          </a:ln>
        </p:spPr>
        <p:txBody>
          <a:bodyPr bIns="45700" rIns="91425" lIns="91425" tIns="45700" anchor="t" anchorCtr="0">
            <a:spAutoFit/>
          </a:bodyPr>
          <a:lstStyle/>
          <a:p>
            <a:pPr algn="l" rtl="0" lvl="0" marR="0" indent="0" marL="0">
              <a:spcBef>
                <a:spcPts val="0"/>
              </a:spcBef>
              <a:buSzPct val="25000"/>
              <a:buFont typeface="Arial"/>
              <a:buNone/>
            </a:pPr>
            <a:r>
              <a:rPr strike="noStrike" u="none" b="0" cap="none" baseline="0" sz="1000" lang="en-US" i="0"/>
              <a:t>Cody</a:t>
            </a:r>
          </a:p>
          <a:p>
            <a:pPr algn="l" rtl="0" lvl="0" marR="0" indent="0" marL="0">
              <a:spcBef>
                <a:spcPts val="0"/>
              </a:spcBef>
              <a:buNone/>
            </a:pPr>
            <a:r>
              <a:t/>
            </a:r>
            <a:endParaRPr strike="noStrike" u="none" b="0" cap="none" baseline="0" sz="1000" i="0"/>
          </a:p>
          <a:p>
            <a:pPr algn="l" rtl="0" lvl="0" marR="0" indent="0" marL="0">
              <a:spcBef>
                <a:spcPts val="0"/>
              </a:spcBef>
              <a:buSzPct val="25000"/>
              <a:buFont typeface="Arial"/>
              <a:buNone/>
            </a:pPr>
            <a:r>
              <a:rPr strike="noStrike" u="none" b="0" cap="none" baseline="0" sz="1000" lang="en-US" i="0"/>
              <a:t>We want to provide a mobile friendly web-application that will help the “doers” do and the “learners” learn </a:t>
            </a:r>
          </a:p>
          <a:p>
            <a:pPr algn="l" rtl="0" lvl="0" marR="0" indent="0" marL="0">
              <a:spcBef>
                <a:spcPts val="0"/>
              </a:spcBef>
              <a:buSzPct val="25000"/>
              <a:buFont typeface="Arial"/>
              <a:buNone/>
            </a:pPr>
            <a:r>
              <a:rPr strike="noStrike" u="none" b="0" cap="none" baseline="0" sz="1000" lang="en-US" i="0"/>
              <a:t>This application should alleviate the stress that goes into managing free time and allow the user to get more done during that time</a:t>
            </a:r>
          </a:p>
          <a:p>
            <a:pPr algn="l" rtl="0" lvl="0" marR="0" indent="0" marL="0">
              <a:spcBef>
                <a:spcPts val="0"/>
              </a:spcBef>
              <a:buNone/>
            </a:pPr>
            <a:r>
              <a:t/>
            </a:r>
            <a:endParaRPr strike="noStrike" u="none" b="0" cap="none" baseline="0" sz="1000" i="0"/>
          </a:p>
          <a:p>
            <a:pPr algn="l" rtl="0" lvl="0" marR="0" indent="0" marL="0">
              <a:spcBef>
                <a:spcPts val="0"/>
              </a:spcBef>
              <a:buSzPct val="25000"/>
              <a:buFont typeface="Arial"/>
              <a:buNone/>
            </a:pPr>
            <a:r>
              <a:rPr strike="noStrike" u="none" b="0" cap="none" baseline="0" sz="1000" lang="en-US" i="0"/>
              <a:t>The user will create an account and sign. </a:t>
            </a:r>
          </a:p>
          <a:p>
            <a:pPr algn="l" rtl="0" lvl="0" marR="0" indent="0" marL="0">
              <a:spcBef>
                <a:spcPts val="0"/>
              </a:spcBef>
              <a:buNone/>
            </a:pPr>
            <a:r>
              <a:t/>
            </a:r>
            <a:endParaRPr strike="noStrike" u="none" b="0" cap="none" baseline="0" sz="1000" i="0"/>
          </a:p>
          <a:p>
            <a:pPr algn="l" rtl="0" lvl="0" marR="0" indent="0" marL="0">
              <a:spcBef>
                <a:spcPts val="0"/>
              </a:spcBef>
              <a:buSzPct val="25000"/>
              <a:buFont typeface="Arial"/>
              <a:buNone/>
            </a:pPr>
            <a:r>
              <a:rPr strike="noStrike" u="none" b="0" cap="none" baseline="0" sz="1000" lang="en-US" i="0"/>
              <a:t>After which they will create an initial list of tasks which they want to complete as well as an estimated time for completion ( a few other properties as well) </a:t>
            </a:r>
          </a:p>
          <a:p>
            <a:pPr algn="l" rtl="0" lvl="0" marR="0" indent="0" marL="0">
              <a:spcBef>
                <a:spcPts val="0"/>
              </a:spcBef>
              <a:buNone/>
            </a:pPr>
            <a:r>
              <a:t/>
            </a:r>
            <a:endParaRPr strike="noStrike" u="none" b="0" cap="none" baseline="0" sz="1000" i="0"/>
          </a:p>
          <a:p>
            <a:pPr algn="l" rtl="0" lvl="0" marR="0" indent="0" marL="0">
              <a:spcBef>
                <a:spcPts val="0"/>
              </a:spcBef>
              <a:buSzPct val="25000"/>
              <a:buFont typeface="Arial"/>
              <a:buNone/>
            </a:pPr>
            <a:r>
              <a:rPr strike="noStrike" u="none" b="0" cap="none" baseline="0" sz="1000" lang="en-US" i="0"/>
              <a:t>then the user can go to the “Roulette” page where they can provide a certain amount of time and we will give a task to fit that time. The user can accept it or decline it and the task manager will learn based on that  as well as the true completion time for the task vs the estimated time. </a:t>
            </a:r>
          </a:p>
          <a:p>
            <a:pPr algn="l" rtl="0" lvl="0" marR="0" indent="0" marL="0">
              <a:spcBef>
                <a:spcPts val="0"/>
              </a:spcBef>
              <a:buNone/>
            </a:pPr>
            <a:r>
              <a:t/>
            </a:r>
            <a:endParaRPr strike="noStrike" u="none" b="0" cap="none" baseline="0" sz="1000" i="0"/>
          </a:p>
          <a:p>
            <a:pPr algn="l" rtl="0" lvl="0" marR="0" indent="0" marL="0">
              <a:spcBef>
                <a:spcPts val="0"/>
              </a:spcBef>
              <a:buSzPct val="25000"/>
              <a:buFont typeface="Arial"/>
              <a:buNone/>
            </a:pPr>
            <a:r>
              <a:rPr strike="noStrike" u="none" b="0" cap="none" baseline="0" sz="1000" lang="en-US" i="0"/>
              <a:t>We will Nodejs on the server-side as well as mongodb to manage the account information and the website will be built with angular and bootstrap.</a:t>
            </a:r>
          </a:p>
          <a:p>
            <a:pPr algn="l" rtl="0" lvl="0" marR="0" indent="0" marL="0">
              <a:spcBef>
                <a:spcPts val="0"/>
              </a:spcBef>
              <a:buNone/>
            </a:pPr>
            <a:r>
              <a:t/>
            </a:r>
            <a:endParaRPr strike="noStrike" u="none" b="0" cap="none" baseline="0" sz="1000" i="0"/>
          </a:p>
        </p:txBody>
      </p:sp>
      <p:sp>
        <p:nvSpPr>
          <p:cNvPr id="118" name="Shape 118"/>
          <p:cNvSpPr txBox="1"/>
          <p:nvPr>
            <p:ph idx="12" type="sldNum"/>
          </p:nvPr>
        </p:nvSpPr>
        <p:spPr>
          <a:xfrm>
            <a:off y="8685213" x="3884612"/>
            <a:ext cy="457200" cx="2971799"/>
          </a:xfrm>
          <a:prstGeom prst="rect">
            <a:avLst/>
          </a:prstGeom>
          <a:noFill/>
          <a:ln>
            <a:noFill/>
          </a:ln>
        </p:spPr>
        <p:txBody>
          <a:bodyPr bIns="45700" rIns="91425" lIns="91425" tIns="45700" anchor="b" anchorCtr="0">
            <a:spAutoFit/>
          </a:bodyPr>
          <a:lstStyle/>
          <a:p>
            <a:pPr algn="r" rtl="0" lvl="0" marR="0" indent="0" marL="0">
              <a:spcBef>
                <a:spcPts val="0"/>
              </a:spcBef>
              <a:buSzPct val="25000"/>
              <a:buFont typeface="Arial"/>
              <a:buNone/>
            </a:pPr>
            <a:r>
              <a:rPr strike="noStrike" u="none" b="0" cap="none" baseline="0" sz="1800" lang="en-US" i="0"/>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3" name="Shape 133"/>
        <p:cNvGrpSpPr/>
        <p:nvPr/>
      </p:nvGrpSpPr>
      <p:grpSpPr>
        <a:xfrm>
          <a:off y="0" x="0"/>
          <a:ext cy="0" cx="0"/>
          <a:chOff y="0" x="0"/>
          <a:chExt cy="0" cx="0"/>
        </a:xfrm>
      </p:grpSpPr>
      <p:sp>
        <p:nvSpPr>
          <p:cNvPr id="134" name="Shape 13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135" name="Shape 135"/>
          <p:cNvSpPr txBox="1"/>
          <p:nvPr>
            <p:ph idx="1" type="body"/>
          </p:nvPr>
        </p:nvSpPr>
        <p:spPr>
          <a:xfrm>
            <a:off y="4343400" x="685800"/>
            <a:ext cy="4114800" cx="5486399"/>
          </a:xfrm>
          <a:prstGeom prst="rect">
            <a:avLst/>
          </a:prstGeom>
          <a:noFill/>
          <a:ln>
            <a:noFill/>
          </a:ln>
        </p:spPr>
        <p:txBody>
          <a:bodyPr bIns="45700" rIns="91425" lIns="91425" tIns="45700" anchor="t" anchorCtr="0">
            <a:spAutoFit/>
          </a:bodyPr>
          <a:lstStyle/>
          <a:p>
            <a:pPr algn="l" rtl="0" lvl="0" marR="0" indent="0" marL="0">
              <a:spcBef>
                <a:spcPts val="0"/>
              </a:spcBef>
              <a:buSzPct val="25000"/>
              <a:buFont typeface="Arial"/>
              <a:buNone/>
            </a:pPr>
            <a:r>
              <a:rPr strike="noStrike" u="none" b="0" cap="none" baseline="0" sz="1000" lang="en-US" i="0"/>
              <a:t>“An overview of who is on the team (Who is building it? Emphasize any special skills)”</a:t>
            </a:r>
          </a:p>
          <a:p>
            <a:pPr algn="l" rtl="0" lvl="0" marR="0" indent="0" marL="0">
              <a:spcBef>
                <a:spcPts val="0"/>
              </a:spcBef>
              <a:buSzPct val="25000"/>
              <a:buFont typeface="Arial"/>
              <a:buNone/>
            </a:pPr>
            <a:r>
              <a:rPr strike="noStrike" u="none" b="0" cap="none" baseline="0" sz="1000" lang="en-US" i="0"/>
              <a:t>Cody-Project Manager, Design, Angular, Bootstrap, Security</a:t>
            </a:r>
          </a:p>
          <a:p>
            <a:pPr algn="l" rtl="0" lvl="0" marR="0" indent="0" marL="0">
              <a:spcBef>
                <a:spcPts val="0"/>
              </a:spcBef>
              <a:buSzPct val="25000"/>
              <a:buFont typeface="Arial"/>
              <a:buNone/>
            </a:pPr>
            <a:r>
              <a:rPr strike="noStrike" u="none" b="0" cap="none" baseline="0" sz="1000" lang="en-US" i="0"/>
              <a:t>Jessica- Frontend - AngularJS and Bootstrap</a:t>
            </a:r>
          </a:p>
          <a:p>
            <a:pPr algn="l" rtl="0" lvl="0" marR="0" indent="0" marL="0">
              <a:spcBef>
                <a:spcPts val="0"/>
              </a:spcBef>
              <a:buSzPct val="25000"/>
              <a:buFont typeface="Arial"/>
              <a:buNone/>
            </a:pPr>
            <a:r>
              <a:rPr strike="noStrike" u="none" b="0" cap="none" baseline="0" sz="1000" lang="en-US" i="0"/>
              <a:t>Matt-MongoDB, Database, Security (building and maintaining database with MongoDB. handling security issues. no experience, but interest in the fields should be helpful)</a:t>
            </a:r>
          </a:p>
          <a:p>
            <a:pPr algn="l" rtl="0" lvl="0" marR="0" indent="0" marL="0">
              <a:spcBef>
                <a:spcPts val="0"/>
              </a:spcBef>
              <a:buSzPct val="25000"/>
              <a:buFont typeface="Arial"/>
              <a:buNone/>
            </a:pPr>
            <a:r>
              <a:rPr strike="noStrike" u="none" b="0" cap="none" baseline="0" sz="1000" lang="en-US" i="0"/>
              <a:t>Steven- Server to Frontend ( MongoDB/AngularJS for data flow between what is seen on server and the web page), mongoDB and angular, Risk (testing), very new to the technologies</a:t>
            </a:r>
          </a:p>
          <a:p>
            <a:pPr algn="l" rtl="0" lvl="0" marR="0" indent="0" marL="0">
              <a:spcBef>
                <a:spcPts val="0"/>
              </a:spcBef>
              <a:buSzPct val="25000"/>
              <a:buFont typeface="Arial"/>
              <a:buNone/>
            </a:pPr>
            <a:r>
              <a:rPr strike="noStrike" u="none" b="0" cap="none" baseline="0" sz="1000" lang="en-US" i="0"/>
              <a:t>Gunnar-NodeJS, MongoDB - serverside, handle the requests and serving of the webpages. </a:t>
            </a:r>
          </a:p>
          <a:p>
            <a:pPr algn="l" rtl="0" lvl="0" marR="0" indent="0" marL="0">
              <a:spcBef>
                <a:spcPts val="0"/>
              </a:spcBef>
              <a:buNone/>
            </a:pPr>
            <a:r>
              <a:t/>
            </a:r>
            <a:endParaRPr strike="noStrike" u="none" b="0" cap="none" baseline="0" sz="1000" i="0"/>
          </a:p>
          <a:p>
            <a:pPr algn="l" rtl="0" lvl="0" marR="0" indent="0" marL="0">
              <a:spcBef>
                <a:spcPts val="0"/>
              </a:spcBef>
              <a:buNone/>
            </a:pPr>
            <a:r>
              <a:t/>
            </a:r>
            <a:endParaRPr strike="noStrike" u="none" b="0" cap="none" baseline="0" sz="1000" i="0"/>
          </a:p>
        </p:txBody>
      </p:sp>
      <p:sp>
        <p:nvSpPr>
          <p:cNvPr id="136" name="Shape 136"/>
          <p:cNvSpPr txBox="1"/>
          <p:nvPr>
            <p:ph idx="12" type="sldNum"/>
          </p:nvPr>
        </p:nvSpPr>
        <p:spPr>
          <a:xfrm>
            <a:off y="8685213" x="3884612"/>
            <a:ext cy="457200" cx="2971799"/>
          </a:xfrm>
          <a:prstGeom prst="rect">
            <a:avLst/>
          </a:prstGeom>
          <a:noFill/>
          <a:ln>
            <a:noFill/>
          </a:ln>
        </p:spPr>
        <p:txBody>
          <a:bodyPr bIns="45700" rIns="91425" lIns="91425" tIns="45700" anchor="b" anchorCtr="0">
            <a:spAutoFit/>
          </a:bodyPr>
          <a:lstStyle/>
          <a:p>
            <a:pPr algn="r" rtl="0" lvl="0" marR="0" indent="0" marL="0">
              <a:spcBef>
                <a:spcPts val="0"/>
              </a:spcBef>
              <a:buSzPct val="25000"/>
              <a:buFont typeface="Arial"/>
              <a:buNone/>
            </a:pPr>
            <a:r>
              <a:rPr strike="noStrike" u="none" b="0" cap="none" baseline="0" sz="1800" lang="en-US" i="0"/>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4" name="Shape 144"/>
        <p:cNvGrpSpPr/>
        <p:nvPr/>
      </p:nvGrpSpPr>
      <p:grpSpPr>
        <a:xfrm>
          <a:off y="0" x="0"/>
          <a:ext cy="0" cx="0"/>
          <a:chOff y="0" x="0"/>
          <a:chExt cy="0" cx="0"/>
        </a:xfrm>
      </p:grpSpPr>
      <p:sp>
        <p:nvSpPr>
          <p:cNvPr id="145" name="Shape 14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146" name="Shape 146"/>
          <p:cNvSpPr txBox="1"/>
          <p:nvPr>
            <p:ph idx="1" type="body"/>
          </p:nvPr>
        </p:nvSpPr>
        <p:spPr>
          <a:xfrm>
            <a:off y="4343400" x="685800"/>
            <a:ext cy="4114800" cx="5486399"/>
          </a:xfrm>
          <a:prstGeom prst="rect">
            <a:avLst/>
          </a:prstGeom>
          <a:noFill/>
          <a:ln>
            <a:noFill/>
          </a:ln>
        </p:spPr>
        <p:txBody>
          <a:bodyPr bIns="45700" rIns="91425" lIns="91425" tIns="45700" anchor="t" anchorCtr="0">
            <a:spAutoFit/>
          </a:bodyPr>
          <a:lstStyle/>
          <a:p>
            <a:pPr algn="l" rtl="0" lvl="0" marR="0" indent="0" marL="0">
              <a:spcBef>
                <a:spcPts val="0"/>
              </a:spcBef>
              <a:buSzPct val="25000"/>
              <a:buFont typeface="Arial"/>
              <a:buNone/>
            </a:pPr>
            <a:r>
              <a:rPr strike="noStrike" u="none" b="0" cap="none" baseline="0" sz="1000" lang="en-US" i="0"/>
              <a:t>Steven</a:t>
            </a:r>
          </a:p>
          <a:p>
            <a:pPr algn="l" rtl="0" lvl="0" marR="0" indent="0" marL="0">
              <a:spcBef>
                <a:spcPts val="0"/>
              </a:spcBef>
              <a:buSzPct val="25000"/>
              <a:buFont typeface="Arial"/>
              <a:buNone/>
            </a:pPr>
            <a:r>
              <a:rPr strike="noStrike" u="none" b="0" cap="none" baseline="0" sz="1000" lang="en-US" i="0"/>
              <a:t>Scrum</a:t>
            </a:r>
          </a:p>
          <a:p>
            <a:pPr algn="l" rtl="0" lvl="0" marR="0" indent="0" marL="0">
              <a:spcBef>
                <a:spcPts val="0"/>
              </a:spcBef>
              <a:buNone/>
            </a:pPr>
            <a:r>
              <a:t/>
            </a:r>
            <a:endParaRPr strike="noStrike" u="none" b="0" cap="none" baseline="0" sz="1000" i="0"/>
          </a:p>
          <a:p>
            <a:pPr algn="l" rtl="0" lvl="0" marR="0" indent="0" marL="0">
              <a:spcBef>
                <a:spcPts val="0"/>
              </a:spcBef>
              <a:buSzPct val="25000"/>
              <a:buFont typeface="Arial"/>
              <a:buNone/>
            </a:pPr>
            <a:r>
              <a:rPr strike="noStrike" u="none" b="0" cap="none" baseline="0" sz="1000" lang="en-US" i="0"/>
              <a:t>We meet three times a week in person for 2 hours</a:t>
            </a:r>
          </a:p>
          <a:p>
            <a:pPr algn="l" rtl="0" lvl="0" marR="0" indent="0" marL="0">
              <a:spcBef>
                <a:spcPts val="0"/>
              </a:spcBef>
              <a:buSzPct val="25000"/>
              <a:buFont typeface="Arial"/>
              <a:buNone/>
            </a:pPr>
            <a:r>
              <a:rPr strike="noStrike" u="none" b="0" cap="none" baseline="0" sz="1000" lang="en-US" i="0"/>
              <a:t>individually work an hour a day and report to a task on hojoki</a:t>
            </a:r>
          </a:p>
          <a:p>
            <a:pPr algn="l" rtl="0" lvl="0" marR="0" indent="0" marL="0">
              <a:spcBef>
                <a:spcPts val="0"/>
              </a:spcBef>
              <a:buSzPct val="25000"/>
              <a:buFont typeface="Arial"/>
              <a:buNone/>
            </a:pPr>
            <a:r>
              <a:rPr strike="noStrike" u="none" b="0" cap="none" baseline="0" sz="1000" lang="en-US" i="0"/>
              <a:t>We are using Hojoki for team management, assigning tasks and keeping dropbox and google drive.</a:t>
            </a:r>
          </a:p>
          <a:p>
            <a:pPr algn="l" rtl="0" lvl="0" marR="0" indent="0" marL="0">
              <a:spcBef>
                <a:spcPts val="0"/>
              </a:spcBef>
              <a:buNone/>
            </a:pPr>
            <a:r>
              <a:t/>
            </a:r>
            <a:endParaRPr strike="noStrike" u="none" b="0" cap="none" baseline="0" sz="1000" i="0"/>
          </a:p>
          <a:p>
            <a:pPr algn="l" rtl="0" lvl="0" marR="0" indent="0" marL="0">
              <a:spcBef>
                <a:spcPts val="0"/>
              </a:spcBef>
              <a:buSzPct val="25000"/>
              <a:buFont typeface="Arial"/>
              <a:buNone/>
            </a:pPr>
            <a:r>
              <a:rPr strike="noStrike" u="none" b="0" cap="none" baseline="0" sz="1000" lang="en-US" i="0"/>
              <a:t>We are using the Agile Method SCRUM. </a:t>
            </a:r>
          </a:p>
          <a:p>
            <a:pPr algn="l" rtl="0" lvl="0" marR="0" indent="0" marL="0">
              <a:spcBef>
                <a:spcPts val="0"/>
              </a:spcBef>
              <a:buSzPct val="25000"/>
              <a:buFont typeface="Arial"/>
              <a:buNone/>
            </a:pPr>
            <a:r>
              <a:rPr strike="noStrike" u="none" b="0" cap="none" baseline="0" sz="1000" lang="en-US" i="0"/>
              <a:t>We meet three times a week for two hours and also spend an hour working individually per day.</a:t>
            </a:r>
          </a:p>
          <a:p>
            <a:pPr algn="l" rtl="0" lvl="0" marR="0" indent="0" marL="0">
              <a:spcBef>
                <a:spcPts val="0"/>
              </a:spcBef>
              <a:buSzPct val="25000"/>
              <a:buFont typeface="Arial"/>
              <a:buNone/>
            </a:pPr>
            <a:r>
              <a:rPr strike="noStrike" u="none" b="0" cap="none" baseline="0" sz="1000" lang="en-US" i="0"/>
              <a:t>We are using Dropbox and Google Drive for file management, and Dropbox is used for version control and source code.</a:t>
            </a:r>
          </a:p>
          <a:p>
            <a:pPr algn="l" rtl="0" lvl="0" marR="0" indent="0" marL="0">
              <a:spcBef>
                <a:spcPts val="0"/>
              </a:spcBef>
              <a:buSzPct val="25000"/>
              <a:buFont typeface="Arial"/>
              <a:buNone/>
            </a:pPr>
            <a:r>
              <a:rPr strike="noStrike" u="none" b="0" cap="none" baseline="0" sz="1000" lang="en-US" i="0"/>
              <a:t>We are using Hojoki for team management, it helps schedule the meetings and assign tasks to members. It also organizes everything between Dropbox and Google Drive and displays </a:t>
            </a:r>
          </a:p>
          <a:p>
            <a:pPr algn="l" rtl="0" lvl="0" marR="0" indent="0" marL="0">
              <a:spcBef>
                <a:spcPts val="0"/>
              </a:spcBef>
              <a:buSzPct val="25000"/>
              <a:buFont typeface="Arial"/>
              <a:buNone/>
            </a:pPr>
            <a:r>
              <a:rPr strike="noStrike" u="none" b="0" cap="none" baseline="0" sz="1000" lang="en-US" i="0"/>
              <a:t>it in a very user friendly way.</a:t>
            </a:r>
          </a:p>
        </p:txBody>
      </p:sp>
      <p:sp>
        <p:nvSpPr>
          <p:cNvPr id="147" name="Shape 147"/>
          <p:cNvSpPr txBox="1"/>
          <p:nvPr>
            <p:ph idx="12" type="sldNum"/>
          </p:nvPr>
        </p:nvSpPr>
        <p:spPr>
          <a:xfrm>
            <a:off y="8685213" x="3884612"/>
            <a:ext cy="457200" cx="2971799"/>
          </a:xfrm>
          <a:prstGeom prst="rect">
            <a:avLst/>
          </a:prstGeom>
          <a:noFill/>
          <a:ln>
            <a:noFill/>
          </a:ln>
        </p:spPr>
        <p:txBody>
          <a:bodyPr bIns="45700" rIns="91425" lIns="91425" tIns="45700" anchor="b" anchorCtr="0">
            <a:spAutoFit/>
          </a:bodyPr>
          <a:lstStyle/>
          <a:p>
            <a:pPr algn="r" rtl="0" lvl="0" marR="0" indent="0" marL="0">
              <a:spcBef>
                <a:spcPts val="0"/>
              </a:spcBef>
              <a:buSzPct val="25000"/>
              <a:buFont typeface="Arial"/>
              <a:buNone/>
            </a:pPr>
            <a:r>
              <a:rPr strike="noStrike" u="none" b="0" cap="none" baseline="0" sz="1800" lang="en-US" i="0"/>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4" name="Shape 154"/>
        <p:cNvGrpSpPr/>
        <p:nvPr/>
      </p:nvGrpSpPr>
      <p:grpSpPr>
        <a:xfrm>
          <a:off y="0" x="0"/>
          <a:ext cy="0" cx="0"/>
          <a:chOff y="0" x="0"/>
          <a:chExt cy="0" cx="0"/>
        </a:xfrm>
      </p:grpSpPr>
      <p:sp>
        <p:nvSpPr>
          <p:cNvPr id="155" name="Shape 15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156" name="Shape 156"/>
          <p:cNvSpPr txBox="1"/>
          <p:nvPr>
            <p:ph idx="1" type="body"/>
          </p:nvPr>
        </p:nvSpPr>
        <p:spPr>
          <a:xfrm>
            <a:off y="4343400" x="685800"/>
            <a:ext cy="4114800" cx="5486399"/>
          </a:xfrm>
          <a:prstGeom prst="rect">
            <a:avLst/>
          </a:prstGeom>
          <a:noFill/>
          <a:ln>
            <a:noFill/>
          </a:ln>
        </p:spPr>
        <p:txBody>
          <a:bodyPr bIns="45700" rIns="91425" lIns="91425" tIns="45700" anchor="t" anchorCtr="0">
            <a:spAutoFit/>
          </a:bodyPr>
          <a:lstStyle/>
          <a:p>
            <a:pPr algn="l" rtl="0" lvl="0" marR="0" indent="0" marL="0">
              <a:spcBef>
                <a:spcPts val="0"/>
              </a:spcBef>
              <a:buSzPct val="25000"/>
              <a:buFont typeface="Arial"/>
              <a:buNone/>
            </a:pPr>
            <a:r>
              <a:rPr strike="noStrike" u="none" b="0" cap="none" baseline="0" sz="1000" lang="en-US" i="0"/>
              <a:t>Jess</a:t>
            </a:r>
          </a:p>
          <a:p>
            <a:pPr algn="l" rtl="0" lvl="0" marR="0" indent="0" marL="0">
              <a:spcBef>
                <a:spcPts val="0"/>
              </a:spcBef>
              <a:buSzPct val="25000"/>
              <a:buFont typeface="Arial"/>
              <a:buNone/>
            </a:pPr>
            <a:r>
              <a:rPr strike="noStrike" u="none" b="0" cap="none" baseline="0" sz="1000" lang="en-US" i="0"/>
              <a:t>“A simple risk assessment (What are the primary risks? How will your team avoid/handle them?)”</a:t>
            </a:r>
          </a:p>
          <a:p>
            <a:pPr algn="l" rtl="0" lvl="0" marR="0" indent="0" marL="0">
              <a:spcBef>
                <a:spcPts val="0"/>
              </a:spcBef>
              <a:buNone/>
            </a:pPr>
            <a:r>
              <a:t/>
            </a:r>
            <a:endParaRPr strike="noStrike" u="none" b="0" cap="none" baseline="0" sz="1000" i="0"/>
          </a:p>
          <a:p>
            <a:pPr algn="l" rtl="0" lvl="0" marR="0" indent="0" marL="0">
              <a:spcBef>
                <a:spcPts val="0"/>
              </a:spcBef>
              <a:buSzPct val="25000"/>
              <a:buFont typeface="Arial"/>
              <a:buNone/>
            </a:pPr>
            <a:r>
              <a:rPr strike="noStrike" u="none" b="0" cap="none" baseline="0" sz="1000" lang="en-US" i="0"/>
              <a:t>If our server goes down, we’re f*cked!</a:t>
            </a:r>
          </a:p>
          <a:p>
            <a:pPr algn="l" rtl="0" lvl="0" marR="0" indent="0" marL="0">
              <a:spcBef>
                <a:spcPts val="0"/>
              </a:spcBef>
              <a:buSzPct val="25000"/>
              <a:buFont typeface="Arial"/>
              <a:buNone/>
            </a:pPr>
            <a:r>
              <a:rPr strike="noStrike" u="none" b="0" cap="none" baseline="0" sz="1000" lang="en-US" i="0"/>
              <a:t>Secure user login</a:t>
            </a:r>
          </a:p>
          <a:p>
            <a:pPr algn="l" rtl="0" lvl="0" marR="0" indent="0" marL="0">
              <a:spcBef>
                <a:spcPts val="0"/>
              </a:spcBef>
              <a:buSzPct val="25000"/>
              <a:buFont typeface="Arial"/>
              <a:buNone/>
            </a:pPr>
            <a:r>
              <a:rPr strike="noStrike" u="none" b="0" cap="none" baseline="0" sz="1000" lang="en-US" i="0"/>
              <a:t>We don’t check content of tasks and hold legal responsibility for actions carried out by users of our site.</a:t>
            </a:r>
          </a:p>
        </p:txBody>
      </p:sp>
      <p:sp>
        <p:nvSpPr>
          <p:cNvPr id="157" name="Shape 157"/>
          <p:cNvSpPr txBox="1"/>
          <p:nvPr>
            <p:ph idx="12" type="sldNum"/>
          </p:nvPr>
        </p:nvSpPr>
        <p:spPr>
          <a:xfrm>
            <a:off y="8685213" x="3884612"/>
            <a:ext cy="457200" cx="2971799"/>
          </a:xfrm>
          <a:prstGeom prst="rect">
            <a:avLst/>
          </a:prstGeom>
          <a:noFill/>
          <a:ln>
            <a:noFill/>
          </a:ln>
        </p:spPr>
        <p:txBody>
          <a:bodyPr bIns="45700" rIns="91425" lIns="91425" tIns="45700" anchor="b" anchorCtr="0">
            <a:spAutoFit/>
          </a:bodyPr>
          <a:lstStyle/>
          <a:p>
            <a:pPr algn="r" rtl="0" lvl="0" marR="0" indent="0" marL="0">
              <a:spcBef>
                <a:spcPts val="0"/>
              </a:spcBef>
              <a:buSzPct val="25000"/>
              <a:buFont typeface="Arial"/>
              <a:buNone/>
            </a:pPr>
            <a:r>
              <a:rPr strike="noStrike" u="none" b="0" cap="none" baseline="0" sz="1800" lang="en-US" i="0"/>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4" name="Shape 164"/>
        <p:cNvGrpSpPr/>
        <p:nvPr/>
      </p:nvGrpSpPr>
      <p:grpSpPr>
        <a:xfrm>
          <a:off y="0" x="0"/>
          <a:ext cy="0" cx="0"/>
          <a:chOff y="0" x="0"/>
          <a:chExt cy="0" cx="0"/>
        </a:xfrm>
      </p:grpSpPr>
      <p:sp>
        <p:nvSpPr>
          <p:cNvPr id="165" name="Shape 16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166" name="Shape 166"/>
          <p:cNvSpPr txBox="1"/>
          <p:nvPr>
            <p:ph idx="1" type="body"/>
          </p:nvPr>
        </p:nvSpPr>
        <p:spPr>
          <a:xfrm>
            <a:off y="4343400" x="685800"/>
            <a:ext cy="4114800" cx="5486399"/>
          </a:xfrm>
          <a:prstGeom prst="rect">
            <a:avLst/>
          </a:prstGeom>
          <a:noFill/>
          <a:ln>
            <a:noFill/>
          </a:ln>
        </p:spPr>
        <p:txBody>
          <a:bodyPr bIns="45700" rIns="91425" lIns="91425" tIns="45700" anchor="t" anchorCtr="0">
            <a:spAutoFit/>
          </a:bodyPr>
          <a:lstStyle/>
          <a:p>
            <a:pPr algn="l" rtl="0" lvl="0" marR="0" indent="0" marL="0">
              <a:spcBef>
                <a:spcPts val="0"/>
              </a:spcBef>
              <a:buSzPct val="25000"/>
              <a:buFont typeface="Arial"/>
              <a:buNone/>
            </a:pPr>
            <a:r>
              <a:rPr strike="noStrike" u="none" b="0" cap="none" baseline="0" sz="1000" lang="en-US" i="0"/>
              <a:t>Matt</a:t>
            </a:r>
          </a:p>
          <a:p>
            <a:pPr algn="l" rtl="0" lvl="0" marR="0" indent="0" marL="0">
              <a:spcBef>
                <a:spcPts val="0"/>
              </a:spcBef>
              <a:buNone/>
            </a:pPr>
            <a:r>
              <a:t/>
            </a:r>
            <a:endParaRPr strike="noStrike" u="none" b="0" cap="none" baseline="0" sz="1000" i="0"/>
          </a:p>
          <a:p>
            <a:pPr algn="l" rtl="0" lvl="0" marR="0" indent="0" marL="0">
              <a:spcBef>
                <a:spcPts val="0"/>
              </a:spcBef>
              <a:buSzPct val="25000"/>
              <a:buFont typeface="Arial"/>
              <a:buNone/>
            </a:pPr>
            <a:r>
              <a:rPr sz="1000" lang="en-US"/>
              <a:t>So w</a:t>
            </a:r>
            <a:r>
              <a:rPr strike="noStrike" u="none" b="0" cap="none" baseline="0" sz="1000" lang="en-US" i="0"/>
              <a:t>e are team madness</a:t>
            </a:r>
            <a:r>
              <a:rPr sz="1000" lang="en-US"/>
              <a:t>.</a:t>
            </a:r>
            <a:r>
              <a:rPr strike="noStrike" u="none" b="0" cap="none" baseline="0" sz="1000" lang="en-US" i="0"/>
              <a:t> </a:t>
            </a:r>
            <a:r>
              <a:rPr sz="1000" lang="en-US"/>
              <a:t>W</a:t>
            </a:r>
            <a:r>
              <a:rPr strike="noStrike" u="none" b="0" cap="none" baseline="0" sz="1000" lang="en-US" i="0"/>
              <a:t>e want to release an app that is useful to all of you,</a:t>
            </a:r>
            <a:r>
              <a:rPr sz="1000" lang="en-US"/>
              <a:t> one that</a:t>
            </a:r>
            <a:r>
              <a:rPr strike="noStrike" u="none" b="0" cap="none" baseline="0" sz="1000" lang="en-US" i="0"/>
              <a:t> can be used anywhere, </a:t>
            </a:r>
            <a:r>
              <a:rPr sz="1000" lang="en-US"/>
              <a:t>and </a:t>
            </a:r>
            <a:r>
              <a:rPr strike="noStrike" u="none" b="0" cap="none" baseline="0" sz="1000" lang="en-US" i="0"/>
              <a:t>at any time. </a:t>
            </a:r>
          </a:p>
          <a:p>
            <a:pPr algn="l" rtl="0" lvl="0" marR="0" indent="0" marL="0">
              <a:spcBef>
                <a:spcPts val="0"/>
              </a:spcBef>
              <a:buSzPct val="25000"/>
              <a:buFont typeface="Arial"/>
              <a:buNone/>
            </a:pPr>
            <a:r>
              <a:rPr sz="1000" lang="en-US"/>
              <a:t>We feel </a:t>
            </a:r>
            <a:r>
              <a:rPr strike="noStrike" u="none" b="0" cap="none" baseline="0" sz="1000" lang="en-US" i="0"/>
              <a:t>TaskRoulette should help its users to become more effective at managing their time.</a:t>
            </a:r>
          </a:p>
          <a:p>
            <a:pPr algn="l" rtl="0" lvl="0" marR="0" indent="0" marL="0">
              <a:spcBef>
                <a:spcPts val="0"/>
              </a:spcBef>
              <a:buSzPct val="25000"/>
              <a:buFont typeface="Arial"/>
              <a:buNone/>
            </a:pPr>
            <a:r>
              <a:rPr sz="1000" lang="en-US"/>
              <a:t>Thanks to the overlap of different technologies this project will use, we all hope </a:t>
            </a:r>
            <a:r>
              <a:rPr strike="noStrike" u="none" b="0" cap="none" baseline="0" sz="1000" lang="en-US" i="0"/>
              <a:t> to learn and gain valuable experience for the future.</a:t>
            </a:r>
          </a:p>
          <a:p>
            <a:pPr algn="l" rtl="0" lvl="0" marR="0" indent="0" marL="0">
              <a:spcBef>
                <a:spcPts val="0"/>
              </a:spcBef>
              <a:buSzPct val="25000"/>
              <a:buFont typeface="Arial"/>
              <a:buNone/>
            </a:pPr>
            <a:r>
              <a:rPr strike="noStrike" u="none" b="0" cap="none" baseline="0" sz="1000" lang="en-US" i="0"/>
              <a:t>We hope </a:t>
            </a:r>
            <a:r>
              <a:rPr sz="1000" lang="en-US"/>
              <a:t>that</a:t>
            </a:r>
            <a:r>
              <a:rPr strike="noStrike" u="none" b="0" cap="none" baseline="0" sz="1000" lang="en-US" i="0"/>
              <a:t> our project will be useful for both us and </a:t>
            </a:r>
            <a:r>
              <a:rPr sz="1000" lang="en-US"/>
              <a:t>all of our users.</a:t>
            </a:r>
          </a:p>
          <a:p>
            <a:pPr algn="l" rtl="0" lvl="0" marR="0" indent="0" marL="0">
              <a:spcBef>
                <a:spcPts val="0"/>
              </a:spcBef>
              <a:buFont typeface="Arial"/>
              <a:buNone/>
            </a:pPr>
            <a:r>
              <a:t/>
            </a:r>
            <a:endParaRPr sz="1000"/>
          </a:p>
          <a:p>
            <a:pPr algn="l" rtl="0" lvl="0" marR="0" indent="0" marL="0">
              <a:spcBef>
                <a:spcPts val="0"/>
              </a:spcBef>
              <a:buSzPct val="25000"/>
              <a:buFont typeface="Arial"/>
              <a:buNone/>
            </a:pPr>
            <a:r>
              <a:rPr sz="1000" lang="en-US"/>
              <a:t>(Don’t forget to ask for questions after! Pretend the audience cares!) </a:t>
            </a:r>
          </a:p>
        </p:txBody>
      </p:sp>
      <p:sp>
        <p:nvSpPr>
          <p:cNvPr id="167" name="Shape 167"/>
          <p:cNvSpPr txBox="1"/>
          <p:nvPr>
            <p:ph idx="12" type="sldNum"/>
          </p:nvPr>
        </p:nvSpPr>
        <p:spPr>
          <a:xfrm>
            <a:off y="8685213" x="3884612"/>
            <a:ext cy="457200" cx="2971799"/>
          </a:xfrm>
          <a:prstGeom prst="rect">
            <a:avLst/>
          </a:prstGeom>
          <a:noFill/>
          <a:ln>
            <a:noFill/>
          </a:ln>
        </p:spPr>
        <p:txBody>
          <a:bodyPr bIns="45700" rIns="91425" lIns="91425" tIns="45700" anchor="b" anchorCtr="0">
            <a:spAutoFit/>
          </a:bodyPr>
          <a:lstStyle/>
          <a:p>
            <a:pPr algn="r" rtl="0" lvl="0" marR="0" indent="0" marL="0">
              <a:spcBef>
                <a:spcPts val="0"/>
              </a:spcBef>
              <a:buSzPct val="25000"/>
              <a:buFont typeface="Arial"/>
              <a:buNone/>
            </a:pPr>
            <a:r>
              <a:rPr strike="noStrike" u="none" b="0" cap="none" baseline="0" sz="1800" lang="en-US" i="0"/>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4" name="Shape 174"/>
        <p:cNvGrpSpPr/>
        <p:nvPr/>
      </p:nvGrpSpPr>
      <p:grpSpPr>
        <a:xfrm>
          <a:off y="0" x="0"/>
          <a:ext cy="0" cx="0"/>
          <a:chOff y="0" x="0"/>
          <a:chExt cy="0" cx="0"/>
        </a:xfrm>
      </p:grpSpPr>
      <p:sp>
        <p:nvSpPr>
          <p:cNvPr id="175" name="Shape 17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176" name="Shape 176"/>
          <p:cNvSpPr txBox="1"/>
          <p:nvPr>
            <p:ph idx="1" type="body"/>
          </p:nvPr>
        </p:nvSpPr>
        <p:spPr>
          <a:xfrm>
            <a:off y="4343400" x="685800"/>
            <a:ext cy="4114800" cx="5486399"/>
          </a:xfrm>
          <a:prstGeom prst="rect">
            <a:avLst/>
          </a:prstGeom>
          <a:noFill/>
          <a:ln>
            <a:noFill/>
          </a:ln>
        </p:spPr>
        <p:txBody>
          <a:bodyPr bIns="45700" rIns="91425" lIns="91425" tIns="45700" anchor="t" anchorCtr="0">
            <a:spAutoFit/>
          </a:bodyPr>
          <a:lstStyle/>
          <a:p>
            <a:pPr algn="l" rtl="0" lvl="0" marR="0">
              <a:spcBef>
                <a:spcPts val="0"/>
              </a:spcBef>
              <a:buNone/>
            </a:pPr>
            <a:r>
              <a:rPr sz="1000" lang="en-US"/>
              <a:t>//nope</a:t>
            </a:r>
            <a:r>
              <a:rPr strike="noStrike" u="none" b="0" cap="none" baseline="0" sz="1000" lang="en-US" i="0"/>
              <a:t>What should be on the final slide? It seems like there should be something after the Risk slide to end it.</a:t>
            </a:r>
          </a:p>
          <a:p>
            <a:pPr algn="l" rtl="0" lvl="0" marR="0" indent="0" marL="0">
              <a:spcBef>
                <a:spcPts val="0"/>
              </a:spcBef>
              <a:buNone/>
            </a:pPr>
            <a:r>
              <a:t/>
            </a:r>
            <a:endParaRPr strike="noStrike" u="none" b="0" cap="none" baseline="0" sz="1000" i="0"/>
          </a:p>
          <a:p>
            <a:pPr algn="l" rtl="0" lvl="0" marR="0" indent="0" marL="0">
              <a:spcBef>
                <a:spcPts val="0"/>
              </a:spcBef>
              <a:buSzPct val="25000"/>
              <a:buFont typeface="Arial"/>
              <a:buNone/>
            </a:pPr>
            <a:r>
              <a:rPr strike="noStrike" u="none" b="0" cap="none" baseline="0" sz="1000" lang="en-US" i="0"/>
              <a:t>Riddler question mark</a:t>
            </a:r>
          </a:p>
        </p:txBody>
      </p:sp>
      <p:sp>
        <p:nvSpPr>
          <p:cNvPr id="177" name="Shape 177"/>
          <p:cNvSpPr txBox="1"/>
          <p:nvPr>
            <p:ph idx="12" type="sldNum"/>
          </p:nvPr>
        </p:nvSpPr>
        <p:spPr>
          <a:xfrm>
            <a:off y="8685213" x="3884612"/>
            <a:ext cy="457200" cx="2971799"/>
          </a:xfrm>
          <a:prstGeom prst="rect">
            <a:avLst/>
          </a:prstGeom>
          <a:noFill/>
          <a:ln>
            <a:noFill/>
          </a:ln>
        </p:spPr>
        <p:txBody>
          <a:bodyPr bIns="45700" rIns="91425" lIns="91425" tIns="45700" anchor="b" anchorCtr="0">
            <a:spAutoFit/>
          </a:bodyPr>
          <a:lstStyle/>
          <a:p>
            <a:pPr algn="r" rtl="0" lvl="0" marR="0" indent="0" marL="0">
              <a:spcBef>
                <a:spcPts val="0"/>
              </a:spcBef>
              <a:buSzPct val="25000"/>
              <a:buFont typeface="Arial"/>
              <a:buNone/>
            </a:pPr>
            <a:r>
              <a:rPr strike="noStrike" u="none" b="0" cap="none" baseline="0" sz="1800" lang="en-US" i="0"/>
              <a:t> </a:t>
            </a: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4" name="Shape 14"/>
        <p:cNvGrpSpPr/>
        <p:nvPr/>
      </p:nvGrpSpPr>
      <p:grpSpPr>
        <a:xfrm>
          <a:off y="0" x="0"/>
          <a:ext cy="0" cx="0"/>
          <a:chOff y="0" x="0"/>
          <a:chExt cy="0" cx="0"/>
        </a:xfrm>
      </p:grpSpPr>
      <p:sp>
        <p:nvSpPr>
          <p:cNvPr id="15" name="Shape 15"/>
          <p:cNvSpPr txBox="1"/>
          <p:nvPr>
            <p:ph type="ctrTitle"/>
          </p:nvPr>
        </p:nvSpPr>
        <p:spPr>
          <a:xfrm>
            <a:off y="2130425" x="685800"/>
            <a:ext cy="1470023" cx="77724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ctr" rtl="0" marR="0" indent="0" marL="0">
              <a:lnSpc>
                <a:spcPct val="100000"/>
              </a:lnSpc>
              <a:spcBef>
                <a:spcPts val="0"/>
              </a:spcBef>
              <a:spcAft>
                <a:spcPts val="0"/>
              </a:spcAft>
              <a:buClr>
                <a:srgbClr val="000000"/>
              </a:buClr>
              <a:buFont typeface="Arial"/>
              <a:buNone/>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6" name="Shape 16"/>
          <p:cNvSpPr txBox="1"/>
          <p:nvPr>
            <p:ph idx="1" type="subTitle"/>
          </p:nvPr>
        </p:nvSpPr>
        <p:spPr>
          <a:xfrm>
            <a:off y="3886200" x="1371600"/>
            <a:ext cy="1752600" cx="6400799"/>
          </a:xfrm>
          <a:prstGeom prst="rect">
            <a:avLst/>
          </a:prstGeom>
          <a:noFill/>
          <a:ln>
            <a:noFill/>
          </a:ln>
        </p:spPr>
        <p:txBody>
          <a:bodyPr bIns="91425" rIns="91425" lIns="91425" tIns="91425" anchor="t" anchorCtr="0"/>
          <a:lstStyle>
            <a:lvl1pPr algn="ctr" rtl="0" marR="0" indent="0" marL="0">
              <a:lnSpc>
                <a:spcPct val="100000"/>
              </a:lnSpc>
              <a:spcBef>
                <a:spcPts val="640"/>
              </a:spcBef>
              <a:spcAft>
                <a:spcPts val="0"/>
              </a:spcAft>
              <a:buClr>
                <a:schemeClr val="dk1"/>
              </a:buClr>
              <a:buFont typeface="Arial"/>
              <a:buNone/>
              <a:defRPr/>
            </a:lvl1pPr>
            <a:lvl2pPr algn="ctr" rtl="0" marR="0" indent="0" marL="457200">
              <a:lnSpc>
                <a:spcPct val="100000"/>
              </a:lnSpc>
              <a:spcBef>
                <a:spcPts val="560"/>
              </a:spcBef>
              <a:spcAft>
                <a:spcPts val="0"/>
              </a:spcAft>
              <a:buClr>
                <a:schemeClr val="dk1"/>
              </a:buClr>
              <a:buFont typeface="Arial"/>
              <a:buNone/>
              <a:defRPr/>
            </a:lvl2pPr>
            <a:lvl3pPr algn="ctr" rtl="0" marR="0" indent="0" marL="914400">
              <a:lnSpc>
                <a:spcPct val="100000"/>
              </a:lnSpc>
              <a:spcBef>
                <a:spcPts val="480"/>
              </a:spcBef>
              <a:spcAft>
                <a:spcPts val="0"/>
              </a:spcAft>
              <a:buClr>
                <a:schemeClr val="dk1"/>
              </a:buClr>
              <a:buFont typeface="Arial"/>
              <a:buNone/>
              <a:defRPr/>
            </a:lvl3pPr>
            <a:lvl4pPr algn="ctr" rtl="0" marR="0" indent="0" marL="1371600">
              <a:lnSpc>
                <a:spcPct val="100000"/>
              </a:lnSpc>
              <a:spcBef>
                <a:spcPts val="400"/>
              </a:spcBef>
              <a:spcAft>
                <a:spcPts val="0"/>
              </a:spcAft>
              <a:buClr>
                <a:schemeClr val="dk1"/>
              </a:buClr>
              <a:buFont typeface="Arial"/>
              <a:buNone/>
              <a:defRPr/>
            </a:lvl4pPr>
            <a:lvl5pPr algn="ctr" rtl="0" marR="0" indent="0" marL="1828800">
              <a:lnSpc>
                <a:spcPct val="100000"/>
              </a:lnSpc>
              <a:spcBef>
                <a:spcPts val="400"/>
              </a:spcBef>
              <a:spcAft>
                <a:spcPts val="0"/>
              </a:spcAft>
              <a:buClr>
                <a:schemeClr val="dk1"/>
              </a:buClr>
              <a:buFont typeface="Arial"/>
              <a:buNone/>
              <a:defRPr/>
            </a:lvl5pPr>
            <a:lvl6pPr algn="ctr" rtl="0" marR="0" indent="0" marL="2286000">
              <a:lnSpc>
                <a:spcPct val="100000"/>
              </a:lnSpc>
              <a:spcBef>
                <a:spcPts val="400"/>
              </a:spcBef>
              <a:spcAft>
                <a:spcPts val="0"/>
              </a:spcAft>
              <a:buClr>
                <a:schemeClr val="dk1"/>
              </a:buClr>
              <a:buFont typeface="Arial"/>
              <a:buNone/>
              <a:defRPr/>
            </a:lvl6pPr>
            <a:lvl7pPr algn="ctr" rtl="0" marR="0" indent="0" marL="2743200">
              <a:lnSpc>
                <a:spcPct val="100000"/>
              </a:lnSpc>
              <a:spcBef>
                <a:spcPts val="400"/>
              </a:spcBef>
              <a:spcAft>
                <a:spcPts val="0"/>
              </a:spcAft>
              <a:buClr>
                <a:schemeClr val="dk1"/>
              </a:buClr>
              <a:buFont typeface="Arial"/>
              <a:buNone/>
              <a:defRPr/>
            </a:lvl7pPr>
            <a:lvl8pPr algn="ctr" rtl="0" marR="0" indent="0" marL="3200400">
              <a:lnSpc>
                <a:spcPct val="100000"/>
              </a:lnSpc>
              <a:spcBef>
                <a:spcPts val="400"/>
              </a:spcBef>
              <a:spcAft>
                <a:spcPts val="0"/>
              </a:spcAft>
              <a:buClr>
                <a:schemeClr val="dk1"/>
              </a:buClr>
              <a:buFont typeface="Arial"/>
              <a:buNone/>
              <a:defRPr/>
            </a:lvl8pPr>
            <a:lvl9pPr algn="ctr" rtl="0" marR="0" indent="0" marL="3657600">
              <a:lnSpc>
                <a:spcPct val="100000"/>
              </a:lnSpc>
              <a:spcBef>
                <a:spcPts val="400"/>
              </a:spcBef>
              <a:spcAft>
                <a:spcPts val="0"/>
              </a:spcAft>
              <a:buClr>
                <a:schemeClr val="dk1"/>
              </a:buClr>
              <a:buFont typeface="Arial"/>
              <a:buNone/>
              <a:defRPr/>
            </a:lvl9pPr>
          </a:lstStyle>
          <a:p/>
        </p:txBody>
      </p:sp>
      <p:sp>
        <p:nvSpPr>
          <p:cNvPr id="17" name="Shape 17"/>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18" name="Shape 18"/>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19" name="Shape 19"/>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9" name="Shape 69"/>
        <p:cNvGrpSpPr/>
        <p:nvPr/>
      </p:nvGrpSpPr>
      <p:grpSpPr>
        <a:xfrm>
          <a:off y="0" x="0"/>
          <a:ext cy="0" cx="0"/>
          <a:chOff y="0" x="0"/>
          <a:chExt cy="0" cx="0"/>
        </a:xfrm>
      </p:grpSpPr>
      <p:sp>
        <p:nvSpPr>
          <p:cNvPr id="70" name="Shape 70"/>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71" name="Shape 71"/>
          <p:cNvSpPr txBox="1"/>
          <p:nvPr>
            <p:ph idx="1" type="body"/>
          </p:nvPr>
        </p:nvSpPr>
        <p:spPr>
          <a:xfrm rot="5400000">
            <a:off y="-251618" x="2309017"/>
            <a:ext cy="8229600" cx="4525963"/>
          </a:xfrm>
          <a:prstGeom prst="rect">
            <a:avLst/>
          </a:prstGeom>
          <a:noFill/>
          <a:ln>
            <a:noFill/>
          </a:ln>
        </p:spPr>
        <p:txBody>
          <a:bodyPr bIns="91425" rIns="91425" lIns="91425" tIns="91425" anchor="t" anchorCtr="0"/>
          <a:lstStyle>
            <a:lvl1pPr algn="l" rtl="0" indent="-50800" marL="342900">
              <a:spcBef>
                <a:spcPts val="640"/>
              </a:spcBef>
              <a:spcAft>
                <a:spcPts val="0"/>
              </a:spcAft>
              <a:buClr>
                <a:schemeClr val="dk1"/>
              </a:buClr>
              <a:buFont typeface="Arial"/>
              <a:buChar char="•"/>
              <a:defRPr/>
            </a:lvl1pPr>
            <a:lvl2pPr algn="l" rtl="0" indent="-19050" marL="742950">
              <a:spcBef>
                <a:spcPts val="560"/>
              </a:spcBef>
              <a:spcAft>
                <a:spcPts val="0"/>
              </a:spcAft>
              <a:buClr>
                <a:schemeClr val="dk1"/>
              </a:buClr>
              <a:buFont typeface="Arial"/>
              <a:buChar char="–"/>
              <a:defRPr/>
            </a:lvl2pPr>
            <a:lvl3pPr algn="l" rtl="0" indent="12700" marL="1143000">
              <a:spcBef>
                <a:spcPts val="480"/>
              </a:spcBef>
              <a:spcAft>
                <a:spcPts val="0"/>
              </a:spcAft>
              <a:buClr>
                <a:schemeClr val="dk1"/>
              </a:buClr>
              <a:buFont typeface="Arial"/>
              <a:buChar char="•"/>
              <a:defRPr/>
            </a:lvl3pPr>
            <a:lvl4pPr algn="l" rtl="0" indent="-12700" marL="1600200">
              <a:spcBef>
                <a:spcPts val="400"/>
              </a:spcBef>
              <a:spcAft>
                <a:spcPts val="0"/>
              </a:spcAft>
              <a:buClr>
                <a:schemeClr val="dk1"/>
              </a:buClr>
              <a:buFont typeface="Arial"/>
              <a:buChar char="–"/>
              <a:defRPr/>
            </a:lvl4pPr>
            <a:lvl5pPr algn="l" rtl="0" indent="-12700" marL="2057400">
              <a:spcBef>
                <a:spcPts val="400"/>
              </a:spcBef>
              <a:spcAft>
                <a:spcPts val="0"/>
              </a:spcAft>
              <a:buClr>
                <a:schemeClr val="dk1"/>
              </a:buClr>
              <a:buFont typeface="Arial"/>
              <a:buChar char="»"/>
              <a:defRPr/>
            </a:lvl5pPr>
            <a:lvl6pPr algn="l" rtl="0" indent="-12700" marL="2514600">
              <a:spcBef>
                <a:spcPts val="400"/>
              </a:spcBef>
              <a:spcAft>
                <a:spcPts val="0"/>
              </a:spcAft>
              <a:buClr>
                <a:schemeClr val="dk1"/>
              </a:buClr>
              <a:buFont typeface="Arial"/>
              <a:buChar char="»"/>
              <a:defRPr/>
            </a:lvl6pPr>
            <a:lvl7pPr algn="l" rtl="0" indent="-12700" marL="2971800">
              <a:spcBef>
                <a:spcPts val="400"/>
              </a:spcBef>
              <a:spcAft>
                <a:spcPts val="0"/>
              </a:spcAft>
              <a:buClr>
                <a:schemeClr val="dk1"/>
              </a:buClr>
              <a:buFont typeface="Arial"/>
              <a:buChar char="»"/>
              <a:defRPr/>
            </a:lvl7pPr>
            <a:lvl8pPr algn="l" rtl="0" indent="-12700" marL="3429000">
              <a:spcBef>
                <a:spcPts val="400"/>
              </a:spcBef>
              <a:spcAft>
                <a:spcPts val="0"/>
              </a:spcAft>
              <a:buClr>
                <a:schemeClr val="dk1"/>
              </a:buClr>
              <a:buFont typeface="Arial"/>
              <a:buChar char="»"/>
              <a:defRPr/>
            </a:lvl8pPr>
            <a:lvl9pPr algn="l" rtl="0" indent="-12700" marL="3886200">
              <a:spcBef>
                <a:spcPts val="400"/>
              </a:spcBef>
              <a:spcAft>
                <a:spcPts val="0"/>
              </a:spcAft>
              <a:buClr>
                <a:schemeClr val="dk1"/>
              </a:buClr>
              <a:buFont typeface="Arial"/>
              <a:buChar char="»"/>
              <a:defRPr/>
            </a:lvl9pPr>
          </a:lstStyle>
          <a:p/>
        </p:txBody>
      </p:sp>
      <p:sp>
        <p:nvSpPr>
          <p:cNvPr id="72" name="Shape 72"/>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73" name="Shape 73"/>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74" name="Shape 74"/>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5" name="Shape 75"/>
        <p:cNvGrpSpPr/>
        <p:nvPr/>
      </p:nvGrpSpPr>
      <p:grpSpPr>
        <a:xfrm>
          <a:off y="0" x="0"/>
          <a:ext cy="0" cx="0"/>
          <a:chOff y="0" x="0"/>
          <a:chExt cy="0" cx="0"/>
        </a:xfrm>
      </p:grpSpPr>
      <p:sp>
        <p:nvSpPr>
          <p:cNvPr id="76" name="Shape 76"/>
          <p:cNvSpPr txBox="1"/>
          <p:nvPr>
            <p:ph type="title"/>
          </p:nvPr>
        </p:nvSpPr>
        <p:spPr>
          <a:xfrm rot="5400000">
            <a:off y="2171700" x="4732336"/>
            <a:ext cy="2057400" cx="5851525"/>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77" name="Shape 77"/>
          <p:cNvSpPr txBox="1"/>
          <p:nvPr>
            <p:ph idx="1" type="body"/>
          </p:nvPr>
        </p:nvSpPr>
        <p:spPr>
          <a:xfrm rot="5400000">
            <a:off y="190500" x="541336"/>
            <a:ext cy="6019798" cx="5851525"/>
          </a:xfrm>
          <a:prstGeom prst="rect">
            <a:avLst/>
          </a:prstGeom>
          <a:noFill/>
          <a:ln>
            <a:noFill/>
          </a:ln>
        </p:spPr>
        <p:txBody>
          <a:bodyPr bIns="91425" rIns="91425" lIns="91425" tIns="91425" anchor="t" anchorCtr="0"/>
          <a:lstStyle>
            <a:lvl1pPr algn="l" rtl="0" indent="-50800" marL="342900">
              <a:spcBef>
                <a:spcPts val="640"/>
              </a:spcBef>
              <a:spcAft>
                <a:spcPts val="0"/>
              </a:spcAft>
              <a:buClr>
                <a:schemeClr val="dk1"/>
              </a:buClr>
              <a:buFont typeface="Arial"/>
              <a:buChar char="•"/>
              <a:defRPr/>
            </a:lvl1pPr>
            <a:lvl2pPr algn="l" rtl="0" indent="-19050" marL="742950">
              <a:spcBef>
                <a:spcPts val="560"/>
              </a:spcBef>
              <a:spcAft>
                <a:spcPts val="0"/>
              </a:spcAft>
              <a:buClr>
                <a:schemeClr val="dk1"/>
              </a:buClr>
              <a:buFont typeface="Arial"/>
              <a:buChar char="–"/>
              <a:defRPr/>
            </a:lvl2pPr>
            <a:lvl3pPr algn="l" rtl="0" indent="12700" marL="1143000">
              <a:spcBef>
                <a:spcPts val="480"/>
              </a:spcBef>
              <a:spcAft>
                <a:spcPts val="0"/>
              </a:spcAft>
              <a:buClr>
                <a:schemeClr val="dk1"/>
              </a:buClr>
              <a:buFont typeface="Arial"/>
              <a:buChar char="•"/>
              <a:defRPr/>
            </a:lvl3pPr>
            <a:lvl4pPr algn="l" rtl="0" indent="-12700" marL="1600200">
              <a:spcBef>
                <a:spcPts val="400"/>
              </a:spcBef>
              <a:spcAft>
                <a:spcPts val="0"/>
              </a:spcAft>
              <a:buClr>
                <a:schemeClr val="dk1"/>
              </a:buClr>
              <a:buFont typeface="Arial"/>
              <a:buChar char="–"/>
              <a:defRPr/>
            </a:lvl4pPr>
            <a:lvl5pPr algn="l" rtl="0" indent="-12700" marL="2057400">
              <a:spcBef>
                <a:spcPts val="400"/>
              </a:spcBef>
              <a:spcAft>
                <a:spcPts val="0"/>
              </a:spcAft>
              <a:buClr>
                <a:schemeClr val="dk1"/>
              </a:buClr>
              <a:buFont typeface="Arial"/>
              <a:buChar char="»"/>
              <a:defRPr/>
            </a:lvl5pPr>
            <a:lvl6pPr algn="l" rtl="0" indent="-12700" marL="2514600">
              <a:spcBef>
                <a:spcPts val="400"/>
              </a:spcBef>
              <a:spcAft>
                <a:spcPts val="0"/>
              </a:spcAft>
              <a:buClr>
                <a:schemeClr val="dk1"/>
              </a:buClr>
              <a:buFont typeface="Arial"/>
              <a:buChar char="»"/>
              <a:defRPr/>
            </a:lvl6pPr>
            <a:lvl7pPr algn="l" rtl="0" indent="-12700" marL="2971800">
              <a:spcBef>
                <a:spcPts val="400"/>
              </a:spcBef>
              <a:spcAft>
                <a:spcPts val="0"/>
              </a:spcAft>
              <a:buClr>
                <a:schemeClr val="dk1"/>
              </a:buClr>
              <a:buFont typeface="Arial"/>
              <a:buChar char="»"/>
              <a:defRPr/>
            </a:lvl7pPr>
            <a:lvl8pPr algn="l" rtl="0" indent="-12700" marL="3429000">
              <a:spcBef>
                <a:spcPts val="400"/>
              </a:spcBef>
              <a:spcAft>
                <a:spcPts val="0"/>
              </a:spcAft>
              <a:buClr>
                <a:schemeClr val="dk1"/>
              </a:buClr>
              <a:buFont typeface="Arial"/>
              <a:buChar char="»"/>
              <a:defRPr/>
            </a:lvl8pPr>
            <a:lvl9pPr algn="l" rtl="0" indent="-12700" marL="3886200">
              <a:spcBef>
                <a:spcPts val="400"/>
              </a:spcBef>
              <a:spcAft>
                <a:spcPts val="0"/>
              </a:spcAft>
              <a:buClr>
                <a:schemeClr val="dk1"/>
              </a:buClr>
              <a:buFont typeface="Arial"/>
              <a:buChar char="»"/>
              <a:defRPr/>
            </a:lvl9pPr>
          </a:lstStyle>
          <a:p/>
        </p:txBody>
      </p:sp>
      <p:sp>
        <p:nvSpPr>
          <p:cNvPr id="78" name="Shape 78"/>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79" name="Shape 79"/>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80" name="Shape 80"/>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0" name="Shape 20"/>
        <p:cNvGrpSpPr/>
        <p:nvPr/>
      </p:nvGrpSpPr>
      <p:grpSpPr>
        <a:xfrm>
          <a:off y="0" x="0"/>
          <a:ext cy="0" cx="0"/>
          <a:chOff y="0" x="0"/>
          <a:chExt cy="0" cx="0"/>
        </a:xfrm>
      </p:grpSpPr>
      <p:sp>
        <p:nvSpPr>
          <p:cNvPr id="21" name="Shape 21"/>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22" name="Shape 22"/>
          <p:cNvSpPr txBox="1"/>
          <p:nvPr>
            <p:ph idx="1" type="body"/>
          </p:nvPr>
        </p:nvSpPr>
        <p:spPr>
          <a:xfrm>
            <a:off y="1600200" x="457200"/>
            <a:ext cy="4525963" cx="8229600"/>
          </a:xfrm>
          <a:prstGeom prst="rect">
            <a:avLst/>
          </a:prstGeom>
          <a:noFill/>
          <a:ln>
            <a:noFill/>
          </a:ln>
        </p:spPr>
        <p:txBody>
          <a:bodyPr bIns="91425" rIns="91425" lIns="91425" tIns="91425" anchor="t" anchorCtr="0"/>
          <a:lstStyle>
            <a:lvl1pPr algn="l" rtl="0" indent="-50800" marL="342900">
              <a:spcBef>
                <a:spcPts val="640"/>
              </a:spcBef>
              <a:spcAft>
                <a:spcPts val="0"/>
              </a:spcAft>
              <a:buClr>
                <a:schemeClr val="dk1"/>
              </a:buClr>
              <a:buFont typeface="Arial"/>
              <a:buChar char="•"/>
              <a:defRPr/>
            </a:lvl1pPr>
            <a:lvl2pPr algn="l" rtl="0" indent="-19050" marL="742950">
              <a:spcBef>
                <a:spcPts val="560"/>
              </a:spcBef>
              <a:spcAft>
                <a:spcPts val="0"/>
              </a:spcAft>
              <a:buClr>
                <a:schemeClr val="dk1"/>
              </a:buClr>
              <a:buFont typeface="Arial"/>
              <a:buChar char="–"/>
              <a:defRPr/>
            </a:lvl2pPr>
            <a:lvl3pPr algn="l" rtl="0" indent="12700" marL="1143000">
              <a:spcBef>
                <a:spcPts val="480"/>
              </a:spcBef>
              <a:spcAft>
                <a:spcPts val="0"/>
              </a:spcAft>
              <a:buClr>
                <a:schemeClr val="dk1"/>
              </a:buClr>
              <a:buFont typeface="Arial"/>
              <a:buChar char="•"/>
              <a:defRPr/>
            </a:lvl3pPr>
            <a:lvl4pPr algn="l" rtl="0" indent="-12700" marL="1600200">
              <a:spcBef>
                <a:spcPts val="400"/>
              </a:spcBef>
              <a:spcAft>
                <a:spcPts val="0"/>
              </a:spcAft>
              <a:buClr>
                <a:schemeClr val="dk1"/>
              </a:buClr>
              <a:buFont typeface="Arial"/>
              <a:buChar char="–"/>
              <a:defRPr/>
            </a:lvl4pPr>
            <a:lvl5pPr algn="l" rtl="0" indent="-12700" marL="2057400">
              <a:spcBef>
                <a:spcPts val="400"/>
              </a:spcBef>
              <a:spcAft>
                <a:spcPts val="0"/>
              </a:spcAft>
              <a:buClr>
                <a:schemeClr val="dk1"/>
              </a:buClr>
              <a:buFont typeface="Arial"/>
              <a:buChar char="»"/>
              <a:defRPr/>
            </a:lvl5pPr>
            <a:lvl6pPr algn="l" rtl="0" indent="-12700" marL="2514600">
              <a:spcBef>
                <a:spcPts val="400"/>
              </a:spcBef>
              <a:spcAft>
                <a:spcPts val="0"/>
              </a:spcAft>
              <a:buClr>
                <a:schemeClr val="dk1"/>
              </a:buClr>
              <a:buFont typeface="Arial"/>
              <a:buChar char="»"/>
              <a:defRPr/>
            </a:lvl6pPr>
            <a:lvl7pPr algn="l" rtl="0" indent="-12700" marL="2971800">
              <a:spcBef>
                <a:spcPts val="400"/>
              </a:spcBef>
              <a:spcAft>
                <a:spcPts val="0"/>
              </a:spcAft>
              <a:buClr>
                <a:schemeClr val="dk1"/>
              </a:buClr>
              <a:buFont typeface="Arial"/>
              <a:buChar char="»"/>
              <a:defRPr/>
            </a:lvl7pPr>
            <a:lvl8pPr algn="l" rtl="0" indent="-12700" marL="3429000">
              <a:spcBef>
                <a:spcPts val="400"/>
              </a:spcBef>
              <a:spcAft>
                <a:spcPts val="0"/>
              </a:spcAft>
              <a:buClr>
                <a:schemeClr val="dk1"/>
              </a:buClr>
              <a:buFont typeface="Arial"/>
              <a:buChar char="»"/>
              <a:defRPr/>
            </a:lvl8pPr>
            <a:lvl9pPr algn="l" rtl="0" indent="-12700" marL="3886200">
              <a:spcBef>
                <a:spcPts val="400"/>
              </a:spcBef>
              <a:spcAft>
                <a:spcPts val="0"/>
              </a:spcAft>
              <a:buClr>
                <a:schemeClr val="dk1"/>
              </a:buClr>
              <a:buFont typeface="Arial"/>
              <a:buChar char="»"/>
              <a:defRPr/>
            </a:lvl9pPr>
          </a:lstStyle>
          <a:p/>
        </p:txBody>
      </p:sp>
      <p:sp>
        <p:nvSpPr>
          <p:cNvPr id="23" name="Shape 23"/>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24" name="Shape 24"/>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25" name="Shape 25"/>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6" name="Shape 26"/>
        <p:cNvGrpSpPr/>
        <p:nvPr/>
      </p:nvGrpSpPr>
      <p:grpSpPr>
        <a:xfrm>
          <a:off y="0" x="0"/>
          <a:ext cy="0" cx="0"/>
          <a:chOff y="0" x="0"/>
          <a:chExt cy="0" cx="0"/>
        </a:xfrm>
      </p:grpSpPr>
      <p:sp>
        <p:nvSpPr>
          <p:cNvPr id="27" name="Shape 27"/>
          <p:cNvSpPr txBox="1"/>
          <p:nvPr>
            <p:ph type="title"/>
          </p:nvPr>
        </p:nvSpPr>
        <p:spPr>
          <a:xfrm>
            <a:off y="4406900" x="722312"/>
            <a:ext cy="1362075" cx="7772400"/>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 name="Shape 28"/>
          <p:cNvSpPr txBox="1"/>
          <p:nvPr>
            <p:ph idx="1" type="body"/>
          </p:nvPr>
        </p:nvSpPr>
        <p:spPr>
          <a:xfrm>
            <a:off y="2906713" x="722312"/>
            <a:ext cy="1500187" cx="7772400"/>
          </a:xfrm>
          <a:prstGeom prst="rect">
            <a:avLst/>
          </a:prstGeom>
          <a:noFill/>
          <a:ln>
            <a:noFill/>
          </a:ln>
        </p:spPr>
        <p:txBody>
          <a:bodyPr bIns="91425" rIns="91425" lIns="91425" tIns="91425" anchor="b" anchorCtr="0"/>
          <a:lstStyle>
            <a:lvl1pPr rtl="0" indent="0" marL="0">
              <a:spcBef>
                <a:spcPts val="0"/>
              </a:spcBef>
              <a:buFont typeface="Arial"/>
              <a:buNone/>
              <a:defRPr/>
            </a:lvl1pPr>
            <a:lvl2pPr rtl="0" indent="0" marL="457200">
              <a:spcBef>
                <a:spcPts val="0"/>
              </a:spcBef>
              <a:buFont typeface="Arial"/>
              <a:buNone/>
              <a:defRPr/>
            </a:lvl2pPr>
            <a:lvl3pPr rtl="0" indent="0" marL="914400">
              <a:spcBef>
                <a:spcPts val="0"/>
              </a:spcBef>
              <a:buFont typeface="Arial"/>
              <a:buNone/>
              <a:defRPr/>
            </a:lvl3pPr>
            <a:lvl4pPr rtl="0" indent="0" marL="1371600">
              <a:spcBef>
                <a:spcPts val="0"/>
              </a:spcBef>
              <a:buFont typeface="Arial"/>
              <a:buNone/>
              <a:defRPr/>
            </a:lvl4pPr>
            <a:lvl5pPr rtl="0" indent="0" marL="1828800">
              <a:spcBef>
                <a:spcPts val="0"/>
              </a:spcBef>
              <a:buFont typeface="Arial"/>
              <a:buNone/>
              <a:defRPr/>
            </a:lvl5pPr>
            <a:lvl6pPr rtl="0" indent="0" marL="2286000">
              <a:spcBef>
                <a:spcPts val="0"/>
              </a:spcBef>
              <a:buFont typeface="Arial"/>
              <a:buNone/>
              <a:defRPr/>
            </a:lvl6pPr>
            <a:lvl7pPr rtl="0" indent="0" marL="2743200">
              <a:spcBef>
                <a:spcPts val="0"/>
              </a:spcBef>
              <a:buFont typeface="Arial"/>
              <a:buNone/>
              <a:defRPr/>
            </a:lvl7pPr>
            <a:lvl8pPr rtl="0" indent="0" marL="3200400">
              <a:spcBef>
                <a:spcPts val="0"/>
              </a:spcBef>
              <a:buFont typeface="Arial"/>
              <a:buNone/>
              <a:defRPr/>
            </a:lvl8pPr>
            <a:lvl9pPr rtl="0" indent="0" marL="3657600">
              <a:spcBef>
                <a:spcPts val="0"/>
              </a:spcBef>
              <a:buFont typeface="Arial"/>
              <a:buNone/>
              <a:defRPr/>
            </a:lvl9pPr>
          </a:lstStyle>
          <a:p/>
        </p:txBody>
      </p:sp>
      <p:sp>
        <p:nvSpPr>
          <p:cNvPr id="29" name="Shape 29"/>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30" name="Shape 30"/>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31" name="Shape 31"/>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2" name="Shape 32"/>
        <p:cNvGrpSpPr/>
        <p:nvPr/>
      </p:nvGrpSpPr>
      <p:grpSpPr>
        <a:xfrm>
          <a:off y="0" x="0"/>
          <a:ext cy="0" cx="0"/>
          <a:chOff y="0" x="0"/>
          <a:chExt cy="0" cx="0"/>
        </a:xfrm>
      </p:grpSpPr>
      <p:sp>
        <p:nvSpPr>
          <p:cNvPr id="33" name="Shape 33"/>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34" name="Shape 34"/>
          <p:cNvSpPr txBox="1"/>
          <p:nvPr>
            <p:ph idx="1" type="body"/>
          </p:nvPr>
        </p:nvSpPr>
        <p:spPr>
          <a:xfrm>
            <a:off y="1600200" x="457200"/>
            <a:ext cy="4525963" cx="4038598"/>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5" name="Shape 35"/>
          <p:cNvSpPr txBox="1"/>
          <p:nvPr>
            <p:ph idx="2" type="body"/>
          </p:nvPr>
        </p:nvSpPr>
        <p:spPr>
          <a:xfrm>
            <a:off y="1600200" x="4648200"/>
            <a:ext cy="4525963" cx="4038598"/>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6" name="Shape 36"/>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37" name="Shape 37"/>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38" name="Shape 38"/>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9" name="Shape 39"/>
        <p:cNvGrpSpPr/>
        <p:nvPr/>
      </p:nvGrpSpPr>
      <p:grpSpPr>
        <a:xfrm>
          <a:off y="0" x="0"/>
          <a:ext cy="0" cx="0"/>
          <a:chOff y="0" x="0"/>
          <a:chExt cy="0" cx="0"/>
        </a:xfrm>
      </p:grpSpPr>
      <p:sp>
        <p:nvSpPr>
          <p:cNvPr id="40" name="Shape 40"/>
          <p:cNvSpPr txBox="1"/>
          <p:nvPr>
            <p:ph type="title"/>
          </p:nvPr>
        </p:nvSpPr>
        <p:spPr>
          <a:xfrm>
            <a:off y="274637" x="457200"/>
            <a:ext cy="1143000" cx="82296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1" name="Shape 41"/>
          <p:cNvSpPr txBox="1"/>
          <p:nvPr>
            <p:ph idx="1" type="body"/>
          </p:nvPr>
        </p:nvSpPr>
        <p:spPr>
          <a:xfrm>
            <a:off y="1535112" x="457200"/>
            <a:ext cy="639762" cx="4040187"/>
          </a:xfrm>
          <a:prstGeom prst="rect">
            <a:avLst/>
          </a:prstGeom>
          <a:noFill/>
          <a:ln>
            <a:noFill/>
          </a:ln>
        </p:spPr>
        <p:txBody>
          <a:bodyPr bIns="91425" rIns="91425" lIns="91425" tIns="91425" anchor="b" anchorCtr="0"/>
          <a:lstStyle>
            <a:lvl1pPr rtl="0" indent="0" marL="0">
              <a:spcBef>
                <a:spcPts val="0"/>
              </a:spcBef>
              <a:buFont typeface="Arial"/>
              <a:buNone/>
              <a:defRPr/>
            </a:lvl1pPr>
            <a:lvl2pPr rtl="0" indent="0" marL="457200">
              <a:spcBef>
                <a:spcPts val="0"/>
              </a:spcBef>
              <a:buFont typeface="Arial"/>
              <a:buNone/>
              <a:defRPr/>
            </a:lvl2pPr>
            <a:lvl3pPr rtl="0" indent="0" marL="914400">
              <a:spcBef>
                <a:spcPts val="0"/>
              </a:spcBef>
              <a:buFont typeface="Arial"/>
              <a:buNone/>
              <a:defRPr/>
            </a:lvl3pPr>
            <a:lvl4pPr rtl="0" indent="0" marL="1371600">
              <a:spcBef>
                <a:spcPts val="0"/>
              </a:spcBef>
              <a:buFont typeface="Arial"/>
              <a:buNone/>
              <a:defRPr/>
            </a:lvl4pPr>
            <a:lvl5pPr rtl="0" indent="0" marL="1828800">
              <a:spcBef>
                <a:spcPts val="0"/>
              </a:spcBef>
              <a:buFont typeface="Arial"/>
              <a:buNone/>
              <a:defRPr/>
            </a:lvl5pPr>
            <a:lvl6pPr rtl="0" indent="0" marL="2286000">
              <a:spcBef>
                <a:spcPts val="0"/>
              </a:spcBef>
              <a:buFont typeface="Arial"/>
              <a:buNone/>
              <a:defRPr/>
            </a:lvl6pPr>
            <a:lvl7pPr rtl="0" indent="0" marL="2743200">
              <a:spcBef>
                <a:spcPts val="0"/>
              </a:spcBef>
              <a:buFont typeface="Arial"/>
              <a:buNone/>
              <a:defRPr/>
            </a:lvl7pPr>
            <a:lvl8pPr rtl="0" indent="0" marL="3200400">
              <a:spcBef>
                <a:spcPts val="0"/>
              </a:spcBef>
              <a:buFont typeface="Arial"/>
              <a:buNone/>
              <a:defRPr/>
            </a:lvl8pPr>
            <a:lvl9pPr rtl="0" indent="0" marL="3657600">
              <a:spcBef>
                <a:spcPts val="0"/>
              </a:spcBef>
              <a:buFont typeface="Arial"/>
              <a:buNone/>
              <a:defRPr/>
            </a:lvl9pPr>
          </a:lstStyle>
          <a:p/>
        </p:txBody>
      </p:sp>
      <p:sp>
        <p:nvSpPr>
          <p:cNvPr id="42" name="Shape 42"/>
          <p:cNvSpPr txBox="1"/>
          <p:nvPr>
            <p:ph idx="2" type="body"/>
          </p:nvPr>
        </p:nvSpPr>
        <p:spPr>
          <a:xfrm>
            <a:off y="2174875" x="457200"/>
            <a:ext cy="3951286" cx="4040187"/>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3" name="Shape 43"/>
          <p:cNvSpPr txBox="1"/>
          <p:nvPr>
            <p:ph idx="3" type="body"/>
          </p:nvPr>
        </p:nvSpPr>
        <p:spPr>
          <a:xfrm>
            <a:off y="1535112" x="4645025"/>
            <a:ext cy="639762" cx="4041773"/>
          </a:xfrm>
          <a:prstGeom prst="rect">
            <a:avLst/>
          </a:prstGeom>
          <a:noFill/>
          <a:ln>
            <a:noFill/>
          </a:ln>
        </p:spPr>
        <p:txBody>
          <a:bodyPr bIns="91425" rIns="91425" lIns="91425" tIns="91425" anchor="b" anchorCtr="0"/>
          <a:lstStyle>
            <a:lvl1pPr rtl="0" indent="0" marL="0">
              <a:spcBef>
                <a:spcPts val="0"/>
              </a:spcBef>
              <a:buFont typeface="Arial"/>
              <a:buNone/>
              <a:defRPr/>
            </a:lvl1pPr>
            <a:lvl2pPr rtl="0" indent="0" marL="457200">
              <a:spcBef>
                <a:spcPts val="0"/>
              </a:spcBef>
              <a:buFont typeface="Arial"/>
              <a:buNone/>
              <a:defRPr/>
            </a:lvl2pPr>
            <a:lvl3pPr rtl="0" indent="0" marL="914400">
              <a:spcBef>
                <a:spcPts val="0"/>
              </a:spcBef>
              <a:buFont typeface="Arial"/>
              <a:buNone/>
              <a:defRPr/>
            </a:lvl3pPr>
            <a:lvl4pPr rtl="0" indent="0" marL="1371600">
              <a:spcBef>
                <a:spcPts val="0"/>
              </a:spcBef>
              <a:buFont typeface="Arial"/>
              <a:buNone/>
              <a:defRPr/>
            </a:lvl4pPr>
            <a:lvl5pPr rtl="0" indent="0" marL="1828800">
              <a:spcBef>
                <a:spcPts val="0"/>
              </a:spcBef>
              <a:buFont typeface="Arial"/>
              <a:buNone/>
              <a:defRPr/>
            </a:lvl5pPr>
            <a:lvl6pPr rtl="0" indent="0" marL="2286000">
              <a:spcBef>
                <a:spcPts val="0"/>
              </a:spcBef>
              <a:buFont typeface="Arial"/>
              <a:buNone/>
              <a:defRPr/>
            </a:lvl6pPr>
            <a:lvl7pPr rtl="0" indent="0" marL="2743200">
              <a:spcBef>
                <a:spcPts val="0"/>
              </a:spcBef>
              <a:buFont typeface="Arial"/>
              <a:buNone/>
              <a:defRPr/>
            </a:lvl7pPr>
            <a:lvl8pPr rtl="0" indent="0" marL="3200400">
              <a:spcBef>
                <a:spcPts val="0"/>
              </a:spcBef>
              <a:buFont typeface="Arial"/>
              <a:buNone/>
              <a:defRPr/>
            </a:lvl8pPr>
            <a:lvl9pPr rtl="0" indent="0" marL="3657600">
              <a:spcBef>
                <a:spcPts val="0"/>
              </a:spcBef>
              <a:buFont typeface="Arial"/>
              <a:buNone/>
              <a:defRPr/>
            </a:lvl9pPr>
          </a:lstStyle>
          <a:p/>
        </p:txBody>
      </p:sp>
      <p:sp>
        <p:nvSpPr>
          <p:cNvPr id="44" name="Shape 44"/>
          <p:cNvSpPr txBox="1"/>
          <p:nvPr>
            <p:ph idx="4" type="body"/>
          </p:nvPr>
        </p:nvSpPr>
        <p:spPr>
          <a:xfrm>
            <a:off y="2174875" x="4645025"/>
            <a:ext cy="3951286" cx="4041773"/>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5" name="Shape 45"/>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46" name="Shape 46"/>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47" name="Shape 47"/>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8" name="Shape 48"/>
        <p:cNvGrpSpPr/>
        <p:nvPr/>
      </p:nvGrpSpPr>
      <p:grpSpPr>
        <a:xfrm>
          <a:off y="0" x="0"/>
          <a:ext cy="0" cx="0"/>
          <a:chOff y="0" x="0"/>
          <a:chExt cy="0" cx="0"/>
        </a:xfrm>
      </p:grpSpPr>
      <p:sp>
        <p:nvSpPr>
          <p:cNvPr id="49" name="Shape 49"/>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50" name="Shape 50"/>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51" name="Shape 51"/>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52" name="Shape 52"/>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y="0" x="0"/>
          <a:ext cy="0" cx="0"/>
          <a:chOff y="0" x="0"/>
          <a:chExt cy="0" cx="0"/>
        </a:xfrm>
      </p:grpSpPr>
      <p:sp>
        <p:nvSpPr>
          <p:cNvPr id="54" name="Shape 54"/>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55" name="Shape 55"/>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56" name="Shape 56"/>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7" name="Shape 57"/>
        <p:cNvGrpSpPr/>
        <p:nvPr/>
      </p:nvGrpSpPr>
      <p:grpSpPr>
        <a:xfrm>
          <a:off y="0" x="0"/>
          <a:ext cy="0" cx="0"/>
          <a:chOff y="0" x="0"/>
          <a:chExt cy="0" cx="0"/>
        </a:xfrm>
      </p:grpSpPr>
      <p:sp>
        <p:nvSpPr>
          <p:cNvPr id="58" name="Shape 58"/>
          <p:cNvSpPr txBox="1"/>
          <p:nvPr>
            <p:ph type="title"/>
          </p:nvPr>
        </p:nvSpPr>
        <p:spPr>
          <a:xfrm>
            <a:off y="273050" x="457200"/>
            <a:ext cy="1162048" cx="3008313"/>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9" name="Shape 59"/>
          <p:cNvSpPr txBox="1"/>
          <p:nvPr>
            <p:ph idx="1" type="body"/>
          </p:nvPr>
        </p:nvSpPr>
        <p:spPr>
          <a:xfrm>
            <a:off y="273050" x="3575050"/>
            <a:ext cy="5853111" cx="511175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0" name="Shape 60"/>
          <p:cNvSpPr txBox="1"/>
          <p:nvPr>
            <p:ph idx="2" type="body"/>
          </p:nvPr>
        </p:nvSpPr>
        <p:spPr>
          <a:xfrm>
            <a:off y="1435100" x="457200"/>
            <a:ext cy="4691063" cx="3008313"/>
          </a:xfrm>
          <a:prstGeom prst="rect">
            <a:avLst/>
          </a:prstGeom>
          <a:noFill/>
          <a:ln>
            <a:noFill/>
          </a:ln>
        </p:spPr>
        <p:txBody>
          <a:bodyPr bIns="91425" rIns="91425" lIns="91425" tIns="91425" anchor="t" anchorCtr="0"/>
          <a:lstStyle>
            <a:lvl1pPr rtl="0" indent="0" marL="0">
              <a:spcBef>
                <a:spcPts val="0"/>
              </a:spcBef>
              <a:buFont typeface="Arial"/>
              <a:buNone/>
              <a:defRPr/>
            </a:lvl1pPr>
            <a:lvl2pPr rtl="0" indent="0" marL="457200">
              <a:spcBef>
                <a:spcPts val="0"/>
              </a:spcBef>
              <a:buFont typeface="Arial"/>
              <a:buNone/>
              <a:defRPr/>
            </a:lvl2pPr>
            <a:lvl3pPr rtl="0" indent="0" marL="914400">
              <a:spcBef>
                <a:spcPts val="0"/>
              </a:spcBef>
              <a:buFont typeface="Arial"/>
              <a:buNone/>
              <a:defRPr/>
            </a:lvl3pPr>
            <a:lvl4pPr rtl="0" indent="0" marL="1371600">
              <a:spcBef>
                <a:spcPts val="0"/>
              </a:spcBef>
              <a:buFont typeface="Arial"/>
              <a:buNone/>
              <a:defRPr/>
            </a:lvl4pPr>
            <a:lvl5pPr rtl="0" indent="0" marL="1828800">
              <a:spcBef>
                <a:spcPts val="0"/>
              </a:spcBef>
              <a:buFont typeface="Arial"/>
              <a:buNone/>
              <a:defRPr/>
            </a:lvl5pPr>
            <a:lvl6pPr rtl="0" indent="0" marL="2286000">
              <a:spcBef>
                <a:spcPts val="0"/>
              </a:spcBef>
              <a:buFont typeface="Arial"/>
              <a:buNone/>
              <a:defRPr/>
            </a:lvl6pPr>
            <a:lvl7pPr rtl="0" indent="0" marL="2743200">
              <a:spcBef>
                <a:spcPts val="0"/>
              </a:spcBef>
              <a:buFont typeface="Arial"/>
              <a:buNone/>
              <a:defRPr/>
            </a:lvl7pPr>
            <a:lvl8pPr rtl="0" indent="0" marL="3200400">
              <a:spcBef>
                <a:spcPts val="0"/>
              </a:spcBef>
              <a:buFont typeface="Arial"/>
              <a:buNone/>
              <a:defRPr/>
            </a:lvl8pPr>
            <a:lvl9pPr rtl="0" indent="0" marL="3657600">
              <a:spcBef>
                <a:spcPts val="0"/>
              </a:spcBef>
              <a:buFont typeface="Arial"/>
              <a:buNone/>
              <a:defRPr/>
            </a:lvl9pPr>
          </a:lstStyle>
          <a:p/>
        </p:txBody>
      </p:sp>
      <p:sp>
        <p:nvSpPr>
          <p:cNvPr id="61" name="Shape 61"/>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62" name="Shape 62"/>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63" name="Shape 63"/>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4" name="Shape 64"/>
        <p:cNvGrpSpPr/>
        <p:nvPr/>
      </p:nvGrpSpPr>
      <p:grpSpPr>
        <a:xfrm>
          <a:off y="0" x="0"/>
          <a:ext cy="0" cx="0"/>
          <a:chOff y="0" x="0"/>
          <a:chExt cy="0" cx="0"/>
        </a:xfrm>
      </p:grpSpPr>
      <p:sp>
        <p:nvSpPr>
          <p:cNvPr id="65" name="Shape 65"/>
          <p:cNvSpPr txBox="1"/>
          <p:nvPr>
            <p:ph type="title"/>
          </p:nvPr>
        </p:nvSpPr>
        <p:spPr>
          <a:xfrm>
            <a:off y="4800600" x="1792288"/>
            <a:ext cy="566736" cx="54863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6" name="Shape 66"/>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67" name="Shape 67"/>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68" name="Shape 68"/>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1.xml" Type="http://schemas.openxmlformats.org/officeDocument/2006/relationships/slideLayout" Id="rId2"/><Relationship Target="../slideLayouts/slideLayout11.xml" Type="http://schemas.openxmlformats.org/officeDocument/2006/relationships/slideLayout" Id="rId12"/><Relationship Target="../theme/theme3.xml" Type="http://schemas.openxmlformats.org/officeDocument/2006/relationships/theme" Id="rId13"/><Relationship Target="../media/image05.png" Type="http://schemas.openxmlformats.org/officeDocument/2006/relationships/image" Id="rId1"/><Relationship Target="../slideLayouts/slideLayout3.xml" Type="http://schemas.openxmlformats.org/officeDocument/2006/relationships/slideLayout" Id="rId4"/><Relationship Target="../slideLayouts/slideLayout9.xml" Type="http://schemas.openxmlformats.org/officeDocument/2006/relationships/slideLayout" Id="rId10"/><Relationship Target="../slideLayouts/slideLayout2.xml" Type="http://schemas.openxmlformats.org/officeDocument/2006/relationships/slideLayout" Id="rId3"/><Relationship Target="../slideLayouts/slideLayout10.xml" Type="http://schemas.openxmlformats.org/officeDocument/2006/relationships/slideLayout" Id="rId11"/><Relationship Target="../slideLayouts/slideLayout8.xml" Type="http://schemas.openxmlformats.org/officeDocument/2006/relationships/slideLayout" Id="rId9"/><Relationship Target="../slideLayouts/slideLayout5.xml" Type="http://schemas.openxmlformats.org/officeDocument/2006/relationships/slideLayout" Id="rId6"/><Relationship Target="../slideLayouts/slideLayout4.xml" Type="http://schemas.openxmlformats.org/officeDocument/2006/relationships/slideLayout" Id="rId5"/><Relationship Target="../slideLayouts/slideLayout7.xml" Type="http://schemas.openxmlformats.org/officeDocument/2006/relationships/slideLayout" Id="rId8"/><Relationship Target="../slideLayouts/slideLayout6.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alphaModFix/>
          </a:blip>
          <a:stretch>
            <a:fillRect/>
          </a:stretch>
        </a:blipFill>
      </p:bgPr>
    </p:bg>
    <p:spTree>
      <p:nvGrpSpPr>
        <p:cNvPr id="8" name="Shape 8"/>
        <p:cNvGrpSpPr/>
        <p:nvPr/>
      </p:nvGrpSpPr>
      <p:grpSpPr>
        <a:xfrm>
          <a:off y="0" x="0"/>
          <a:ext cy="0" cx="0"/>
          <a:chOff y="0" x="0"/>
          <a:chExt cy="0" cx="0"/>
        </a:xfrm>
      </p:grpSpPr>
      <p:sp>
        <p:nvSpPr>
          <p:cNvPr id="9" name="Shape 9"/>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ctr" rtl="0" marR="0" indent="0" marL="0">
              <a:lnSpc>
                <a:spcPct val="100000"/>
              </a:lnSpc>
              <a:spcBef>
                <a:spcPts val="0"/>
              </a:spcBef>
              <a:spcAft>
                <a:spcPts val="0"/>
              </a:spcAft>
              <a:buClr>
                <a:srgbClr val="000000"/>
              </a:buClr>
              <a:buFont typeface="Arial"/>
              <a:buNone/>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0" name="Shape 10"/>
          <p:cNvSpPr txBox="1"/>
          <p:nvPr>
            <p:ph idx="1" type="body"/>
          </p:nvPr>
        </p:nvSpPr>
        <p:spPr>
          <a:xfrm>
            <a:off y="1600200" x="457200"/>
            <a:ext cy="4525963" cx="8229600"/>
          </a:xfrm>
          <a:prstGeom prst="rect">
            <a:avLst/>
          </a:prstGeom>
          <a:noFill/>
          <a:ln>
            <a:noFill/>
          </a:ln>
        </p:spPr>
        <p:txBody>
          <a:bodyPr bIns="91425" rIns="91425" lIns="91425" tIns="91425" anchor="t" anchorCtr="0"/>
          <a:lstStyle>
            <a:lvl1pPr algn="l" rtl="0" marR="0" indent="-50800" marL="342900">
              <a:lnSpc>
                <a:spcPct val="100000"/>
              </a:lnSpc>
              <a:spcBef>
                <a:spcPts val="640"/>
              </a:spcBef>
              <a:spcAft>
                <a:spcPts val="0"/>
              </a:spcAft>
              <a:buClr>
                <a:schemeClr val="dk1"/>
              </a:buClr>
              <a:buFont typeface="Arial"/>
              <a:buChar char="•"/>
              <a:defRPr/>
            </a:lvl1pPr>
            <a:lvl2pPr algn="l" rtl="0" marR="0" indent="-19050" marL="742950">
              <a:lnSpc>
                <a:spcPct val="100000"/>
              </a:lnSpc>
              <a:spcBef>
                <a:spcPts val="560"/>
              </a:spcBef>
              <a:spcAft>
                <a:spcPts val="0"/>
              </a:spcAft>
              <a:buClr>
                <a:schemeClr val="dk1"/>
              </a:buClr>
              <a:buFont typeface="Arial"/>
              <a:buChar char="–"/>
              <a:defRPr/>
            </a:lvl2pPr>
            <a:lvl3pPr algn="l" rtl="0" marR="0" indent="12700" marL="1143000">
              <a:lnSpc>
                <a:spcPct val="100000"/>
              </a:lnSpc>
              <a:spcBef>
                <a:spcPts val="480"/>
              </a:spcBef>
              <a:spcAft>
                <a:spcPts val="0"/>
              </a:spcAft>
              <a:buClr>
                <a:schemeClr val="dk1"/>
              </a:buClr>
              <a:buFont typeface="Arial"/>
              <a:buChar char="•"/>
              <a:defRPr/>
            </a:lvl3pPr>
            <a:lvl4pPr algn="l" rtl="0" marR="0" indent="-12700" marL="1600200">
              <a:lnSpc>
                <a:spcPct val="100000"/>
              </a:lnSpc>
              <a:spcBef>
                <a:spcPts val="400"/>
              </a:spcBef>
              <a:spcAft>
                <a:spcPts val="0"/>
              </a:spcAft>
              <a:buClr>
                <a:schemeClr val="dk1"/>
              </a:buClr>
              <a:buFont typeface="Arial"/>
              <a:buChar char="–"/>
              <a:defRPr/>
            </a:lvl4pPr>
            <a:lvl5pPr algn="l" rtl="0" marR="0" indent="-12700" marL="2057400">
              <a:lnSpc>
                <a:spcPct val="100000"/>
              </a:lnSpc>
              <a:spcBef>
                <a:spcPts val="400"/>
              </a:spcBef>
              <a:spcAft>
                <a:spcPts val="0"/>
              </a:spcAft>
              <a:buClr>
                <a:schemeClr val="dk1"/>
              </a:buClr>
              <a:buFont typeface="Arial"/>
              <a:buChar char="»"/>
              <a:defRPr/>
            </a:lvl5pPr>
            <a:lvl6pPr algn="l" rtl="0" marR="0" indent="-12700" marL="2514600">
              <a:lnSpc>
                <a:spcPct val="100000"/>
              </a:lnSpc>
              <a:spcBef>
                <a:spcPts val="400"/>
              </a:spcBef>
              <a:spcAft>
                <a:spcPts val="0"/>
              </a:spcAft>
              <a:buClr>
                <a:schemeClr val="dk1"/>
              </a:buClr>
              <a:buFont typeface="Arial"/>
              <a:buChar char="»"/>
              <a:defRPr/>
            </a:lvl6pPr>
            <a:lvl7pPr algn="l" rtl="0" marR="0" indent="-12700" marL="2971800">
              <a:lnSpc>
                <a:spcPct val="100000"/>
              </a:lnSpc>
              <a:spcBef>
                <a:spcPts val="400"/>
              </a:spcBef>
              <a:spcAft>
                <a:spcPts val="0"/>
              </a:spcAft>
              <a:buClr>
                <a:schemeClr val="dk1"/>
              </a:buClr>
              <a:buFont typeface="Arial"/>
              <a:buChar char="»"/>
              <a:defRPr/>
            </a:lvl7pPr>
            <a:lvl8pPr algn="l" rtl="0" marR="0" indent="-12700" marL="3429000">
              <a:lnSpc>
                <a:spcPct val="100000"/>
              </a:lnSpc>
              <a:spcBef>
                <a:spcPts val="400"/>
              </a:spcBef>
              <a:spcAft>
                <a:spcPts val="0"/>
              </a:spcAft>
              <a:buClr>
                <a:schemeClr val="dk1"/>
              </a:buClr>
              <a:buFont typeface="Arial"/>
              <a:buChar char="»"/>
              <a:defRPr/>
            </a:lvl8pPr>
            <a:lvl9pPr algn="l" rtl="0" marR="0" indent="-12700" marL="3886200">
              <a:lnSpc>
                <a:spcPct val="100000"/>
              </a:lnSpc>
              <a:spcBef>
                <a:spcPts val="400"/>
              </a:spcBef>
              <a:spcAft>
                <a:spcPts val="0"/>
              </a:spcAft>
              <a:buClr>
                <a:schemeClr val="dk1"/>
              </a:buClr>
              <a:buFont typeface="Arial"/>
              <a:buChar char="»"/>
              <a:defRPr/>
            </a:lvl9pPr>
          </a:lstStyle>
          <a:p/>
        </p:txBody>
      </p:sp>
      <p:sp>
        <p:nvSpPr>
          <p:cNvPr id="11" name="Shape 11"/>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12" name="Shape 12"/>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13" name="Shape 13"/>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 accent2="accent2" accent3="accent3" accent4="accent4" accent5="accent5" accent6="accent6" hlink="hlink" tx2="lt2" tx1="dk1" bg2="dk2" bg1="lt1" folHlink="folHlink" accent1="accent1"/>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7.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7.xml" Type="http://schemas.openxmlformats.org/officeDocument/2006/relationships/slideLayout" Id="rId1"/><Relationship Target="../media/image08.pn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7.xml" Type="http://schemas.openxmlformats.org/officeDocument/2006/relationships/slideLayout" Id="rId1"/><Relationship Target="../media/image03.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7.xml" Type="http://schemas.openxmlformats.org/officeDocument/2006/relationships/slideLayout" Id="rId1"/><Relationship Target="../media/image07.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7.xml" Type="http://schemas.openxmlformats.org/officeDocument/2006/relationships/slideLayout" Id="rId1"/><Relationship Target="../media/image01.png" Type="http://schemas.openxmlformats.org/officeDocument/2006/relationships/image" Id="rId4"/><Relationship Target="../media/image04.png" Type="http://schemas.openxmlformats.org/officeDocument/2006/relationships/image" Id="rId3"/><Relationship Target="../media/image02.png" Type="http://schemas.openxmlformats.org/officeDocument/2006/relationships/image" Id="rId6"/><Relationship Target="../media/image00.png" Type="http://schemas.openxmlformats.org/officeDocument/2006/relationships/image" Id="rId5"/><Relationship Target="../media/image10.png" Type="http://schemas.openxmlformats.org/officeDocument/2006/relationships/image" Id="rId7"/></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7.xml" Type="http://schemas.openxmlformats.org/officeDocument/2006/relationships/slideLayout" Id="rId1"/><Relationship Target="../media/image14.png" Type="http://schemas.openxmlformats.org/officeDocument/2006/relationships/image" Id="rId4"/><Relationship Target="../media/image06.png" Type="http://schemas.openxmlformats.org/officeDocument/2006/relationships/image" Id="rId3"/><Relationship Target="../media/image09.png" Type="http://schemas.openxmlformats.org/officeDocument/2006/relationships/image" Id="rId5"/></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7.xml" Type="http://schemas.openxmlformats.org/officeDocument/2006/relationships/slideLayout" Id="rId1"/><Relationship Target="../media/image12.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7.xml" Type="http://schemas.openxmlformats.org/officeDocument/2006/relationships/slideLayout" Id="rId1"/><Relationship Target="../media/image11.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7.xml" Type="http://schemas.openxmlformats.org/officeDocument/2006/relationships/slideLayout" Id="rId1"/><Relationship Target="../media/image13.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y="0" x="0"/>
          <a:ext cy="0" cx="0"/>
          <a:chOff y="0" x="0"/>
          <a:chExt cy="0" cx="0"/>
        </a:xfrm>
      </p:grpSpPr>
      <p:sp>
        <p:nvSpPr>
          <p:cNvPr id="82" name="Shape 82"/>
          <p:cNvSpPr txBox="1"/>
          <p:nvPr>
            <p:ph idx="1" type="subTitle"/>
          </p:nvPr>
        </p:nvSpPr>
        <p:spPr>
          <a:xfrm>
            <a:off y="3200400" x="2438399"/>
            <a:ext cy="381000" cx="4267198"/>
          </a:xfrm>
          <a:prstGeom prst="rect">
            <a:avLst/>
          </a:prstGeom>
          <a:noFill/>
          <a:ln>
            <a:noFill/>
          </a:ln>
        </p:spPr>
        <p:txBody>
          <a:bodyPr bIns="45700" rIns="91425" lIns="91425" tIns="45700" anchor="t" anchorCtr="0">
            <a:spAutoFit/>
          </a:bodyPr>
          <a:lstStyle/>
          <a:p>
            <a:pPr algn="ctr" rtl="0" lvl="0" marR="0" indent="0" marL="0">
              <a:lnSpc>
                <a:spcPct val="100000"/>
              </a:lnSpc>
              <a:spcBef>
                <a:spcPts val="0"/>
              </a:spcBef>
              <a:spcAft>
                <a:spcPts val="0"/>
              </a:spcAft>
              <a:buClr>
                <a:schemeClr val="dk1"/>
              </a:buClr>
              <a:buSzPct val="25000"/>
              <a:buFont typeface="Cabin"/>
              <a:buNone/>
            </a:pPr>
            <a:r>
              <a:rPr strike="noStrike" u="none" b="0" cap="none" baseline="0" sz="1800" lang="en-US" i="0">
                <a:solidFill>
                  <a:schemeClr val="dk1"/>
                </a:solidFill>
                <a:latin typeface="Cabin"/>
                <a:ea typeface="Cabin"/>
                <a:cs typeface="Cabin"/>
                <a:sym typeface="Cabin"/>
                <a:rtl val="0"/>
              </a:rPr>
              <a:t>Team MADNESS</a:t>
            </a:r>
          </a:p>
        </p:txBody>
      </p:sp>
      <p:sp>
        <p:nvSpPr>
          <p:cNvPr id="83" name="Shape 83"/>
          <p:cNvSpPr txBox="1"/>
          <p:nvPr/>
        </p:nvSpPr>
        <p:spPr>
          <a:xfrm>
            <a:off y="6170987" x="3174105"/>
            <a:ext cy="369332" cx="2871987"/>
          </a:xfrm>
          <a:prstGeom prst="rect">
            <a:avLst/>
          </a:prstGeom>
          <a:noFill/>
          <a:ln>
            <a:noFill/>
          </a:ln>
        </p:spPr>
        <p:txBody>
          <a:bodyPr bIns="45700" rIns="91425" lIns="91425" tIns="45700" anchor="t" anchorCtr="0">
            <a:spAutoFit/>
          </a:bodyPr>
          <a:lstStyle/>
          <a:p>
            <a:pPr algn="ctr" rtl="0" lvl="0" marR="0" indent="0" marL="0">
              <a:lnSpc>
                <a:spcPct val="100000"/>
              </a:lnSpc>
              <a:spcBef>
                <a:spcPts val="0"/>
              </a:spcBef>
              <a:spcAft>
                <a:spcPts val="0"/>
              </a:spcAft>
              <a:buClr>
                <a:schemeClr val="lt2"/>
              </a:buClr>
              <a:buSzPct val="25000"/>
              <a:buFont typeface="Cabin"/>
              <a:buNone/>
            </a:pPr>
            <a:r>
              <a:rPr strike="noStrike" u="none" b="0" cap="none" baseline="0" sz="1800" lang="en-US" i="0">
                <a:solidFill>
                  <a:schemeClr val="lt2"/>
                </a:solidFill>
                <a:latin typeface="Cabin"/>
                <a:ea typeface="Cabin"/>
                <a:cs typeface="Cabin"/>
                <a:sym typeface="Cabin"/>
                <a:rtl val="0"/>
              </a:rPr>
              <a:t>COP 4331 – Spring 2014</a:t>
            </a:r>
          </a:p>
        </p:txBody>
      </p:sp>
      <p:sp>
        <p:nvSpPr>
          <p:cNvPr id="84" name="Shape 84"/>
          <p:cNvSpPr txBox="1"/>
          <p:nvPr/>
        </p:nvSpPr>
        <p:spPr>
          <a:xfrm>
            <a:off y="1752600" x="533400"/>
            <a:ext cy="1295400" cx="8153398"/>
          </a:xfrm>
          <a:prstGeom prst="rect">
            <a:avLst/>
          </a:prstGeom>
          <a:noFill/>
          <a:ln>
            <a:noFill/>
          </a:ln>
        </p:spPr>
        <p:txBody>
          <a:bodyPr bIns="45700" rIns="91425" lIns="91425" tIns="45700" anchor="t" anchorCtr="0">
            <a:spAutoFit/>
          </a:bodyPr>
          <a:lstStyle/>
          <a:p>
            <a:pPr algn="ctr" rtl="0" lvl="0" marR="0" indent="0" marL="0">
              <a:lnSpc>
                <a:spcPct val="100000"/>
              </a:lnSpc>
              <a:spcBef>
                <a:spcPts val="0"/>
              </a:spcBef>
              <a:spcAft>
                <a:spcPts val="0"/>
              </a:spcAft>
              <a:buClr>
                <a:srgbClr val="535353"/>
              </a:buClr>
              <a:buSzPct val="25000"/>
              <a:buFont typeface="Cabin"/>
              <a:buNone/>
            </a:pPr>
            <a:r>
              <a:rPr strike="noStrike" u="none" b="0" cap="none" baseline="0" sz="9600" lang="en-US" i="0">
                <a:solidFill>
                  <a:srgbClr val="535353"/>
                </a:solidFill>
                <a:latin typeface="Cabin"/>
                <a:ea typeface="Cabin"/>
                <a:cs typeface="Cabin"/>
                <a:sym typeface="Cabin"/>
                <a:rtl val="0"/>
              </a:rPr>
              <a:t>Task</a:t>
            </a:r>
            <a:r>
              <a:rPr strike="noStrike" u="none" b="0" cap="none" baseline="0" sz="9600" lang="en-US" i="1">
                <a:solidFill>
                  <a:srgbClr val="00C5F4"/>
                </a:solidFill>
                <a:latin typeface="Cabin"/>
                <a:ea typeface="Cabin"/>
                <a:cs typeface="Cabin"/>
                <a:sym typeface="Cabin"/>
                <a:rtl val="0"/>
              </a:rPr>
              <a:t>Roulette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y="0" x="0"/>
          <a:ext cy="0" cx="0"/>
          <a:chOff y="0" x="0"/>
          <a:chExt cy="0" cx="0"/>
        </a:xfrm>
      </p:grpSpPr>
      <p:sp>
        <p:nvSpPr>
          <p:cNvPr id="90" name="Shape 90"/>
          <p:cNvSpPr txBox="1"/>
          <p:nvPr>
            <p:ph idx="1" type="body"/>
          </p:nvPr>
        </p:nvSpPr>
        <p:spPr>
          <a:xfrm>
            <a:off y="1600200" x="533400"/>
            <a:ext cy="3440400" cx="4955700"/>
          </a:xfrm>
          <a:prstGeom prst="rect">
            <a:avLst/>
          </a:prstGeom>
          <a:noFill/>
          <a:ln>
            <a:noFill/>
          </a:ln>
        </p:spPr>
        <p:txBody>
          <a:bodyPr bIns="45700" rIns="91425" lIns="91425" tIns="45700" anchor="t" anchorCtr="0">
            <a:spAutoFit/>
          </a:bodyPr>
          <a:lstStyle/>
          <a:p>
            <a:pPr algn="l" rtl="0" lvl="0" marR="0" indent="0" marL="0">
              <a:lnSpc>
                <a:spcPct val="100000"/>
              </a:lnSpc>
              <a:spcBef>
                <a:spcPts val="0"/>
              </a:spcBef>
              <a:spcAft>
                <a:spcPts val="0"/>
              </a:spcAft>
              <a:buClr>
                <a:schemeClr val="dk1"/>
              </a:buClr>
              <a:buSzPct val="25000"/>
              <a:buFont typeface="Georgia"/>
              <a:buNone/>
            </a:pPr>
            <a:r>
              <a:rPr strike="noStrike" u="none" b="0" cap="none" baseline="0" sz="2400" lang="en-US" i="0">
                <a:solidFill>
                  <a:srgbClr val="535353"/>
                </a:solidFill>
                <a:latin typeface="Georgia"/>
                <a:ea typeface="Georgia"/>
                <a:cs typeface="Georgia"/>
                <a:sym typeface="Georgia"/>
                <a:rtl val="0"/>
              </a:rPr>
              <a:t>Tasks to complete?</a:t>
            </a:r>
          </a:p>
          <a:p>
            <a:pPr algn="l" rtl="0" lvl="0" marR="0" indent="0" marL="457200">
              <a:lnSpc>
                <a:spcPct val="100000"/>
              </a:lnSpc>
              <a:spcBef>
                <a:spcPts val="480"/>
              </a:spcBef>
              <a:spcAft>
                <a:spcPts val="0"/>
              </a:spcAft>
              <a:buClr>
                <a:schemeClr val="dk1"/>
              </a:buClr>
              <a:buSzPct val="25000"/>
              <a:buFont typeface="Georgia"/>
              <a:buNone/>
            </a:pPr>
            <a:r>
              <a:rPr strike="noStrike" u="none" b="0" cap="none" baseline="0" sz="2400" lang="en-US" i="0">
                <a:solidFill>
                  <a:srgbClr val="535353"/>
                </a:solidFill>
                <a:latin typeface="Georgia"/>
                <a:ea typeface="Georgia"/>
                <a:cs typeface="Georgia"/>
                <a:sym typeface="Georgia"/>
                <a:rtl val="0"/>
              </a:rPr>
              <a:t>Which one first?</a:t>
            </a:r>
          </a:p>
          <a:p>
            <a:pPr algn="l" rtl="0" lvl="0" marR="0" indent="0" marL="914400">
              <a:lnSpc>
                <a:spcPct val="100000"/>
              </a:lnSpc>
              <a:spcBef>
                <a:spcPts val="480"/>
              </a:spcBef>
              <a:spcAft>
                <a:spcPts val="0"/>
              </a:spcAft>
              <a:buClr>
                <a:schemeClr val="dk1"/>
              </a:buClr>
              <a:buSzPct val="25000"/>
              <a:buFont typeface="Georgia"/>
              <a:buNone/>
            </a:pPr>
            <a:r>
              <a:rPr strike="noStrike" u="none" b="0" cap="none" baseline="0" sz="2400" lang="en-US" i="0">
                <a:solidFill>
                  <a:srgbClr val="535353"/>
                </a:solidFill>
                <a:latin typeface="Georgia"/>
                <a:ea typeface="Georgia"/>
                <a:cs typeface="Georgia"/>
                <a:sym typeface="Georgia"/>
                <a:rtl val="0"/>
              </a:rPr>
              <a:t>Which one next?</a:t>
            </a:r>
          </a:p>
          <a:p>
            <a:pPr algn="l" rtl="0" lvl="0" marR="0" indent="0" marL="1371600">
              <a:lnSpc>
                <a:spcPct val="100000"/>
              </a:lnSpc>
              <a:spcBef>
                <a:spcPts val="480"/>
              </a:spcBef>
              <a:spcAft>
                <a:spcPts val="0"/>
              </a:spcAft>
              <a:buClr>
                <a:schemeClr val="dk1"/>
              </a:buClr>
              <a:buSzPct val="25000"/>
              <a:buFont typeface="Georgia"/>
              <a:buNone/>
            </a:pPr>
            <a:r>
              <a:rPr strike="noStrike" u="none" b="0" cap="none" baseline="0" sz="2400" lang="en-US" i="0">
                <a:solidFill>
                  <a:srgbClr val="535353"/>
                </a:solidFill>
                <a:latin typeface="Georgia"/>
                <a:ea typeface="Georgia"/>
                <a:cs typeface="Georgia"/>
                <a:sym typeface="Georgia"/>
                <a:rtl val="0"/>
              </a:rPr>
              <a:t>Too many decisions!</a:t>
            </a:r>
          </a:p>
          <a:p>
            <a:pPr algn="l" rtl="0" lvl="0" marR="0" indent="12700" marL="342900">
              <a:lnSpc>
                <a:spcPct val="100000"/>
              </a:lnSpc>
              <a:spcBef>
                <a:spcPts val="640"/>
              </a:spcBef>
              <a:spcAft>
                <a:spcPts val="0"/>
              </a:spcAft>
              <a:buClr>
                <a:schemeClr val="dk1"/>
              </a:buClr>
              <a:buFont typeface="Arial"/>
              <a:buNone/>
            </a:pPr>
            <a:r>
              <a:t/>
            </a:r>
            <a:endParaRPr strike="noStrike" u="none" b="0" cap="none" baseline="0" sz="2400" i="0">
              <a:solidFill>
                <a:srgbClr val="535353"/>
              </a:solidFill>
              <a:latin typeface="Georgia"/>
              <a:ea typeface="Georgia"/>
              <a:cs typeface="Georgia"/>
              <a:sym typeface="Georgia"/>
              <a:rtl val="0"/>
            </a:endParaRPr>
          </a:p>
          <a:p>
            <a:pPr algn="l" rtl="0" lvl="0" marR="0" indent="0" marL="1828800">
              <a:lnSpc>
                <a:spcPct val="100000"/>
              </a:lnSpc>
              <a:spcBef>
                <a:spcPts val="480"/>
              </a:spcBef>
              <a:spcAft>
                <a:spcPts val="0"/>
              </a:spcAft>
              <a:buClr>
                <a:schemeClr val="dk1"/>
              </a:buClr>
              <a:buSzPct val="25000"/>
              <a:buFont typeface="Georgia"/>
              <a:buNone/>
            </a:pPr>
            <a:r>
              <a:rPr strike="noStrike" u="none" b="1" cap="none" baseline="0" sz="3000" lang="en-US" i="0">
                <a:solidFill>
                  <a:srgbClr val="535353"/>
                </a:solidFill>
                <a:latin typeface="Georgia"/>
                <a:ea typeface="Georgia"/>
                <a:cs typeface="Georgia"/>
                <a:sym typeface="Georgia"/>
                <a:rtl val="0"/>
              </a:rPr>
              <a:t>So little time!</a:t>
            </a:r>
          </a:p>
          <a:p>
            <a:pPr algn="l" rtl="0" lvl="0" marR="0" indent="50800" marL="342900">
              <a:lnSpc>
                <a:spcPct val="100000"/>
              </a:lnSpc>
              <a:spcBef>
                <a:spcPts val="640"/>
              </a:spcBef>
              <a:spcAft>
                <a:spcPts val="0"/>
              </a:spcAft>
              <a:buClr>
                <a:schemeClr val="dk1"/>
              </a:buClr>
              <a:buFont typeface="Arial"/>
              <a:buNone/>
            </a:pPr>
            <a:r>
              <a:t/>
            </a:r>
            <a:endParaRPr strike="noStrike" u="none" b="1" cap="none" baseline="0" sz="3000" i="0">
              <a:solidFill>
                <a:srgbClr val="535353"/>
              </a:solidFill>
              <a:latin typeface="Georgia"/>
              <a:ea typeface="Georgia"/>
              <a:cs typeface="Georgia"/>
              <a:sym typeface="Georgia"/>
              <a:rtl val="0"/>
            </a:endParaRPr>
          </a:p>
          <a:p>
            <a:pPr algn="l" rtl="0" lvl="0" marR="0" indent="50800" marL="342900">
              <a:lnSpc>
                <a:spcPct val="100000"/>
              </a:lnSpc>
              <a:spcBef>
                <a:spcPts val="640"/>
              </a:spcBef>
              <a:spcAft>
                <a:spcPts val="0"/>
              </a:spcAft>
              <a:buClr>
                <a:schemeClr val="dk1"/>
              </a:buClr>
              <a:buFont typeface="Arial"/>
              <a:buNone/>
            </a:pPr>
            <a:r>
              <a:t/>
            </a:r>
            <a:endParaRPr strike="noStrike" u="none" b="1" cap="none" baseline="0" sz="3000" i="0">
              <a:solidFill>
                <a:srgbClr val="535353"/>
              </a:solidFill>
              <a:latin typeface="Georgia"/>
              <a:ea typeface="Georgia"/>
              <a:cs typeface="Georgia"/>
              <a:sym typeface="Georgia"/>
              <a:rtl val="0"/>
            </a:endParaRPr>
          </a:p>
          <a:p>
            <a:pPr algn="l" rtl="0" lvl="0" marR="0" indent="50800" marL="342900">
              <a:lnSpc>
                <a:spcPct val="100000"/>
              </a:lnSpc>
              <a:spcBef>
                <a:spcPts val="640"/>
              </a:spcBef>
              <a:spcAft>
                <a:spcPts val="0"/>
              </a:spcAft>
              <a:buClr>
                <a:schemeClr val="dk1"/>
              </a:buClr>
              <a:buFont typeface="Arial"/>
              <a:buNone/>
            </a:pPr>
            <a:r>
              <a:t/>
            </a:r>
            <a:endParaRPr strike="noStrike" u="none" b="1" cap="none" baseline="0" sz="3000" i="0">
              <a:solidFill>
                <a:srgbClr val="535353"/>
              </a:solidFill>
              <a:latin typeface="Georgia"/>
              <a:ea typeface="Georgia"/>
              <a:cs typeface="Georgia"/>
              <a:sym typeface="Georgia"/>
              <a:rtl val="0"/>
            </a:endParaRPr>
          </a:p>
          <a:p>
            <a:pPr algn="l" rtl="0" lvl="0" marR="0" indent="50800" marL="342900">
              <a:lnSpc>
                <a:spcPct val="100000"/>
              </a:lnSpc>
              <a:spcBef>
                <a:spcPts val="640"/>
              </a:spcBef>
              <a:spcAft>
                <a:spcPts val="0"/>
              </a:spcAft>
              <a:buClr>
                <a:schemeClr val="dk1"/>
              </a:buClr>
              <a:buFont typeface="Arial"/>
              <a:buNone/>
            </a:pPr>
            <a:r>
              <a:t/>
            </a:r>
            <a:endParaRPr strike="noStrike" u="none" b="1" cap="none" baseline="0" sz="3000" i="0">
              <a:solidFill>
                <a:srgbClr val="535353"/>
              </a:solidFill>
              <a:latin typeface="Georgia"/>
              <a:ea typeface="Georgia"/>
              <a:cs typeface="Georgia"/>
              <a:sym typeface="Georgia"/>
              <a:rtl val="0"/>
            </a:endParaRPr>
          </a:p>
        </p:txBody>
      </p:sp>
      <p:sp>
        <p:nvSpPr>
          <p:cNvPr id="91" name="Shape 91"/>
          <p:cNvSpPr txBox="1"/>
          <p:nvPr/>
        </p:nvSpPr>
        <p:spPr>
          <a:xfrm>
            <a:off y="380997" x="533400"/>
            <a:ext cy="584774" cx="2895600"/>
          </a:xfrm>
          <a:prstGeom prst="rect">
            <a:avLst/>
          </a:prstGeom>
          <a:noFill/>
          <a:ln>
            <a:noFill/>
          </a:ln>
        </p:spPr>
        <p:txBody>
          <a:bodyPr bIns="45700" rIns="91425" lIns="91425" tIns="45700" anchor="t" anchorCtr="0">
            <a:spAutoFit/>
          </a:bodyPr>
          <a:lstStyle/>
          <a:p>
            <a:pPr algn="l" rtl="0" lvl="0" marR="0" indent="0" marL="0">
              <a:lnSpc>
                <a:spcPct val="100000"/>
              </a:lnSpc>
              <a:spcBef>
                <a:spcPts val="0"/>
              </a:spcBef>
              <a:spcAft>
                <a:spcPts val="0"/>
              </a:spcAft>
              <a:buClr>
                <a:schemeClr val="dk1"/>
              </a:buClr>
              <a:buSzPct val="25000"/>
              <a:buFont typeface="Arial"/>
              <a:buNone/>
            </a:pPr>
            <a:r>
              <a:rPr strike="noStrike" u="none" b="0" cap="none" baseline="0" sz="3200" lang="en-US" i="0">
                <a:solidFill>
                  <a:schemeClr val="dk1"/>
                </a:solidFill>
                <a:latin typeface="Arial"/>
                <a:ea typeface="Arial"/>
                <a:cs typeface="Arial"/>
                <a:sym typeface="Arial"/>
                <a:rtl val="0"/>
              </a:rPr>
              <a:t>The Problem</a:t>
            </a:r>
          </a:p>
        </p:txBody>
      </p:sp>
      <p:cxnSp>
        <p:nvCxnSpPr>
          <p:cNvPr id="92" name="Shape 92"/>
          <p:cNvCxnSpPr/>
          <p:nvPr/>
        </p:nvCxnSpPr>
        <p:spPr>
          <a:xfrm rot="10800000">
            <a:off y="982704" x="685800"/>
            <a:ext cy="0" cx="7619999"/>
          </a:xfrm>
          <a:prstGeom prst="straightConnector1">
            <a:avLst/>
          </a:prstGeom>
          <a:noFill/>
          <a:ln w="9525" cap="flat">
            <a:solidFill>
              <a:srgbClr val="C5C5C5"/>
            </a:solidFill>
            <a:prstDash val="solid"/>
            <a:round/>
            <a:headEnd w="med" len="med" type="none"/>
            <a:tailEnd w="med" len="med" type="none"/>
          </a:ln>
        </p:spPr>
      </p:cxnSp>
      <p:pic>
        <p:nvPicPr>
          <p:cNvPr id="93" name="Shape 93"/>
          <p:cNvPicPr preferRelativeResize="0"/>
          <p:nvPr/>
        </p:nvPicPr>
        <p:blipFill>
          <a:blip r:embed="rId3">
            <a:alphaModFix/>
          </a:blip>
          <a:stretch>
            <a:fillRect/>
          </a:stretch>
        </p:blipFill>
        <p:spPr>
          <a:xfrm>
            <a:off y="1737575" x="5462975"/>
            <a:ext cy="2629099" cx="2629099"/>
          </a:xfrm>
          <a:prstGeom prst="rect">
            <a:avLst/>
          </a:prstGeom>
          <a:noFill/>
          <a:ln>
            <a:noFill/>
          </a:ln>
        </p:spPr>
      </p:pic>
      <p:sp>
        <p:nvSpPr>
          <p:cNvPr id="94" name="Shape 94"/>
          <p:cNvSpPr txBox="1"/>
          <p:nvPr/>
        </p:nvSpPr>
        <p:spPr>
          <a:xfrm>
            <a:off y="6019800" x="7848600"/>
            <a:ext cy="457200" cx="1143000"/>
          </a:xfrm>
          <a:prstGeom prst="rect">
            <a:avLst/>
          </a:prstGeom>
          <a:noFill/>
          <a:ln>
            <a:noFill/>
          </a:ln>
        </p:spPr>
        <p:txBody>
          <a:bodyPr bIns="45700" rIns="91425" lIns="91425" tIns="45700" anchor="t" anchorCtr="0">
            <a:spAutoFit/>
          </a:bodyPr>
          <a:lstStyle/>
          <a:p>
            <a:pPr algn="ctr" rtl="0" lvl="0" marR="0" indent="0" marL="0">
              <a:lnSpc>
                <a:spcPct val="100000"/>
              </a:lnSpc>
              <a:spcBef>
                <a:spcPts val="0"/>
              </a:spcBef>
              <a:spcAft>
                <a:spcPts val="0"/>
              </a:spcAft>
              <a:buClr>
                <a:srgbClr val="FFFFFF"/>
              </a:buClr>
              <a:buSzPct val="25000"/>
              <a:buFont typeface="Cabin"/>
              <a:buNone/>
            </a:pPr>
            <a:r>
              <a:rPr strike="noStrike" u="none" b="0" cap="none" baseline="0" sz="4000" lang="en-US" i="0">
                <a:solidFill>
                  <a:srgbClr val="FFFFFF"/>
                </a:solidFill>
                <a:latin typeface="Cabin"/>
                <a:ea typeface="Cabin"/>
                <a:cs typeface="Cabin"/>
                <a:sym typeface="Cabin"/>
                <a:rtl val="0"/>
              </a:rPr>
              <a:t>T</a:t>
            </a:r>
            <a:r>
              <a:rPr strike="noStrike" u="none" b="0" cap="none" baseline="0" sz="4000" lang="en-US" i="1">
                <a:solidFill>
                  <a:srgbClr val="00C5F4"/>
                </a:solidFill>
                <a:latin typeface="Cabin"/>
                <a:ea typeface="Cabin"/>
                <a:cs typeface="Cabin"/>
                <a:sym typeface="Cabin"/>
                <a:rtl val="0"/>
              </a:rPr>
              <a:t>R</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y="0" x="0"/>
          <a:ext cy="0" cx="0"/>
          <a:chOff y="0" x="0"/>
          <a:chExt cy="0" cx="0"/>
        </a:xfrm>
      </p:grpSpPr>
      <p:sp>
        <p:nvSpPr>
          <p:cNvPr id="100" name="Shape 100"/>
          <p:cNvSpPr txBox="1"/>
          <p:nvPr>
            <p:ph idx="1" type="body"/>
          </p:nvPr>
        </p:nvSpPr>
        <p:spPr>
          <a:xfrm>
            <a:off y="2039425" x="4369100"/>
            <a:ext cy="1650900" cx="4323600"/>
          </a:xfrm>
          <a:prstGeom prst="rect">
            <a:avLst/>
          </a:prstGeom>
          <a:noFill/>
          <a:ln>
            <a:noFill/>
          </a:ln>
        </p:spPr>
        <p:txBody>
          <a:bodyPr bIns="45700" rIns="91425" lIns="91425" tIns="45700" anchor="t" anchorCtr="0">
            <a:spAutoFit/>
          </a:bodyPr>
          <a:lstStyle/>
          <a:p>
            <a:pPr algn="l" rtl="0" lvl="0" marR="0" indent="-419100" marL="457200">
              <a:lnSpc>
                <a:spcPct val="150000"/>
              </a:lnSpc>
              <a:spcBef>
                <a:spcPts val="0"/>
              </a:spcBef>
              <a:spcAft>
                <a:spcPts val="0"/>
              </a:spcAft>
              <a:buClr>
                <a:schemeClr val="dk1"/>
              </a:buClr>
              <a:buSzPct val="100000"/>
              <a:buFont typeface="Georgia"/>
              <a:buChar char="•"/>
            </a:pPr>
            <a:r>
              <a:rPr strike="noStrike" u="none" b="0" cap="none" baseline="0" sz="3000" lang="en-US" i="0">
                <a:solidFill>
                  <a:srgbClr val="535353"/>
                </a:solidFill>
                <a:latin typeface="Georgia"/>
                <a:ea typeface="Georgia"/>
                <a:cs typeface="Georgia"/>
                <a:sym typeface="Georgia"/>
                <a:rtl val="0"/>
              </a:rPr>
              <a:t>Planning for you!</a:t>
            </a:r>
          </a:p>
          <a:p>
            <a:pPr algn="l" rtl="0" lvl="0" marR="0" indent="-419100" marL="457200">
              <a:lnSpc>
                <a:spcPct val="150000"/>
              </a:lnSpc>
              <a:spcBef>
                <a:spcPts val="480"/>
              </a:spcBef>
              <a:spcAft>
                <a:spcPts val="0"/>
              </a:spcAft>
              <a:buClr>
                <a:schemeClr val="dk1"/>
              </a:buClr>
              <a:buSzPct val="100000"/>
              <a:buFont typeface="Georgia"/>
              <a:buChar char="•"/>
            </a:pPr>
            <a:r>
              <a:rPr strike="noStrike" u="none" b="0" cap="none" baseline="0" sz="3000" lang="en-US" i="0">
                <a:solidFill>
                  <a:srgbClr val="535353"/>
                </a:solidFill>
                <a:latin typeface="Georgia"/>
                <a:ea typeface="Georgia"/>
                <a:cs typeface="Georgia"/>
                <a:sym typeface="Georgia"/>
                <a:rtl val="0"/>
              </a:rPr>
              <a:t>Productivity goes up!</a:t>
            </a:r>
          </a:p>
          <a:p>
            <a:pPr algn="l" rtl="0" lvl="0" marR="0" indent="50800" marL="342900">
              <a:lnSpc>
                <a:spcPct val="100000"/>
              </a:lnSpc>
              <a:spcBef>
                <a:spcPts val="640"/>
              </a:spcBef>
              <a:spcAft>
                <a:spcPts val="0"/>
              </a:spcAft>
              <a:buClr>
                <a:schemeClr val="dk1"/>
              </a:buClr>
              <a:buFont typeface="Arial"/>
              <a:buNone/>
            </a:pPr>
            <a:r>
              <a:t/>
            </a:r>
            <a:endParaRPr strike="noStrike" u="none" b="0" cap="none" baseline="0" sz="3000" i="0">
              <a:solidFill>
                <a:srgbClr val="535353"/>
              </a:solidFill>
              <a:latin typeface="Georgia"/>
              <a:ea typeface="Georgia"/>
              <a:cs typeface="Georgia"/>
              <a:sym typeface="Georgia"/>
              <a:rtl val="0"/>
            </a:endParaRPr>
          </a:p>
        </p:txBody>
      </p:sp>
      <p:sp>
        <p:nvSpPr>
          <p:cNvPr id="101" name="Shape 101"/>
          <p:cNvSpPr txBox="1"/>
          <p:nvPr/>
        </p:nvSpPr>
        <p:spPr>
          <a:xfrm>
            <a:off y="380997" x="533400"/>
            <a:ext cy="584774" cx="2895600"/>
          </a:xfrm>
          <a:prstGeom prst="rect">
            <a:avLst/>
          </a:prstGeom>
          <a:noFill/>
          <a:ln>
            <a:noFill/>
          </a:ln>
        </p:spPr>
        <p:txBody>
          <a:bodyPr bIns="45700" rIns="91425" lIns="91425" tIns="45700" anchor="t" anchorCtr="0">
            <a:spAutoFit/>
          </a:bodyPr>
          <a:lstStyle/>
          <a:p>
            <a:pPr algn="l" rtl="0" lvl="0" marR="0" indent="0" marL="0">
              <a:lnSpc>
                <a:spcPct val="100000"/>
              </a:lnSpc>
              <a:spcBef>
                <a:spcPts val="0"/>
              </a:spcBef>
              <a:spcAft>
                <a:spcPts val="0"/>
              </a:spcAft>
              <a:buClr>
                <a:schemeClr val="dk1"/>
              </a:buClr>
              <a:buSzPct val="25000"/>
              <a:buFont typeface="Arial"/>
              <a:buNone/>
            </a:pPr>
            <a:r>
              <a:rPr strike="noStrike" u="none" b="0" cap="none" baseline="0" sz="3200" lang="en-US" i="0">
                <a:solidFill>
                  <a:schemeClr val="dk1"/>
                </a:solidFill>
                <a:latin typeface="Arial"/>
                <a:ea typeface="Arial"/>
                <a:cs typeface="Arial"/>
                <a:sym typeface="Arial"/>
                <a:rtl val="0"/>
              </a:rPr>
              <a:t>The Solution</a:t>
            </a:r>
          </a:p>
        </p:txBody>
      </p:sp>
      <p:cxnSp>
        <p:nvCxnSpPr>
          <p:cNvPr id="102" name="Shape 102"/>
          <p:cNvCxnSpPr/>
          <p:nvPr/>
        </p:nvCxnSpPr>
        <p:spPr>
          <a:xfrm rot="10800000">
            <a:off y="982704" x="685800"/>
            <a:ext cy="0" cx="7619999"/>
          </a:xfrm>
          <a:prstGeom prst="straightConnector1">
            <a:avLst/>
          </a:prstGeom>
          <a:noFill/>
          <a:ln w="9525" cap="flat">
            <a:solidFill>
              <a:srgbClr val="C5C5C5"/>
            </a:solidFill>
            <a:prstDash val="solid"/>
            <a:round/>
            <a:headEnd w="med" len="med" type="none"/>
            <a:tailEnd w="med" len="med" type="none"/>
          </a:ln>
        </p:spPr>
      </p:cxnSp>
      <p:sp>
        <p:nvSpPr>
          <p:cNvPr id="103" name="Shape 103"/>
          <p:cNvSpPr txBox="1"/>
          <p:nvPr/>
        </p:nvSpPr>
        <p:spPr>
          <a:xfrm>
            <a:off y="6019800" x="7848600"/>
            <a:ext cy="457200" cx="1143000"/>
          </a:xfrm>
          <a:prstGeom prst="rect">
            <a:avLst/>
          </a:prstGeom>
          <a:noFill/>
          <a:ln>
            <a:noFill/>
          </a:ln>
        </p:spPr>
        <p:txBody>
          <a:bodyPr bIns="45700" rIns="91425" lIns="91425" tIns="45700" anchor="t" anchorCtr="0">
            <a:spAutoFit/>
          </a:bodyPr>
          <a:lstStyle/>
          <a:p>
            <a:pPr algn="ctr" rtl="0" lvl="0" marR="0" indent="0" marL="0">
              <a:lnSpc>
                <a:spcPct val="100000"/>
              </a:lnSpc>
              <a:spcBef>
                <a:spcPts val="0"/>
              </a:spcBef>
              <a:spcAft>
                <a:spcPts val="0"/>
              </a:spcAft>
              <a:buClr>
                <a:srgbClr val="FFFFFF"/>
              </a:buClr>
              <a:buSzPct val="25000"/>
              <a:buFont typeface="Cabin"/>
              <a:buNone/>
            </a:pPr>
            <a:r>
              <a:rPr strike="noStrike" u="none" b="0" cap="none" baseline="0" sz="4000" lang="en-US" i="0">
                <a:solidFill>
                  <a:srgbClr val="FFFFFF"/>
                </a:solidFill>
                <a:latin typeface="Cabin"/>
                <a:ea typeface="Cabin"/>
                <a:cs typeface="Cabin"/>
                <a:sym typeface="Cabin"/>
                <a:rtl val="0"/>
              </a:rPr>
              <a:t>T</a:t>
            </a:r>
            <a:r>
              <a:rPr strike="noStrike" u="none" b="0" cap="none" baseline="0" sz="4000" lang="en-US" i="1">
                <a:solidFill>
                  <a:srgbClr val="00C5F4"/>
                </a:solidFill>
                <a:latin typeface="Cabin"/>
                <a:ea typeface="Cabin"/>
                <a:cs typeface="Cabin"/>
                <a:sym typeface="Cabin"/>
                <a:rtl val="0"/>
              </a:rPr>
              <a:t>R</a:t>
            </a:r>
          </a:p>
        </p:txBody>
      </p:sp>
      <p:pic>
        <p:nvPicPr>
          <p:cNvPr id="104" name="Shape 104"/>
          <p:cNvPicPr preferRelativeResize="0"/>
          <p:nvPr/>
        </p:nvPicPr>
        <p:blipFill>
          <a:blip r:embed="rId3">
            <a:alphaModFix/>
          </a:blip>
          <a:stretch>
            <a:fillRect/>
          </a:stretch>
        </p:blipFill>
        <p:spPr>
          <a:xfrm>
            <a:off y="1419750" x="685800"/>
            <a:ext cy="3753148" cx="375317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y="0" x="0"/>
          <a:ext cy="0" cx="0"/>
          <a:chOff y="0" x="0"/>
          <a:chExt cy="0" cx="0"/>
        </a:xfrm>
      </p:grpSpPr>
      <p:sp>
        <p:nvSpPr>
          <p:cNvPr id="110" name="Shape 110"/>
          <p:cNvSpPr txBox="1"/>
          <p:nvPr>
            <p:ph idx="1" type="body"/>
          </p:nvPr>
        </p:nvSpPr>
        <p:spPr>
          <a:xfrm>
            <a:off y="1974250" x="4634100"/>
            <a:ext cy="3733800" cx="7247400"/>
          </a:xfrm>
          <a:prstGeom prst="rect">
            <a:avLst/>
          </a:prstGeom>
          <a:noFill/>
          <a:ln>
            <a:noFill/>
          </a:ln>
        </p:spPr>
        <p:txBody>
          <a:bodyPr bIns="45700" rIns="91425" lIns="91425" tIns="45700" anchor="t" anchorCtr="0">
            <a:spAutoFit/>
          </a:bodyPr>
          <a:lstStyle/>
          <a:p>
            <a:pPr algn="l" rtl="0" lvl="0" marR="0" indent="-342900" marL="342900">
              <a:lnSpc>
                <a:spcPct val="100000"/>
              </a:lnSpc>
              <a:spcBef>
                <a:spcPts val="0"/>
              </a:spcBef>
              <a:spcAft>
                <a:spcPts val="0"/>
              </a:spcAft>
              <a:buClr>
                <a:srgbClr val="535353"/>
              </a:buClr>
              <a:buSzPct val="100000"/>
              <a:buFont typeface="Georgia"/>
              <a:buAutoNum type="arabicPeriod"/>
            </a:pPr>
            <a:r>
              <a:rPr strike="noStrike" u="none" b="0" cap="none" baseline="0" sz="4200" lang="en-US" i="0">
                <a:solidFill>
                  <a:srgbClr val="535353"/>
                </a:solidFill>
                <a:latin typeface="Georgia"/>
                <a:ea typeface="Georgia"/>
                <a:cs typeface="Georgia"/>
                <a:sym typeface="Georgia"/>
                <a:rtl val="0"/>
              </a:rPr>
              <a:t>Login</a:t>
            </a:r>
          </a:p>
          <a:p>
            <a:pPr algn="l" rtl="0" lvl="0" marR="0" indent="-342900" marL="342900">
              <a:lnSpc>
                <a:spcPct val="100000"/>
              </a:lnSpc>
              <a:spcBef>
                <a:spcPts val="480"/>
              </a:spcBef>
              <a:spcAft>
                <a:spcPts val="0"/>
              </a:spcAft>
              <a:buClr>
                <a:srgbClr val="535353"/>
              </a:buClr>
              <a:buSzPct val="100000"/>
              <a:buFont typeface="Georgia"/>
              <a:buAutoNum type="arabicPeriod"/>
            </a:pPr>
            <a:r>
              <a:rPr strike="noStrike" u="none" b="0" cap="none" baseline="0" sz="4200" lang="en-US" i="0">
                <a:solidFill>
                  <a:srgbClr val="535353"/>
                </a:solidFill>
                <a:latin typeface="Georgia"/>
                <a:ea typeface="Georgia"/>
                <a:cs typeface="Georgia"/>
                <a:sym typeface="Georgia"/>
                <a:rtl val="0"/>
              </a:rPr>
              <a:t>Build List</a:t>
            </a:r>
          </a:p>
          <a:p>
            <a:pPr algn="l" rtl="0" lvl="0" marR="0" indent="-342900" marL="342900">
              <a:lnSpc>
                <a:spcPct val="100000"/>
              </a:lnSpc>
              <a:spcBef>
                <a:spcPts val="480"/>
              </a:spcBef>
              <a:spcAft>
                <a:spcPts val="0"/>
              </a:spcAft>
              <a:buClr>
                <a:srgbClr val="535353"/>
              </a:buClr>
              <a:buSzPct val="100000"/>
              <a:buFont typeface="Georgia"/>
              <a:buAutoNum type="arabicPeriod"/>
            </a:pPr>
            <a:r>
              <a:rPr strike="noStrike" u="none" b="0" cap="none" baseline="0" sz="4200" lang="en-US" i="0">
                <a:solidFill>
                  <a:srgbClr val="535353"/>
                </a:solidFill>
                <a:latin typeface="Georgia"/>
                <a:ea typeface="Georgia"/>
                <a:cs typeface="Georgia"/>
                <a:sym typeface="Georgia"/>
                <a:rtl val="0"/>
              </a:rPr>
              <a:t>Get Working</a:t>
            </a:r>
          </a:p>
          <a:p>
            <a:pPr algn="l" rtl="0" lvl="0" marR="0" indent="127000" marL="342900">
              <a:lnSpc>
                <a:spcPct val="100000"/>
              </a:lnSpc>
              <a:spcBef>
                <a:spcPts val="640"/>
              </a:spcBef>
              <a:spcAft>
                <a:spcPts val="0"/>
              </a:spcAft>
              <a:buClr>
                <a:schemeClr val="dk1"/>
              </a:buClr>
              <a:buFont typeface="Arial"/>
              <a:buNone/>
            </a:pPr>
            <a:r>
              <a:t/>
            </a:r>
            <a:endParaRPr strike="noStrike" u="none" b="0" cap="none" baseline="0" sz="4200" i="0">
              <a:solidFill>
                <a:srgbClr val="535353"/>
              </a:solidFill>
              <a:latin typeface="Georgia"/>
              <a:ea typeface="Georgia"/>
              <a:cs typeface="Georgia"/>
              <a:sym typeface="Georgia"/>
              <a:rtl val="0"/>
            </a:endParaRPr>
          </a:p>
        </p:txBody>
      </p:sp>
      <p:sp>
        <p:nvSpPr>
          <p:cNvPr id="111" name="Shape 111"/>
          <p:cNvSpPr txBox="1"/>
          <p:nvPr/>
        </p:nvSpPr>
        <p:spPr>
          <a:xfrm>
            <a:off y="380997" x="533400"/>
            <a:ext cy="584774" cx="2895600"/>
          </a:xfrm>
          <a:prstGeom prst="rect">
            <a:avLst/>
          </a:prstGeom>
          <a:noFill/>
          <a:ln>
            <a:noFill/>
          </a:ln>
        </p:spPr>
        <p:txBody>
          <a:bodyPr bIns="45700" rIns="91425" lIns="91425" tIns="45700" anchor="t" anchorCtr="0">
            <a:spAutoFit/>
          </a:bodyPr>
          <a:lstStyle/>
          <a:p>
            <a:pPr algn="l" rtl="0" lvl="0" marR="0" indent="0" marL="0">
              <a:lnSpc>
                <a:spcPct val="100000"/>
              </a:lnSpc>
              <a:spcBef>
                <a:spcPts val="0"/>
              </a:spcBef>
              <a:spcAft>
                <a:spcPts val="0"/>
              </a:spcAft>
              <a:buClr>
                <a:schemeClr val="dk1"/>
              </a:buClr>
              <a:buSzPct val="25000"/>
              <a:buFont typeface="Arial"/>
              <a:buNone/>
            </a:pPr>
            <a:r>
              <a:rPr strike="noStrike" u="none" b="0" cap="none" baseline="0" sz="3200" lang="en-US" i="0">
                <a:solidFill>
                  <a:schemeClr val="dk1"/>
                </a:solidFill>
                <a:latin typeface="Arial"/>
                <a:ea typeface="Arial"/>
                <a:cs typeface="Arial"/>
                <a:sym typeface="Arial"/>
                <a:rtl val="0"/>
              </a:rPr>
              <a:t>The Details</a:t>
            </a:r>
          </a:p>
        </p:txBody>
      </p:sp>
      <p:cxnSp>
        <p:nvCxnSpPr>
          <p:cNvPr id="112" name="Shape 112"/>
          <p:cNvCxnSpPr/>
          <p:nvPr/>
        </p:nvCxnSpPr>
        <p:spPr>
          <a:xfrm rot="10800000">
            <a:off y="982704" x="685800"/>
            <a:ext cy="0" cx="7619999"/>
          </a:xfrm>
          <a:prstGeom prst="straightConnector1">
            <a:avLst/>
          </a:prstGeom>
          <a:noFill/>
          <a:ln w="9525" cap="flat">
            <a:solidFill>
              <a:srgbClr val="C5C5C5"/>
            </a:solidFill>
            <a:prstDash val="solid"/>
            <a:round/>
            <a:headEnd w="med" len="med" type="none"/>
            <a:tailEnd w="med" len="med" type="none"/>
          </a:ln>
        </p:spPr>
      </p:cxnSp>
      <p:pic>
        <p:nvPicPr>
          <p:cNvPr id="113" name="Shape 113"/>
          <p:cNvPicPr preferRelativeResize="0"/>
          <p:nvPr/>
        </p:nvPicPr>
        <p:blipFill>
          <a:blip r:embed="rId3">
            <a:alphaModFix/>
          </a:blip>
          <a:stretch>
            <a:fillRect/>
          </a:stretch>
        </p:blipFill>
        <p:spPr>
          <a:xfrm>
            <a:off y="1881800" x="981375"/>
            <a:ext cy="2606324" cx="2606324"/>
          </a:xfrm>
          <a:prstGeom prst="rect">
            <a:avLst/>
          </a:prstGeom>
          <a:noFill/>
          <a:ln>
            <a:noFill/>
          </a:ln>
        </p:spPr>
      </p:pic>
      <p:sp>
        <p:nvSpPr>
          <p:cNvPr id="114" name="Shape 114"/>
          <p:cNvSpPr txBox="1"/>
          <p:nvPr/>
        </p:nvSpPr>
        <p:spPr>
          <a:xfrm>
            <a:off y="6019800" x="7848600"/>
            <a:ext cy="457200" cx="1143000"/>
          </a:xfrm>
          <a:prstGeom prst="rect">
            <a:avLst/>
          </a:prstGeom>
          <a:noFill/>
          <a:ln>
            <a:noFill/>
          </a:ln>
        </p:spPr>
        <p:txBody>
          <a:bodyPr bIns="45700" rIns="91425" lIns="91425" tIns="45700" anchor="t" anchorCtr="0">
            <a:spAutoFit/>
          </a:bodyPr>
          <a:lstStyle/>
          <a:p>
            <a:pPr algn="ctr" rtl="0" lvl="0" marR="0" indent="0" marL="0">
              <a:lnSpc>
                <a:spcPct val="100000"/>
              </a:lnSpc>
              <a:spcBef>
                <a:spcPts val="0"/>
              </a:spcBef>
              <a:spcAft>
                <a:spcPts val="0"/>
              </a:spcAft>
              <a:buClr>
                <a:srgbClr val="FFFFFF"/>
              </a:buClr>
              <a:buSzPct val="25000"/>
              <a:buFont typeface="Cabin"/>
              <a:buNone/>
            </a:pPr>
            <a:r>
              <a:rPr strike="noStrike" u="none" b="0" cap="none" baseline="0" sz="4000" lang="en-US" i="0">
                <a:solidFill>
                  <a:srgbClr val="FFFFFF"/>
                </a:solidFill>
                <a:latin typeface="Cabin"/>
                <a:ea typeface="Cabin"/>
                <a:cs typeface="Cabin"/>
                <a:sym typeface="Cabin"/>
                <a:rtl val="0"/>
              </a:rPr>
              <a:t>T</a:t>
            </a:r>
            <a:r>
              <a:rPr strike="noStrike" u="none" b="0" cap="none" baseline="0" sz="4000" lang="en-US" i="1">
                <a:solidFill>
                  <a:srgbClr val="00C5F4"/>
                </a:solidFill>
                <a:latin typeface="Cabin"/>
                <a:ea typeface="Cabin"/>
                <a:cs typeface="Cabin"/>
                <a:sym typeface="Cabin"/>
                <a:rtl val="0"/>
              </a:rPr>
              <a:t>R</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y="0" x="0"/>
          <a:ext cy="0" cx="0"/>
          <a:chOff y="0" x="0"/>
          <a:chExt cy="0" cx="0"/>
        </a:xfrm>
      </p:grpSpPr>
      <p:sp>
        <p:nvSpPr>
          <p:cNvPr id="120" name="Shape 120"/>
          <p:cNvSpPr txBox="1"/>
          <p:nvPr/>
        </p:nvSpPr>
        <p:spPr>
          <a:xfrm>
            <a:off y="1295400" x="1828800"/>
            <a:ext cy="381000" cx="6400799"/>
          </a:xfrm>
          <a:prstGeom prst="rect">
            <a:avLst/>
          </a:prstGeom>
          <a:noFill/>
          <a:ln>
            <a:noFill/>
          </a:ln>
        </p:spPr>
        <p:txBody>
          <a:bodyPr bIns="45700" rIns="91425" lIns="91425" tIns="45700" anchor="t" anchorCtr="0">
            <a:spAutoFit/>
          </a:bodyPr>
          <a:lstStyle/>
          <a:p>
            <a:pPr algn="l" rtl="0" lvl="0" marR="0" indent="0" marL="0">
              <a:lnSpc>
                <a:spcPct val="100000"/>
              </a:lnSpc>
              <a:spcBef>
                <a:spcPts val="0"/>
              </a:spcBef>
              <a:spcAft>
                <a:spcPts val="0"/>
              </a:spcAft>
              <a:buClr>
                <a:srgbClr val="373737"/>
              </a:buClr>
              <a:buSzPct val="25000"/>
              <a:buFont typeface="Georgia"/>
              <a:buNone/>
            </a:pPr>
            <a:r>
              <a:rPr strike="noStrike" u="none" b="0" cap="none" baseline="0" sz="2400" lang="en-US" i="0">
                <a:solidFill>
                  <a:srgbClr val="373737"/>
                </a:solidFill>
                <a:latin typeface="Georgia"/>
                <a:ea typeface="Georgia"/>
                <a:cs typeface="Georgia"/>
                <a:sym typeface="Georgia"/>
                <a:rtl val="0"/>
              </a:rPr>
              <a:t>Cody McMahon </a:t>
            </a:r>
            <a:r>
              <a:rPr strike="noStrike" u="none" b="0" cap="none" baseline="0" sz="2400" lang="en-US" i="1">
                <a:solidFill>
                  <a:srgbClr val="525252"/>
                </a:solidFill>
                <a:latin typeface="Georgia"/>
                <a:ea typeface="Georgia"/>
                <a:cs typeface="Georgia"/>
                <a:sym typeface="Georgia"/>
                <a:rtl val="0"/>
              </a:rPr>
              <a:t>– can fly</a:t>
            </a:r>
          </a:p>
          <a:p>
            <a:pPr algn="l" rtl="0" lvl="0" marR="0" indent="0" marL="0">
              <a:lnSpc>
                <a:spcPct val="100000"/>
              </a:lnSpc>
              <a:spcBef>
                <a:spcPts val="0"/>
              </a:spcBef>
              <a:spcAft>
                <a:spcPts val="0"/>
              </a:spcAft>
              <a:buClr>
                <a:srgbClr val="000000"/>
              </a:buClr>
              <a:buFont typeface="Arial"/>
              <a:buNone/>
            </a:pPr>
            <a:r>
              <a:t/>
            </a:r>
            <a:endParaRPr strike="noStrike" u="none" b="0" cap="none" baseline="0" sz="2400" i="1">
              <a:solidFill>
                <a:srgbClr val="525252"/>
              </a:solidFill>
              <a:latin typeface="Georgia"/>
              <a:ea typeface="Georgia"/>
              <a:cs typeface="Georgia"/>
              <a:sym typeface="Georgia"/>
              <a:rtl val="0"/>
            </a:endParaRPr>
          </a:p>
          <a:p>
            <a:pPr algn="l" rtl="0" lvl="0" marR="0" indent="0" marL="0">
              <a:lnSpc>
                <a:spcPct val="100000"/>
              </a:lnSpc>
              <a:spcBef>
                <a:spcPts val="0"/>
              </a:spcBef>
              <a:spcAft>
                <a:spcPts val="0"/>
              </a:spcAft>
              <a:buClr>
                <a:srgbClr val="000000"/>
              </a:buClr>
              <a:buFont typeface="Arial"/>
              <a:buNone/>
            </a:pPr>
            <a:r>
              <a:t/>
            </a:r>
            <a:endParaRPr strike="noStrike" u="none" b="0" cap="none" baseline="0" sz="2400" i="1">
              <a:solidFill>
                <a:srgbClr val="525252"/>
              </a:solidFill>
              <a:latin typeface="Georgia"/>
              <a:ea typeface="Georgia"/>
              <a:cs typeface="Georgia"/>
              <a:sym typeface="Georgia"/>
              <a:rtl val="0"/>
            </a:endParaRPr>
          </a:p>
        </p:txBody>
      </p:sp>
      <p:sp>
        <p:nvSpPr>
          <p:cNvPr id="121" name="Shape 121"/>
          <p:cNvSpPr txBox="1"/>
          <p:nvPr/>
        </p:nvSpPr>
        <p:spPr>
          <a:xfrm>
            <a:off y="381000" x="533400"/>
            <a:ext cy="584700" cx="6287700"/>
          </a:xfrm>
          <a:prstGeom prst="rect">
            <a:avLst/>
          </a:prstGeom>
          <a:noFill/>
          <a:ln>
            <a:noFill/>
          </a:ln>
        </p:spPr>
        <p:txBody>
          <a:bodyPr bIns="45700" rIns="91425" lIns="91425" tIns="45700" anchor="t" anchorCtr="0">
            <a:spAutoFit/>
          </a:bodyPr>
          <a:lstStyle/>
          <a:p>
            <a:pPr algn="l" rtl="0" lvl="0" marR="0" indent="0" marL="0">
              <a:lnSpc>
                <a:spcPct val="100000"/>
              </a:lnSpc>
              <a:spcBef>
                <a:spcPts val="0"/>
              </a:spcBef>
              <a:spcAft>
                <a:spcPts val="0"/>
              </a:spcAft>
              <a:buClr>
                <a:srgbClr val="313131"/>
              </a:buClr>
              <a:buSzPct val="25000"/>
              <a:buFont typeface="Arial"/>
              <a:buNone/>
            </a:pPr>
            <a:r>
              <a:rPr strike="noStrike" u="none" b="0" cap="none" baseline="0" sz="3200" lang="en-US" i="0">
                <a:solidFill>
                  <a:srgbClr val="313131"/>
                </a:solidFill>
                <a:latin typeface="Arial"/>
                <a:ea typeface="Arial"/>
                <a:cs typeface="Arial"/>
                <a:sym typeface="Arial"/>
                <a:rtl val="0"/>
              </a:rPr>
              <a:t>This is MADNESS!</a:t>
            </a:r>
          </a:p>
        </p:txBody>
      </p:sp>
      <p:cxnSp>
        <p:nvCxnSpPr>
          <p:cNvPr id="122" name="Shape 122"/>
          <p:cNvCxnSpPr/>
          <p:nvPr/>
        </p:nvCxnSpPr>
        <p:spPr>
          <a:xfrm rot="10800000">
            <a:off y="982704" x="685800"/>
            <a:ext cy="0" cx="7619999"/>
          </a:xfrm>
          <a:prstGeom prst="straightConnector1">
            <a:avLst/>
          </a:prstGeom>
          <a:noFill/>
          <a:ln w="9525" cap="flat">
            <a:solidFill>
              <a:srgbClr val="C5C5C5"/>
            </a:solidFill>
            <a:prstDash val="solid"/>
            <a:round/>
            <a:headEnd w="med" len="med" type="none"/>
            <a:tailEnd w="med" len="med" type="none"/>
          </a:ln>
        </p:spPr>
      </p:cxnSp>
      <p:sp>
        <p:nvSpPr>
          <p:cNvPr id="123" name="Shape 123"/>
          <p:cNvSpPr txBox="1"/>
          <p:nvPr/>
        </p:nvSpPr>
        <p:spPr>
          <a:xfrm>
            <a:off y="2286000" x="1828800"/>
            <a:ext cy="381000" cx="6400799"/>
          </a:xfrm>
          <a:prstGeom prst="rect">
            <a:avLst/>
          </a:prstGeom>
          <a:noFill/>
          <a:ln>
            <a:noFill/>
          </a:ln>
        </p:spPr>
        <p:txBody>
          <a:bodyPr bIns="45700" rIns="91425" lIns="91425" tIns="45700" anchor="t" anchorCtr="0">
            <a:spAutoFit/>
          </a:bodyPr>
          <a:lstStyle/>
          <a:p>
            <a:pPr algn="l" rtl="0" lvl="0" marR="0" indent="0" marL="0">
              <a:lnSpc>
                <a:spcPct val="100000"/>
              </a:lnSpc>
              <a:spcBef>
                <a:spcPts val="0"/>
              </a:spcBef>
              <a:spcAft>
                <a:spcPts val="0"/>
              </a:spcAft>
              <a:buClr>
                <a:srgbClr val="373737"/>
              </a:buClr>
              <a:buSzPct val="25000"/>
              <a:buFont typeface="Georgia"/>
              <a:buNone/>
            </a:pPr>
            <a:r>
              <a:rPr strike="noStrike" u="none" b="0" cap="none" baseline="0" sz="2400" lang="en-US" i="0">
                <a:solidFill>
                  <a:srgbClr val="373737"/>
                </a:solidFill>
                <a:latin typeface="Georgia"/>
                <a:ea typeface="Georgia"/>
                <a:cs typeface="Georgia"/>
                <a:sym typeface="Georgia"/>
                <a:rtl val="0"/>
              </a:rPr>
              <a:t>Jessica Carter </a:t>
            </a:r>
            <a:r>
              <a:rPr strike="noStrike" u="none" b="0" cap="none" baseline="0" sz="2400" lang="en-US" i="1">
                <a:solidFill>
                  <a:srgbClr val="535353"/>
                </a:solidFill>
                <a:latin typeface="Georgia"/>
                <a:ea typeface="Georgia"/>
                <a:cs typeface="Georgia"/>
                <a:sym typeface="Georgia"/>
                <a:rtl val="0"/>
              </a:rPr>
              <a:t>– stealth</a:t>
            </a:r>
          </a:p>
          <a:p>
            <a:pPr algn="l" rtl="0" lvl="0" marR="0" indent="0" marL="0">
              <a:lnSpc>
                <a:spcPct val="100000"/>
              </a:lnSpc>
              <a:spcBef>
                <a:spcPts val="0"/>
              </a:spcBef>
              <a:spcAft>
                <a:spcPts val="0"/>
              </a:spcAft>
              <a:buClr>
                <a:srgbClr val="000000"/>
              </a:buClr>
              <a:buFont typeface="Arial"/>
              <a:buNone/>
            </a:pPr>
            <a:r>
              <a:t/>
            </a:r>
            <a:endParaRPr strike="noStrike" u="none" b="0" cap="none" baseline="0" sz="2400" i="1">
              <a:solidFill>
                <a:srgbClr val="535353"/>
              </a:solidFill>
              <a:latin typeface="Georgia"/>
              <a:ea typeface="Georgia"/>
              <a:cs typeface="Georgia"/>
              <a:sym typeface="Georgia"/>
              <a:rtl val="0"/>
            </a:endParaRPr>
          </a:p>
        </p:txBody>
      </p:sp>
      <p:sp>
        <p:nvSpPr>
          <p:cNvPr id="124" name="Shape 124"/>
          <p:cNvSpPr txBox="1"/>
          <p:nvPr/>
        </p:nvSpPr>
        <p:spPr>
          <a:xfrm>
            <a:off y="3276600" x="1828800"/>
            <a:ext cy="381000" cx="6553200"/>
          </a:xfrm>
          <a:prstGeom prst="rect">
            <a:avLst/>
          </a:prstGeom>
          <a:noFill/>
          <a:ln>
            <a:noFill/>
          </a:ln>
        </p:spPr>
        <p:txBody>
          <a:bodyPr bIns="45700" rIns="91425" lIns="91425" tIns="45700" anchor="t" anchorCtr="0">
            <a:spAutoFit/>
          </a:bodyPr>
          <a:lstStyle/>
          <a:p>
            <a:pPr algn="l" rtl="0" lvl="0" marR="0" indent="0" marL="0">
              <a:lnSpc>
                <a:spcPct val="100000"/>
              </a:lnSpc>
              <a:spcBef>
                <a:spcPts val="0"/>
              </a:spcBef>
              <a:spcAft>
                <a:spcPts val="0"/>
              </a:spcAft>
              <a:buClr>
                <a:srgbClr val="373737"/>
              </a:buClr>
              <a:buSzPct val="25000"/>
              <a:buFont typeface="Georgia"/>
              <a:buNone/>
            </a:pPr>
            <a:r>
              <a:rPr strike="noStrike" u="none" b="0" cap="none" baseline="0" sz="2400" lang="en-US" i="0">
                <a:solidFill>
                  <a:srgbClr val="373737"/>
                </a:solidFill>
                <a:latin typeface="Georgia"/>
                <a:ea typeface="Georgia"/>
                <a:cs typeface="Georgia"/>
                <a:sym typeface="Georgia"/>
                <a:rtl val="0"/>
              </a:rPr>
              <a:t>Matthew McGivney </a:t>
            </a:r>
            <a:r>
              <a:rPr strike="noStrike" u="none" b="0" cap="none" baseline="0" sz="2400" lang="en-US" i="1">
                <a:solidFill>
                  <a:srgbClr val="535353"/>
                </a:solidFill>
                <a:latin typeface="Georgia"/>
                <a:ea typeface="Georgia"/>
                <a:cs typeface="Georgia"/>
                <a:sym typeface="Georgia"/>
                <a:rtl val="0"/>
              </a:rPr>
              <a:t>– super strength</a:t>
            </a:r>
          </a:p>
          <a:p>
            <a:pPr algn="l" rtl="0" lvl="0" marR="0" indent="0" marL="0">
              <a:lnSpc>
                <a:spcPct val="100000"/>
              </a:lnSpc>
              <a:spcBef>
                <a:spcPts val="0"/>
              </a:spcBef>
              <a:spcAft>
                <a:spcPts val="0"/>
              </a:spcAft>
              <a:buClr>
                <a:srgbClr val="000000"/>
              </a:buClr>
              <a:buFont typeface="Arial"/>
              <a:buNone/>
            </a:pPr>
            <a:r>
              <a:t/>
            </a:r>
            <a:endParaRPr strike="noStrike" u="none" b="0" cap="none" baseline="0" sz="2400" i="1">
              <a:solidFill>
                <a:srgbClr val="535353"/>
              </a:solidFill>
              <a:latin typeface="Georgia"/>
              <a:ea typeface="Georgia"/>
              <a:cs typeface="Georgia"/>
              <a:sym typeface="Georgia"/>
              <a:rtl val="0"/>
            </a:endParaRPr>
          </a:p>
        </p:txBody>
      </p:sp>
      <p:sp>
        <p:nvSpPr>
          <p:cNvPr id="125" name="Shape 125"/>
          <p:cNvSpPr txBox="1"/>
          <p:nvPr/>
        </p:nvSpPr>
        <p:spPr>
          <a:xfrm>
            <a:off y="4267200" x="1828800"/>
            <a:ext cy="381000" cx="6476999"/>
          </a:xfrm>
          <a:prstGeom prst="rect">
            <a:avLst/>
          </a:prstGeom>
          <a:noFill/>
          <a:ln>
            <a:noFill/>
          </a:ln>
        </p:spPr>
        <p:txBody>
          <a:bodyPr bIns="45700" rIns="91425" lIns="91425" tIns="45700" anchor="t" anchorCtr="0">
            <a:spAutoFit/>
          </a:bodyPr>
          <a:lstStyle/>
          <a:p>
            <a:pPr algn="l" rtl="0" lvl="0" marR="0" indent="0" marL="0">
              <a:lnSpc>
                <a:spcPct val="100000"/>
              </a:lnSpc>
              <a:spcBef>
                <a:spcPts val="0"/>
              </a:spcBef>
              <a:spcAft>
                <a:spcPts val="0"/>
              </a:spcAft>
              <a:buClr>
                <a:srgbClr val="373737"/>
              </a:buClr>
              <a:buSzPct val="25000"/>
              <a:buFont typeface="Georgia"/>
              <a:buNone/>
            </a:pPr>
            <a:r>
              <a:rPr strike="noStrike" u="none" b="0" cap="none" baseline="0" sz="2400" lang="en-US" i="0">
                <a:solidFill>
                  <a:srgbClr val="373737"/>
                </a:solidFill>
                <a:latin typeface="Georgia"/>
                <a:ea typeface="Georgia"/>
                <a:cs typeface="Georgia"/>
                <a:sym typeface="Georgia"/>
                <a:rtl val="0"/>
              </a:rPr>
              <a:t>Steven Lo </a:t>
            </a:r>
            <a:r>
              <a:rPr strike="noStrike" u="none" b="0" cap="none" baseline="0" sz="2400" lang="en-US" i="1">
                <a:solidFill>
                  <a:srgbClr val="535353"/>
                </a:solidFill>
                <a:latin typeface="Georgia"/>
                <a:ea typeface="Georgia"/>
                <a:cs typeface="Georgia"/>
                <a:sym typeface="Georgia"/>
                <a:rtl val="0"/>
              </a:rPr>
              <a:t>– has a batarang</a:t>
            </a:r>
          </a:p>
          <a:p>
            <a:pPr algn="l" rtl="0" lvl="0" marR="0" indent="0" marL="0">
              <a:lnSpc>
                <a:spcPct val="100000"/>
              </a:lnSpc>
              <a:spcBef>
                <a:spcPts val="0"/>
              </a:spcBef>
              <a:spcAft>
                <a:spcPts val="0"/>
              </a:spcAft>
              <a:buClr>
                <a:srgbClr val="000000"/>
              </a:buClr>
              <a:buFont typeface="Arial"/>
              <a:buNone/>
            </a:pPr>
            <a:r>
              <a:t/>
            </a:r>
            <a:endParaRPr strike="noStrike" u="none" b="0" cap="none" baseline="0" sz="2400" i="1">
              <a:solidFill>
                <a:srgbClr val="535353"/>
              </a:solidFill>
              <a:latin typeface="Georgia"/>
              <a:ea typeface="Georgia"/>
              <a:cs typeface="Georgia"/>
              <a:sym typeface="Georgia"/>
              <a:rtl val="0"/>
            </a:endParaRPr>
          </a:p>
          <a:p>
            <a:pPr algn="l" rtl="0" lvl="0" marR="0" indent="0" marL="0">
              <a:lnSpc>
                <a:spcPct val="100000"/>
              </a:lnSpc>
              <a:spcBef>
                <a:spcPts val="0"/>
              </a:spcBef>
              <a:spcAft>
                <a:spcPts val="0"/>
              </a:spcAft>
              <a:buClr>
                <a:srgbClr val="000000"/>
              </a:buClr>
              <a:buFont typeface="Arial"/>
              <a:buNone/>
            </a:pPr>
            <a:r>
              <a:t/>
            </a:r>
            <a:endParaRPr strike="noStrike" u="none" b="0" cap="none" baseline="0" sz="2400" i="1">
              <a:solidFill>
                <a:srgbClr val="535353"/>
              </a:solidFill>
              <a:latin typeface="Georgia"/>
              <a:ea typeface="Georgia"/>
              <a:cs typeface="Georgia"/>
              <a:sym typeface="Georgia"/>
              <a:rtl val="0"/>
            </a:endParaRPr>
          </a:p>
        </p:txBody>
      </p:sp>
      <p:sp>
        <p:nvSpPr>
          <p:cNvPr id="126" name="Shape 126"/>
          <p:cNvSpPr txBox="1"/>
          <p:nvPr/>
        </p:nvSpPr>
        <p:spPr>
          <a:xfrm>
            <a:off y="5181600" x="1828800"/>
            <a:ext cy="381000" cx="6781800"/>
          </a:xfrm>
          <a:prstGeom prst="rect">
            <a:avLst/>
          </a:prstGeom>
          <a:noFill/>
          <a:ln>
            <a:noFill/>
          </a:ln>
        </p:spPr>
        <p:txBody>
          <a:bodyPr bIns="45700" rIns="91425" lIns="91425" tIns="45700" anchor="t" anchorCtr="0">
            <a:spAutoFit/>
          </a:bodyPr>
          <a:lstStyle/>
          <a:p>
            <a:pPr algn="l" rtl="0" lvl="0" marR="0" indent="0" marL="0">
              <a:lnSpc>
                <a:spcPct val="100000"/>
              </a:lnSpc>
              <a:spcBef>
                <a:spcPts val="0"/>
              </a:spcBef>
              <a:spcAft>
                <a:spcPts val="0"/>
              </a:spcAft>
              <a:buClr>
                <a:srgbClr val="373737"/>
              </a:buClr>
              <a:buSzPct val="25000"/>
              <a:buFont typeface="Georgia"/>
              <a:buNone/>
            </a:pPr>
            <a:r>
              <a:rPr strike="noStrike" u="none" b="0" cap="none" baseline="0" sz="2400" lang="en-US" i="0">
                <a:solidFill>
                  <a:srgbClr val="373737"/>
                </a:solidFill>
                <a:latin typeface="Georgia"/>
                <a:ea typeface="Georgia"/>
                <a:cs typeface="Georgia"/>
                <a:sym typeface="Georgia"/>
                <a:rtl val="0"/>
              </a:rPr>
              <a:t>Gunnar Skotnicki </a:t>
            </a:r>
            <a:r>
              <a:rPr strike="noStrike" u="none" b="0" cap="none" baseline="0" sz="2400" lang="en-US" i="1">
                <a:solidFill>
                  <a:srgbClr val="535353"/>
                </a:solidFill>
                <a:latin typeface="Georgia"/>
                <a:ea typeface="Georgia"/>
                <a:cs typeface="Georgia"/>
                <a:sym typeface="Georgia"/>
                <a:rtl val="0"/>
              </a:rPr>
              <a:t>– spidey sense</a:t>
            </a:r>
          </a:p>
          <a:p>
            <a:pPr algn="l" rtl="0" lvl="0" marR="0" indent="0" marL="0">
              <a:lnSpc>
                <a:spcPct val="100000"/>
              </a:lnSpc>
              <a:spcBef>
                <a:spcPts val="0"/>
              </a:spcBef>
              <a:spcAft>
                <a:spcPts val="0"/>
              </a:spcAft>
              <a:buClr>
                <a:srgbClr val="000000"/>
              </a:buClr>
              <a:buFont typeface="Arial"/>
              <a:buNone/>
            </a:pPr>
            <a:r>
              <a:t/>
            </a:r>
            <a:endParaRPr strike="noStrike" u="none" b="0" cap="none" baseline="0" sz="2400" i="1">
              <a:solidFill>
                <a:srgbClr val="535353"/>
              </a:solidFill>
              <a:latin typeface="Georgia"/>
              <a:ea typeface="Georgia"/>
              <a:cs typeface="Georgia"/>
              <a:sym typeface="Georgia"/>
              <a:rtl val="0"/>
            </a:endParaRPr>
          </a:p>
          <a:p>
            <a:pPr algn="l" rtl="0" lvl="0" marR="0" indent="0" marL="0">
              <a:lnSpc>
                <a:spcPct val="100000"/>
              </a:lnSpc>
              <a:spcBef>
                <a:spcPts val="0"/>
              </a:spcBef>
              <a:spcAft>
                <a:spcPts val="0"/>
              </a:spcAft>
              <a:buClr>
                <a:srgbClr val="000000"/>
              </a:buClr>
              <a:buFont typeface="Arial"/>
              <a:buNone/>
            </a:pPr>
            <a:r>
              <a:t/>
            </a:r>
            <a:endParaRPr strike="noStrike" u="none" b="0" cap="none" baseline="0" sz="2400" i="1">
              <a:solidFill>
                <a:srgbClr val="535353"/>
              </a:solidFill>
              <a:latin typeface="Georgia"/>
              <a:ea typeface="Georgia"/>
              <a:cs typeface="Georgia"/>
              <a:sym typeface="Georgia"/>
              <a:rtl val="0"/>
            </a:endParaRPr>
          </a:p>
        </p:txBody>
      </p:sp>
      <p:pic>
        <p:nvPicPr>
          <p:cNvPr id="127" name="Shape 127"/>
          <p:cNvPicPr preferRelativeResize="0"/>
          <p:nvPr/>
        </p:nvPicPr>
        <p:blipFill>
          <a:blip r:embed="rId3">
            <a:alphaModFix/>
          </a:blip>
          <a:stretch>
            <a:fillRect/>
          </a:stretch>
        </p:blipFill>
        <p:spPr>
          <a:xfrm>
            <a:off y="2133600" x="762000"/>
            <a:ext cy="761999" cx="761999"/>
          </a:xfrm>
          <a:prstGeom prst="rect">
            <a:avLst/>
          </a:prstGeom>
          <a:noFill/>
          <a:ln>
            <a:noFill/>
          </a:ln>
        </p:spPr>
      </p:pic>
      <p:pic>
        <p:nvPicPr>
          <p:cNvPr id="128" name="Shape 128"/>
          <p:cNvPicPr preferRelativeResize="0"/>
          <p:nvPr/>
        </p:nvPicPr>
        <p:blipFill>
          <a:blip r:embed="rId4">
            <a:alphaModFix/>
          </a:blip>
          <a:stretch>
            <a:fillRect/>
          </a:stretch>
        </p:blipFill>
        <p:spPr>
          <a:xfrm>
            <a:off y="1143000" x="762000"/>
            <a:ext cy="761999" cx="761999"/>
          </a:xfrm>
          <a:prstGeom prst="rect">
            <a:avLst/>
          </a:prstGeom>
          <a:noFill/>
          <a:ln>
            <a:noFill/>
          </a:ln>
        </p:spPr>
      </p:pic>
      <p:pic>
        <p:nvPicPr>
          <p:cNvPr id="129" name="Shape 129"/>
          <p:cNvPicPr preferRelativeResize="0"/>
          <p:nvPr/>
        </p:nvPicPr>
        <p:blipFill>
          <a:blip r:embed="rId5">
            <a:alphaModFix/>
          </a:blip>
          <a:stretch>
            <a:fillRect/>
          </a:stretch>
        </p:blipFill>
        <p:spPr>
          <a:xfrm>
            <a:off y="4114800" x="762000"/>
            <a:ext cy="761999" cx="761999"/>
          </a:xfrm>
          <a:prstGeom prst="rect">
            <a:avLst/>
          </a:prstGeom>
          <a:noFill/>
          <a:ln>
            <a:noFill/>
          </a:ln>
        </p:spPr>
      </p:pic>
      <p:pic>
        <p:nvPicPr>
          <p:cNvPr id="130" name="Shape 130"/>
          <p:cNvPicPr preferRelativeResize="0"/>
          <p:nvPr/>
        </p:nvPicPr>
        <p:blipFill>
          <a:blip r:embed="rId6">
            <a:alphaModFix/>
          </a:blip>
          <a:stretch>
            <a:fillRect/>
          </a:stretch>
        </p:blipFill>
        <p:spPr>
          <a:xfrm>
            <a:off y="5029200" x="762000"/>
            <a:ext cy="761999" cx="761999"/>
          </a:xfrm>
          <a:prstGeom prst="rect">
            <a:avLst/>
          </a:prstGeom>
          <a:noFill/>
          <a:ln>
            <a:noFill/>
          </a:ln>
        </p:spPr>
      </p:pic>
      <p:pic>
        <p:nvPicPr>
          <p:cNvPr id="131" name="Shape 131"/>
          <p:cNvPicPr preferRelativeResize="0"/>
          <p:nvPr/>
        </p:nvPicPr>
        <p:blipFill>
          <a:blip r:embed="rId7">
            <a:alphaModFix/>
          </a:blip>
          <a:stretch>
            <a:fillRect/>
          </a:stretch>
        </p:blipFill>
        <p:spPr>
          <a:xfrm>
            <a:off y="3124200" x="762000"/>
            <a:ext cy="761999" cx="761999"/>
          </a:xfrm>
          <a:prstGeom prst="rect">
            <a:avLst/>
          </a:prstGeom>
          <a:noFill/>
          <a:ln>
            <a:noFill/>
          </a:ln>
        </p:spPr>
      </p:pic>
      <p:sp>
        <p:nvSpPr>
          <p:cNvPr id="132" name="Shape 132"/>
          <p:cNvSpPr txBox="1"/>
          <p:nvPr/>
        </p:nvSpPr>
        <p:spPr>
          <a:xfrm>
            <a:off y="6019800" x="7848600"/>
            <a:ext cy="457200" cx="1143000"/>
          </a:xfrm>
          <a:prstGeom prst="rect">
            <a:avLst/>
          </a:prstGeom>
          <a:noFill/>
          <a:ln>
            <a:noFill/>
          </a:ln>
        </p:spPr>
        <p:txBody>
          <a:bodyPr bIns="45700" rIns="91425" lIns="91425" tIns="45700" anchor="t" anchorCtr="0">
            <a:spAutoFit/>
          </a:bodyPr>
          <a:lstStyle/>
          <a:p>
            <a:pPr algn="ctr" rtl="0" lvl="0" marR="0" indent="0" marL="0">
              <a:lnSpc>
                <a:spcPct val="100000"/>
              </a:lnSpc>
              <a:spcBef>
                <a:spcPts val="0"/>
              </a:spcBef>
              <a:spcAft>
                <a:spcPts val="0"/>
              </a:spcAft>
              <a:buClr>
                <a:srgbClr val="FFFFFF"/>
              </a:buClr>
              <a:buSzPct val="25000"/>
              <a:buFont typeface="Cabin"/>
              <a:buNone/>
            </a:pPr>
            <a:r>
              <a:rPr strike="noStrike" u="none" b="0" cap="none" baseline="0" sz="4000" lang="en-US" i="0">
                <a:solidFill>
                  <a:srgbClr val="FFFFFF"/>
                </a:solidFill>
                <a:latin typeface="Cabin"/>
                <a:ea typeface="Cabin"/>
                <a:cs typeface="Cabin"/>
                <a:sym typeface="Cabin"/>
                <a:rtl val="0"/>
              </a:rPr>
              <a:t>T</a:t>
            </a:r>
            <a:r>
              <a:rPr strike="noStrike" u="none" b="0" cap="none" baseline="0" sz="4000" lang="en-US" i="1">
                <a:solidFill>
                  <a:srgbClr val="00C5F4"/>
                </a:solidFill>
                <a:latin typeface="Cabin"/>
                <a:ea typeface="Cabin"/>
                <a:cs typeface="Cabin"/>
                <a:sym typeface="Cabin"/>
                <a:rtl val="0"/>
              </a:rPr>
              <a:t>R</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y="0" x="0"/>
          <a:ext cy="0" cx="0"/>
          <a:chOff y="0" x="0"/>
          <a:chExt cy="0" cx="0"/>
        </a:xfrm>
      </p:grpSpPr>
      <p:sp>
        <p:nvSpPr>
          <p:cNvPr id="138" name="Shape 138"/>
          <p:cNvSpPr txBox="1"/>
          <p:nvPr/>
        </p:nvSpPr>
        <p:spPr>
          <a:xfrm>
            <a:off y="381000" x="533400"/>
            <a:ext cy="584700" cx="4531499"/>
          </a:xfrm>
          <a:prstGeom prst="rect">
            <a:avLst/>
          </a:prstGeom>
          <a:noFill/>
          <a:ln>
            <a:noFill/>
          </a:ln>
        </p:spPr>
        <p:txBody>
          <a:bodyPr bIns="45700" rIns="91425" lIns="91425" tIns="45700" anchor="t" anchorCtr="0">
            <a:spAutoFit/>
          </a:bodyPr>
          <a:lstStyle/>
          <a:p>
            <a:pPr algn="l" rtl="0" lvl="0" marR="0" indent="0" marL="0">
              <a:lnSpc>
                <a:spcPct val="100000"/>
              </a:lnSpc>
              <a:spcBef>
                <a:spcPts val="0"/>
              </a:spcBef>
              <a:spcAft>
                <a:spcPts val="0"/>
              </a:spcAft>
              <a:buClr>
                <a:srgbClr val="313131"/>
              </a:buClr>
              <a:buSzPct val="25000"/>
              <a:buFont typeface="Arial"/>
              <a:buNone/>
            </a:pPr>
            <a:r>
              <a:rPr strike="noStrike" u="none" b="0" cap="none" baseline="0" sz="3200" lang="en-US" i="0">
                <a:solidFill>
                  <a:srgbClr val="313131"/>
                </a:solidFill>
                <a:latin typeface="Arial"/>
                <a:ea typeface="Arial"/>
                <a:cs typeface="Arial"/>
                <a:sym typeface="Arial"/>
                <a:rtl val="0"/>
              </a:rPr>
              <a:t>Agile’ty, We Scrum</a:t>
            </a:r>
          </a:p>
        </p:txBody>
      </p:sp>
      <p:cxnSp>
        <p:nvCxnSpPr>
          <p:cNvPr id="139" name="Shape 139"/>
          <p:cNvCxnSpPr/>
          <p:nvPr/>
        </p:nvCxnSpPr>
        <p:spPr>
          <a:xfrm rot="10800000">
            <a:off y="982704" x="685800"/>
            <a:ext cy="0" cx="7619999"/>
          </a:xfrm>
          <a:prstGeom prst="straightConnector1">
            <a:avLst/>
          </a:prstGeom>
          <a:noFill/>
          <a:ln w="9525" cap="flat">
            <a:solidFill>
              <a:srgbClr val="C5C5C5"/>
            </a:solidFill>
            <a:prstDash val="solid"/>
            <a:round/>
            <a:headEnd w="med" len="med" type="none"/>
            <a:tailEnd w="med" len="med" type="none"/>
          </a:ln>
        </p:spPr>
      </p:cxnSp>
      <p:sp>
        <p:nvSpPr>
          <p:cNvPr id="140" name="Shape 140"/>
          <p:cNvSpPr txBox="1"/>
          <p:nvPr/>
        </p:nvSpPr>
        <p:spPr>
          <a:xfrm>
            <a:off y="6019800" x="7848600"/>
            <a:ext cy="457200" cx="1143000"/>
          </a:xfrm>
          <a:prstGeom prst="rect">
            <a:avLst/>
          </a:prstGeom>
          <a:noFill/>
          <a:ln>
            <a:noFill/>
          </a:ln>
        </p:spPr>
        <p:txBody>
          <a:bodyPr bIns="45700" rIns="91425" lIns="91425" tIns="45700" anchor="t" anchorCtr="0">
            <a:spAutoFit/>
          </a:bodyPr>
          <a:lstStyle/>
          <a:p>
            <a:pPr algn="ctr" rtl="0" lvl="0" marR="0" indent="0" marL="0">
              <a:lnSpc>
                <a:spcPct val="100000"/>
              </a:lnSpc>
              <a:spcBef>
                <a:spcPts val="0"/>
              </a:spcBef>
              <a:spcAft>
                <a:spcPts val="0"/>
              </a:spcAft>
              <a:buClr>
                <a:srgbClr val="FFFFFF"/>
              </a:buClr>
              <a:buSzPct val="25000"/>
              <a:buFont typeface="Cabin"/>
              <a:buNone/>
            </a:pPr>
            <a:r>
              <a:rPr strike="noStrike" u="none" b="0" cap="none" baseline="0" sz="4000" lang="en-US" i="0">
                <a:solidFill>
                  <a:srgbClr val="FFFFFF"/>
                </a:solidFill>
                <a:latin typeface="Cabin"/>
                <a:ea typeface="Cabin"/>
                <a:cs typeface="Cabin"/>
                <a:sym typeface="Cabin"/>
                <a:rtl val="0"/>
              </a:rPr>
              <a:t>T</a:t>
            </a:r>
            <a:r>
              <a:rPr strike="noStrike" u="none" b="0" cap="none" baseline="0" sz="4000" lang="en-US" i="1">
                <a:solidFill>
                  <a:srgbClr val="00C5F4"/>
                </a:solidFill>
                <a:latin typeface="Cabin"/>
                <a:ea typeface="Cabin"/>
                <a:cs typeface="Cabin"/>
                <a:sym typeface="Cabin"/>
                <a:rtl val="0"/>
              </a:rPr>
              <a:t>R</a:t>
            </a:r>
          </a:p>
        </p:txBody>
      </p:sp>
      <p:pic>
        <p:nvPicPr>
          <p:cNvPr id="141" name="Shape 141"/>
          <p:cNvPicPr preferRelativeResize="0"/>
          <p:nvPr/>
        </p:nvPicPr>
        <p:blipFill>
          <a:blip r:embed="rId3">
            <a:alphaModFix/>
          </a:blip>
          <a:stretch>
            <a:fillRect/>
          </a:stretch>
        </p:blipFill>
        <p:spPr>
          <a:xfrm>
            <a:off y="2181613" x="5991601"/>
            <a:ext cy="2037574" cx="2037574"/>
          </a:xfrm>
          <a:prstGeom prst="rect">
            <a:avLst/>
          </a:prstGeom>
          <a:noFill/>
          <a:ln>
            <a:noFill/>
          </a:ln>
        </p:spPr>
      </p:pic>
      <p:pic>
        <p:nvPicPr>
          <p:cNvPr id="142" name="Shape 142"/>
          <p:cNvPicPr preferRelativeResize="0"/>
          <p:nvPr/>
        </p:nvPicPr>
        <p:blipFill>
          <a:blip r:embed="rId4">
            <a:alphaModFix/>
          </a:blip>
          <a:stretch>
            <a:fillRect/>
          </a:stretch>
        </p:blipFill>
        <p:spPr>
          <a:xfrm>
            <a:off y="2181611" x="3553212"/>
            <a:ext cy="2037575" cx="2037575"/>
          </a:xfrm>
          <a:prstGeom prst="rect">
            <a:avLst/>
          </a:prstGeom>
          <a:noFill/>
          <a:ln>
            <a:noFill/>
          </a:ln>
        </p:spPr>
      </p:pic>
      <p:pic>
        <p:nvPicPr>
          <p:cNvPr id="143" name="Shape 143"/>
          <p:cNvPicPr preferRelativeResize="0"/>
          <p:nvPr/>
        </p:nvPicPr>
        <p:blipFill>
          <a:blip r:embed="rId5">
            <a:alphaModFix/>
          </a:blip>
          <a:stretch>
            <a:fillRect/>
          </a:stretch>
        </p:blipFill>
        <p:spPr>
          <a:xfrm>
            <a:off y="2181586" x="1114825"/>
            <a:ext cy="2037619" cx="2037574"/>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y="0" x="0"/>
          <a:ext cy="0" cx="0"/>
          <a:chOff y="0" x="0"/>
          <a:chExt cy="0" cx="0"/>
        </a:xfrm>
      </p:grpSpPr>
      <p:sp>
        <p:nvSpPr>
          <p:cNvPr id="149" name="Shape 149"/>
          <p:cNvSpPr txBox="1"/>
          <p:nvPr>
            <p:ph idx="1" type="body"/>
          </p:nvPr>
        </p:nvSpPr>
        <p:spPr>
          <a:xfrm>
            <a:off y="1836300" x="4436150"/>
            <a:ext cy="3733800" cx="3600898"/>
          </a:xfrm>
          <a:prstGeom prst="rect">
            <a:avLst/>
          </a:prstGeom>
          <a:noFill/>
          <a:ln>
            <a:noFill/>
          </a:ln>
        </p:spPr>
        <p:txBody>
          <a:bodyPr bIns="45700" rIns="91425" lIns="91425" tIns="45700" anchor="t" anchorCtr="0">
            <a:spAutoFit/>
          </a:bodyPr>
          <a:lstStyle/>
          <a:p>
            <a:pPr algn="l" rtl="0" lvl="0" marR="0" indent="-342900" marL="342900">
              <a:lnSpc>
                <a:spcPct val="150000"/>
              </a:lnSpc>
              <a:spcBef>
                <a:spcPts val="0"/>
              </a:spcBef>
              <a:spcAft>
                <a:spcPts val="0"/>
              </a:spcAft>
              <a:buClr>
                <a:srgbClr val="535353"/>
              </a:buClr>
              <a:buSzPct val="100000"/>
              <a:buFont typeface="Georgia"/>
              <a:buChar char="•"/>
            </a:pPr>
            <a:r>
              <a:rPr strike="noStrike" u="none" b="0" cap="none" baseline="0" sz="3000" lang="en-US" i="0">
                <a:solidFill>
                  <a:srgbClr val="535353"/>
                </a:solidFill>
                <a:latin typeface="Georgia"/>
                <a:ea typeface="Georgia"/>
                <a:cs typeface="Georgia"/>
                <a:sym typeface="Georgia"/>
                <a:rtl val="0"/>
              </a:rPr>
              <a:t>Time Constraints</a:t>
            </a:r>
          </a:p>
          <a:p>
            <a:pPr algn="l" rtl="0" lvl="0" marR="0" indent="-342900" marL="342900">
              <a:lnSpc>
                <a:spcPct val="150000"/>
              </a:lnSpc>
              <a:spcBef>
                <a:spcPts val="0"/>
              </a:spcBef>
              <a:spcAft>
                <a:spcPts val="0"/>
              </a:spcAft>
              <a:buClr>
                <a:srgbClr val="535353"/>
              </a:buClr>
              <a:buSzPct val="100000"/>
              <a:buFont typeface="Georgia"/>
              <a:buChar char="•"/>
            </a:pPr>
            <a:r>
              <a:rPr strike="noStrike" u="none" b="0" cap="none" baseline="0" sz="3000" lang="en-US" i="0">
                <a:solidFill>
                  <a:srgbClr val="535353"/>
                </a:solidFill>
                <a:latin typeface="Georgia"/>
                <a:ea typeface="Georgia"/>
                <a:cs typeface="Georgia"/>
                <a:sym typeface="Georgia"/>
                <a:rtl val="0"/>
              </a:rPr>
              <a:t>Learning Curves</a:t>
            </a:r>
          </a:p>
          <a:p>
            <a:pPr algn="l" rtl="0" lvl="0" marR="0" indent="-342900" marL="342900">
              <a:lnSpc>
                <a:spcPct val="150000"/>
              </a:lnSpc>
              <a:spcBef>
                <a:spcPts val="0"/>
              </a:spcBef>
              <a:spcAft>
                <a:spcPts val="0"/>
              </a:spcAft>
              <a:buClr>
                <a:srgbClr val="535353"/>
              </a:buClr>
              <a:buSzPct val="100000"/>
              <a:buFont typeface="Georgia"/>
              <a:buChar char="•"/>
            </a:pPr>
            <a:r>
              <a:rPr strike="noStrike" u="none" b="0" cap="none" baseline="0" sz="3000" lang="en-US" i="0">
                <a:solidFill>
                  <a:srgbClr val="535353"/>
                </a:solidFill>
                <a:latin typeface="Georgia"/>
                <a:ea typeface="Georgia"/>
                <a:cs typeface="Georgia"/>
                <a:sym typeface="Georgia"/>
                <a:rtl val="0"/>
              </a:rPr>
              <a:t>VPS Reliability</a:t>
            </a:r>
          </a:p>
          <a:p>
            <a:pPr algn="l" rtl="0" lvl="0" marR="0" indent="-342900" marL="342900">
              <a:lnSpc>
                <a:spcPct val="150000"/>
              </a:lnSpc>
              <a:spcBef>
                <a:spcPts val="0"/>
              </a:spcBef>
              <a:spcAft>
                <a:spcPts val="0"/>
              </a:spcAft>
              <a:buClr>
                <a:srgbClr val="535353"/>
              </a:buClr>
              <a:buSzPct val="100000"/>
              <a:buFont typeface="Georgia"/>
              <a:buChar char="•"/>
            </a:pPr>
            <a:r>
              <a:rPr strike="noStrike" u="none" b="0" cap="none" baseline="0" sz="3000" lang="en-US" i="0">
                <a:solidFill>
                  <a:srgbClr val="535353"/>
                </a:solidFill>
                <a:latin typeface="Georgia"/>
                <a:ea typeface="Georgia"/>
                <a:cs typeface="Georgia"/>
                <a:sym typeface="Georgia"/>
                <a:rtl val="0"/>
              </a:rPr>
              <a:t>User Information</a:t>
            </a:r>
          </a:p>
          <a:p>
            <a:pPr algn="l" rtl="0" lvl="0" marR="0" indent="12700" marL="342900">
              <a:lnSpc>
                <a:spcPct val="100000"/>
              </a:lnSpc>
              <a:spcBef>
                <a:spcPts val="640"/>
              </a:spcBef>
              <a:spcAft>
                <a:spcPts val="0"/>
              </a:spcAft>
              <a:buClr>
                <a:schemeClr val="dk1"/>
              </a:buClr>
              <a:buFont typeface="Arial"/>
              <a:buNone/>
            </a:pPr>
            <a:r>
              <a:t/>
            </a:r>
            <a:endParaRPr strike="noStrike" u="none" b="0" cap="none" baseline="0" sz="2400" i="0">
              <a:solidFill>
                <a:srgbClr val="535353"/>
              </a:solidFill>
              <a:latin typeface="Georgia"/>
              <a:ea typeface="Georgia"/>
              <a:cs typeface="Georgia"/>
              <a:sym typeface="Georgia"/>
              <a:rtl val="0"/>
            </a:endParaRPr>
          </a:p>
          <a:p>
            <a:pPr algn="l" rtl="0" lvl="0" marR="0" indent="12700" marL="342900">
              <a:lnSpc>
                <a:spcPct val="100000"/>
              </a:lnSpc>
              <a:spcBef>
                <a:spcPts val="640"/>
              </a:spcBef>
              <a:spcAft>
                <a:spcPts val="0"/>
              </a:spcAft>
              <a:buClr>
                <a:schemeClr val="dk1"/>
              </a:buClr>
              <a:buFont typeface="Arial"/>
              <a:buNone/>
            </a:pPr>
            <a:r>
              <a:t/>
            </a:r>
            <a:endParaRPr strike="noStrike" u="none" b="0" cap="none" baseline="0" sz="2400" i="0">
              <a:solidFill>
                <a:srgbClr val="535353"/>
              </a:solidFill>
              <a:latin typeface="Georgia"/>
              <a:ea typeface="Georgia"/>
              <a:cs typeface="Georgia"/>
              <a:sym typeface="Georgia"/>
              <a:rtl val="0"/>
            </a:endParaRPr>
          </a:p>
          <a:p>
            <a:pPr algn="l" rtl="0" lvl="0" marR="0" indent="12700" marL="342900">
              <a:lnSpc>
                <a:spcPct val="100000"/>
              </a:lnSpc>
              <a:spcBef>
                <a:spcPts val="640"/>
              </a:spcBef>
              <a:spcAft>
                <a:spcPts val="0"/>
              </a:spcAft>
              <a:buClr>
                <a:schemeClr val="dk1"/>
              </a:buClr>
              <a:buFont typeface="Arial"/>
              <a:buNone/>
            </a:pPr>
            <a:r>
              <a:t/>
            </a:r>
            <a:endParaRPr strike="noStrike" u="none" b="0" cap="none" baseline="0" sz="2400" i="0">
              <a:solidFill>
                <a:srgbClr val="535353"/>
              </a:solidFill>
              <a:latin typeface="Georgia"/>
              <a:ea typeface="Georgia"/>
              <a:cs typeface="Georgia"/>
              <a:sym typeface="Georgia"/>
              <a:rtl val="0"/>
            </a:endParaRPr>
          </a:p>
          <a:p>
            <a:pPr algn="l" rtl="0" lvl="0" marR="0" indent="12700" marL="342900">
              <a:lnSpc>
                <a:spcPct val="100000"/>
              </a:lnSpc>
              <a:spcBef>
                <a:spcPts val="640"/>
              </a:spcBef>
              <a:spcAft>
                <a:spcPts val="0"/>
              </a:spcAft>
              <a:buClr>
                <a:schemeClr val="dk1"/>
              </a:buClr>
              <a:buFont typeface="Arial"/>
              <a:buNone/>
            </a:pPr>
            <a:r>
              <a:t/>
            </a:r>
            <a:endParaRPr strike="noStrike" u="none" b="0" cap="none" baseline="0" sz="2400" i="0">
              <a:solidFill>
                <a:srgbClr val="535353"/>
              </a:solidFill>
              <a:latin typeface="Georgia"/>
              <a:ea typeface="Georgia"/>
              <a:cs typeface="Georgia"/>
              <a:sym typeface="Georgia"/>
              <a:rtl val="0"/>
            </a:endParaRPr>
          </a:p>
          <a:p>
            <a:pPr algn="l" rtl="0" lvl="0" marR="0" indent="12700" marL="342900">
              <a:lnSpc>
                <a:spcPct val="100000"/>
              </a:lnSpc>
              <a:spcBef>
                <a:spcPts val="640"/>
              </a:spcBef>
              <a:spcAft>
                <a:spcPts val="0"/>
              </a:spcAft>
              <a:buClr>
                <a:schemeClr val="dk1"/>
              </a:buClr>
              <a:buFont typeface="Arial"/>
              <a:buNone/>
            </a:pPr>
            <a:r>
              <a:t/>
            </a:r>
            <a:endParaRPr strike="noStrike" u="none" b="0" cap="none" baseline="0" sz="2400" i="0">
              <a:solidFill>
                <a:srgbClr val="535353"/>
              </a:solidFill>
              <a:latin typeface="Georgia"/>
              <a:ea typeface="Georgia"/>
              <a:cs typeface="Georgia"/>
              <a:sym typeface="Georgia"/>
              <a:rtl val="0"/>
            </a:endParaRPr>
          </a:p>
          <a:p>
            <a:pPr algn="l" rtl="0" lvl="0" marR="0" indent="12700" marL="342900">
              <a:lnSpc>
                <a:spcPct val="100000"/>
              </a:lnSpc>
              <a:spcBef>
                <a:spcPts val="640"/>
              </a:spcBef>
              <a:spcAft>
                <a:spcPts val="0"/>
              </a:spcAft>
              <a:buClr>
                <a:schemeClr val="dk1"/>
              </a:buClr>
              <a:buFont typeface="Arial"/>
              <a:buNone/>
            </a:pPr>
            <a:r>
              <a:t/>
            </a:r>
            <a:endParaRPr strike="noStrike" u="none" b="0" cap="none" baseline="0" sz="2400" i="0">
              <a:solidFill>
                <a:srgbClr val="535353"/>
              </a:solidFill>
              <a:latin typeface="Georgia"/>
              <a:ea typeface="Georgia"/>
              <a:cs typeface="Georgia"/>
              <a:sym typeface="Georgia"/>
              <a:rtl val="0"/>
            </a:endParaRPr>
          </a:p>
          <a:p>
            <a:pPr algn="l" rtl="0" lvl="0" marR="0" indent="12700" marL="342900">
              <a:lnSpc>
                <a:spcPct val="100000"/>
              </a:lnSpc>
              <a:spcBef>
                <a:spcPts val="640"/>
              </a:spcBef>
              <a:spcAft>
                <a:spcPts val="0"/>
              </a:spcAft>
              <a:buClr>
                <a:schemeClr val="dk1"/>
              </a:buClr>
              <a:buFont typeface="Arial"/>
              <a:buNone/>
            </a:pPr>
            <a:r>
              <a:t/>
            </a:r>
            <a:endParaRPr strike="noStrike" u="none" b="0" cap="none" baseline="0" sz="2400" i="0">
              <a:solidFill>
                <a:srgbClr val="535353"/>
              </a:solidFill>
              <a:latin typeface="Georgia"/>
              <a:ea typeface="Georgia"/>
              <a:cs typeface="Georgia"/>
              <a:sym typeface="Georgia"/>
              <a:rtl val="0"/>
            </a:endParaRPr>
          </a:p>
          <a:p>
            <a:pPr algn="l" rtl="0" lvl="0" marR="0" indent="0" marL="0">
              <a:lnSpc>
                <a:spcPct val="100000"/>
              </a:lnSpc>
              <a:spcBef>
                <a:spcPts val="0"/>
              </a:spcBef>
              <a:spcAft>
                <a:spcPts val="0"/>
              </a:spcAft>
              <a:buClr>
                <a:schemeClr val="dk1"/>
              </a:buClr>
              <a:buSzPct val="25000"/>
              <a:buFont typeface="Georgia"/>
              <a:buNone/>
            </a:pPr>
            <a:r>
              <a:rPr strike="noStrike" u="none" b="0" cap="none" baseline="0" sz="1200" lang="en-US" i="0">
                <a:solidFill>
                  <a:srgbClr val="535353"/>
                </a:solidFill>
                <a:latin typeface="Georgia"/>
                <a:ea typeface="Georgia"/>
                <a:cs typeface="Georgia"/>
                <a:sym typeface="Georgia"/>
                <a:rtl val="0"/>
              </a:rPr>
              <a:t>*Possible withdrawal or death</a:t>
            </a:r>
          </a:p>
          <a:p>
            <a:pPr algn="l" rtl="0" lvl="0" marR="0" indent="-63500" marL="342900">
              <a:lnSpc>
                <a:spcPct val="100000"/>
              </a:lnSpc>
              <a:spcBef>
                <a:spcPts val="640"/>
              </a:spcBef>
              <a:spcAft>
                <a:spcPts val="0"/>
              </a:spcAft>
              <a:buClr>
                <a:schemeClr val="dk1"/>
              </a:buClr>
              <a:buFont typeface="Arial"/>
              <a:buNone/>
            </a:pPr>
            <a:r>
              <a:t/>
            </a:r>
            <a:endParaRPr strike="noStrike" u="none" b="0" cap="none" baseline="0" sz="1200" i="0">
              <a:solidFill>
                <a:srgbClr val="535353"/>
              </a:solidFill>
              <a:latin typeface="Georgia"/>
              <a:ea typeface="Georgia"/>
              <a:cs typeface="Georgia"/>
              <a:sym typeface="Georgia"/>
              <a:rtl val="0"/>
            </a:endParaRPr>
          </a:p>
        </p:txBody>
      </p:sp>
      <p:sp>
        <p:nvSpPr>
          <p:cNvPr id="150" name="Shape 150"/>
          <p:cNvSpPr txBox="1"/>
          <p:nvPr/>
        </p:nvSpPr>
        <p:spPr>
          <a:xfrm>
            <a:off y="381000" x="533400"/>
            <a:ext cy="584700" cx="4112400"/>
          </a:xfrm>
          <a:prstGeom prst="rect">
            <a:avLst/>
          </a:prstGeom>
          <a:noFill/>
          <a:ln>
            <a:noFill/>
          </a:ln>
        </p:spPr>
        <p:txBody>
          <a:bodyPr bIns="45700" rIns="91425" lIns="91425" tIns="45700" anchor="t" anchorCtr="0">
            <a:spAutoFit/>
          </a:bodyPr>
          <a:lstStyle/>
          <a:p>
            <a:pPr algn="l" rtl="0" lvl="0" marR="0" indent="0" marL="0">
              <a:lnSpc>
                <a:spcPct val="100000"/>
              </a:lnSpc>
              <a:spcBef>
                <a:spcPts val="0"/>
              </a:spcBef>
              <a:spcAft>
                <a:spcPts val="0"/>
              </a:spcAft>
              <a:buClr>
                <a:srgbClr val="313131"/>
              </a:buClr>
              <a:buSzPct val="25000"/>
              <a:buFont typeface="Arial"/>
              <a:buNone/>
            </a:pPr>
            <a:r>
              <a:rPr strike="noStrike" u="none" b="0" cap="none" baseline="0" sz="3200" lang="en-US" i="0">
                <a:solidFill>
                  <a:srgbClr val="313131"/>
                </a:solidFill>
                <a:latin typeface="Arial"/>
                <a:ea typeface="Arial"/>
                <a:cs typeface="Arial"/>
                <a:sym typeface="Arial"/>
                <a:rtl val="0"/>
              </a:rPr>
              <a:t>Risky Business</a:t>
            </a:r>
          </a:p>
        </p:txBody>
      </p:sp>
      <p:cxnSp>
        <p:nvCxnSpPr>
          <p:cNvPr id="151" name="Shape 151"/>
          <p:cNvCxnSpPr/>
          <p:nvPr/>
        </p:nvCxnSpPr>
        <p:spPr>
          <a:xfrm rot="10800000">
            <a:off y="982704" x="685800"/>
            <a:ext cy="0" cx="7619999"/>
          </a:xfrm>
          <a:prstGeom prst="straightConnector1">
            <a:avLst/>
          </a:prstGeom>
          <a:noFill/>
          <a:ln w="9525" cap="flat">
            <a:solidFill>
              <a:srgbClr val="C5C5C5"/>
            </a:solidFill>
            <a:prstDash val="solid"/>
            <a:round/>
            <a:headEnd w="med" len="med" type="none"/>
            <a:tailEnd w="med" len="med" type="none"/>
          </a:ln>
        </p:spPr>
      </p:cxnSp>
      <p:pic>
        <p:nvPicPr>
          <p:cNvPr id="152" name="Shape 152"/>
          <p:cNvPicPr preferRelativeResize="0"/>
          <p:nvPr/>
        </p:nvPicPr>
        <p:blipFill>
          <a:blip r:embed="rId3">
            <a:alphaModFix/>
          </a:blip>
          <a:stretch>
            <a:fillRect/>
          </a:stretch>
        </p:blipFill>
        <p:spPr>
          <a:xfrm>
            <a:off y="1600200" x="486825"/>
            <a:ext cy="3327398" cx="3327398"/>
          </a:xfrm>
          <a:prstGeom prst="rect">
            <a:avLst/>
          </a:prstGeom>
          <a:noFill/>
          <a:ln>
            <a:noFill/>
          </a:ln>
        </p:spPr>
      </p:pic>
      <p:sp>
        <p:nvSpPr>
          <p:cNvPr id="153" name="Shape 153"/>
          <p:cNvSpPr txBox="1"/>
          <p:nvPr/>
        </p:nvSpPr>
        <p:spPr>
          <a:xfrm>
            <a:off y="6019800" x="7848600"/>
            <a:ext cy="457200" cx="1143000"/>
          </a:xfrm>
          <a:prstGeom prst="rect">
            <a:avLst/>
          </a:prstGeom>
          <a:noFill/>
          <a:ln>
            <a:noFill/>
          </a:ln>
        </p:spPr>
        <p:txBody>
          <a:bodyPr bIns="45700" rIns="91425" lIns="91425" tIns="45700" anchor="t" anchorCtr="0">
            <a:spAutoFit/>
          </a:bodyPr>
          <a:lstStyle/>
          <a:p>
            <a:pPr algn="ctr" rtl="0" lvl="0" marR="0" indent="0" marL="0">
              <a:lnSpc>
                <a:spcPct val="100000"/>
              </a:lnSpc>
              <a:spcBef>
                <a:spcPts val="0"/>
              </a:spcBef>
              <a:spcAft>
                <a:spcPts val="0"/>
              </a:spcAft>
              <a:buClr>
                <a:srgbClr val="FFFFFF"/>
              </a:buClr>
              <a:buSzPct val="25000"/>
              <a:buFont typeface="Cabin"/>
              <a:buNone/>
            </a:pPr>
            <a:r>
              <a:rPr strike="noStrike" u="none" b="0" cap="none" baseline="0" sz="4000" lang="en-US" i="0">
                <a:solidFill>
                  <a:srgbClr val="FFFFFF"/>
                </a:solidFill>
                <a:latin typeface="Cabin"/>
                <a:ea typeface="Cabin"/>
                <a:cs typeface="Cabin"/>
                <a:sym typeface="Cabin"/>
                <a:rtl val="0"/>
              </a:rPr>
              <a:t>T</a:t>
            </a:r>
            <a:r>
              <a:rPr strike="noStrike" u="none" b="0" cap="none" baseline="0" sz="4000" lang="en-US" i="1">
                <a:solidFill>
                  <a:srgbClr val="00C5F4"/>
                </a:solidFill>
                <a:latin typeface="Cabin"/>
                <a:ea typeface="Cabin"/>
                <a:cs typeface="Cabin"/>
                <a:sym typeface="Cabin"/>
                <a:rtl val="0"/>
              </a:rPr>
              <a:t>R</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y="0" x="0"/>
          <a:ext cy="0" cx="0"/>
          <a:chOff y="0" x="0"/>
          <a:chExt cy="0" cx="0"/>
        </a:xfrm>
      </p:grpSpPr>
      <p:sp>
        <p:nvSpPr>
          <p:cNvPr id="159" name="Shape 159"/>
          <p:cNvSpPr txBox="1"/>
          <p:nvPr>
            <p:ph idx="1" type="body"/>
          </p:nvPr>
        </p:nvSpPr>
        <p:spPr>
          <a:xfrm>
            <a:off y="2057400" x="533400"/>
            <a:ext cy="2251500" cx="4810800"/>
          </a:xfrm>
          <a:prstGeom prst="rect">
            <a:avLst/>
          </a:prstGeom>
          <a:noFill/>
          <a:ln>
            <a:noFill/>
          </a:ln>
        </p:spPr>
        <p:txBody>
          <a:bodyPr bIns="45700" rIns="91425" lIns="91425" tIns="45700" anchor="t" anchorCtr="0">
            <a:spAutoFit/>
          </a:bodyPr>
          <a:lstStyle/>
          <a:p>
            <a:pPr algn="l" rtl="0" lvl="0" marR="0" indent="-342900" marL="342900">
              <a:lnSpc>
                <a:spcPct val="150000"/>
              </a:lnSpc>
              <a:spcBef>
                <a:spcPts val="0"/>
              </a:spcBef>
              <a:spcAft>
                <a:spcPts val="0"/>
              </a:spcAft>
              <a:buClr>
                <a:srgbClr val="535353"/>
              </a:buClr>
              <a:buSzPct val="100000"/>
              <a:buFont typeface="Georgia"/>
              <a:buChar char="•"/>
            </a:pPr>
            <a:r>
              <a:rPr strike="noStrike" u="none" b="0" cap="none" baseline="0" sz="3000" lang="en-US" i="0">
                <a:solidFill>
                  <a:srgbClr val="535353"/>
                </a:solidFill>
                <a:latin typeface="Georgia"/>
                <a:ea typeface="Georgia"/>
                <a:cs typeface="Georgia"/>
                <a:sym typeface="Georgia"/>
                <a:rtl val="0"/>
              </a:rPr>
              <a:t>Do more!</a:t>
            </a:r>
          </a:p>
          <a:p>
            <a:pPr algn="l" rtl="0" lvl="0" marR="0" indent="-342900" marL="342900">
              <a:lnSpc>
                <a:spcPct val="150000"/>
              </a:lnSpc>
              <a:spcBef>
                <a:spcPts val="0"/>
              </a:spcBef>
              <a:spcAft>
                <a:spcPts val="0"/>
              </a:spcAft>
              <a:buClr>
                <a:srgbClr val="535353"/>
              </a:buClr>
              <a:buSzPct val="100000"/>
              <a:buFont typeface="Georgia"/>
              <a:buChar char="•"/>
            </a:pPr>
            <a:r>
              <a:rPr strike="noStrike" u="none" b="0" cap="none" baseline="0" sz="3000" lang="en-US" i="0">
                <a:solidFill>
                  <a:srgbClr val="535353"/>
                </a:solidFill>
                <a:latin typeface="Georgia"/>
                <a:ea typeface="Georgia"/>
                <a:cs typeface="Georgia"/>
                <a:sym typeface="Georgia"/>
                <a:rtl val="0"/>
              </a:rPr>
              <a:t>Anytime, Anywhere!</a:t>
            </a:r>
          </a:p>
          <a:p>
            <a:pPr algn="l" rtl="0" lvl="0" marR="0" indent="-342900" marL="342900">
              <a:lnSpc>
                <a:spcPct val="150000"/>
              </a:lnSpc>
              <a:spcBef>
                <a:spcPts val="0"/>
              </a:spcBef>
              <a:spcAft>
                <a:spcPts val="0"/>
              </a:spcAft>
              <a:buClr>
                <a:srgbClr val="535353"/>
              </a:buClr>
              <a:buSzPct val="100000"/>
              <a:buFont typeface="Georgia"/>
              <a:buChar char="•"/>
            </a:pPr>
            <a:r>
              <a:rPr strike="noStrike" u="none" b="0" cap="none" baseline="0" sz="3000" lang="en-US" i="0">
                <a:solidFill>
                  <a:srgbClr val="535353"/>
                </a:solidFill>
                <a:latin typeface="Georgia"/>
                <a:ea typeface="Georgia"/>
                <a:cs typeface="Georgia"/>
                <a:sym typeface="Georgia"/>
                <a:rtl val="0"/>
              </a:rPr>
              <a:t>Ask Task Roulette!</a:t>
            </a:r>
          </a:p>
          <a:p>
            <a:pPr algn="l" rtl="0" lvl="0" marR="0" indent="50800" marL="342900">
              <a:lnSpc>
                <a:spcPct val="100000"/>
              </a:lnSpc>
              <a:spcBef>
                <a:spcPts val="640"/>
              </a:spcBef>
              <a:spcAft>
                <a:spcPts val="0"/>
              </a:spcAft>
              <a:buClr>
                <a:schemeClr val="dk1"/>
              </a:buClr>
              <a:buFont typeface="Arial"/>
              <a:buNone/>
            </a:pPr>
            <a:r>
              <a:t/>
            </a:r>
            <a:endParaRPr strike="noStrike" u="none" b="0" cap="none" baseline="0" sz="3000" i="0">
              <a:solidFill>
                <a:srgbClr val="535353"/>
              </a:solidFill>
              <a:latin typeface="Georgia"/>
              <a:ea typeface="Georgia"/>
              <a:cs typeface="Georgia"/>
              <a:sym typeface="Georgia"/>
              <a:rtl val="0"/>
            </a:endParaRPr>
          </a:p>
        </p:txBody>
      </p:sp>
      <p:sp>
        <p:nvSpPr>
          <p:cNvPr id="160" name="Shape 160"/>
          <p:cNvSpPr txBox="1"/>
          <p:nvPr/>
        </p:nvSpPr>
        <p:spPr>
          <a:xfrm>
            <a:off y="380997" x="533400"/>
            <a:ext cy="584700" cx="2895600"/>
          </a:xfrm>
          <a:prstGeom prst="rect">
            <a:avLst/>
          </a:prstGeom>
          <a:noFill/>
          <a:ln>
            <a:noFill/>
          </a:ln>
        </p:spPr>
        <p:txBody>
          <a:bodyPr bIns="45700" rIns="91425" lIns="91425" tIns="45700" anchor="t" anchorCtr="0">
            <a:spAutoFit/>
          </a:bodyPr>
          <a:lstStyle/>
          <a:p>
            <a:pPr algn="l" rtl="0" lvl="0" marR="0" indent="0" marL="0">
              <a:lnSpc>
                <a:spcPct val="100000"/>
              </a:lnSpc>
              <a:spcBef>
                <a:spcPts val="0"/>
              </a:spcBef>
              <a:spcAft>
                <a:spcPts val="0"/>
              </a:spcAft>
              <a:buClr>
                <a:srgbClr val="313131"/>
              </a:buClr>
              <a:buSzPct val="25000"/>
              <a:buFont typeface="Arial"/>
              <a:buNone/>
            </a:pPr>
            <a:r>
              <a:rPr strike="noStrike" u="none" b="0" cap="none" baseline="0" sz="3200" lang="en-US" i="0">
                <a:solidFill>
                  <a:srgbClr val="313131"/>
                </a:solidFill>
                <a:latin typeface="Arial"/>
                <a:ea typeface="Arial"/>
                <a:cs typeface="Arial"/>
                <a:sym typeface="Arial"/>
                <a:rtl val="0"/>
              </a:rPr>
              <a:t>Wrap-up</a:t>
            </a:r>
          </a:p>
        </p:txBody>
      </p:sp>
      <p:cxnSp>
        <p:nvCxnSpPr>
          <p:cNvPr id="161" name="Shape 161"/>
          <p:cNvCxnSpPr/>
          <p:nvPr/>
        </p:nvCxnSpPr>
        <p:spPr>
          <a:xfrm rot="10800000">
            <a:off y="982704" x="685800"/>
            <a:ext cy="0" cx="7619999"/>
          </a:xfrm>
          <a:prstGeom prst="straightConnector1">
            <a:avLst/>
          </a:prstGeom>
          <a:noFill/>
          <a:ln w="9525" cap="flat">
            <a:solidFill>
              <a:srgbClr val="C5C5C5"/>
            </a:solidFill>
            <a:prstDash val="solid"/>
            <a:round/>
            <a:headEnd w="med" len="med" type="none"/>
            <a:tailEnd w="med" len="med" type="none"/>
          </a:ln>
        </p:spPr>
      </p:cxnSp>
      <p:sp>
        <p:nvSpPr>
          <p:cNvPr id="162" name="Shape 162"/>
          <p:cNvSpPr txBox="1"/>
          <p:nvPr/>
        </p:nvSpPr>
        <p:spPr>
          <a:xfrm>
            <a:off y="6019800" x="7848600"/>
            <a:ext cy="457200" cx="1143000"/>
          </a:xfrm>
          <a:prstGeom prst="rect">
            <a:avLst/>
          </a:prstGeom>
          <a:noFill/>
          <a:ln>
            <a:noFill/>
          </a:ln>
        </p:spPr>
        <p:txBody>
          <a:bodyPr bIns="45700" rIns="91425" lIns="91425" tIns="45700" anchor="t" anchorCtr="0">
            <a:spAutoFit/>
          </a:bodyPr>
          <a:lstStyle/>
          <a:p>
            <a:pPr algn="ctr" rtl="0" lvl="0" marR="0" indent="0" marL="0">
              <a:lnSpc>
                <a:spcPct val="100000"/>
              </a:lnSpc>
              <a:spcBef>
                <a:spcPts val="0"/>
              </a:spcBef>
              <a:spcAft>
                <a:spcPts val="0"/>
              </a:spcAft>
              <a:buClr>
                <a:srgbClr val="FFFFFF"/>
              </a:buClr>
              <a:buSzPct val="25000"/>
              <a:buFont typeface="Cabin"/>
              <a:buNone/>
            </a:pPr>
            <a:r>
              <a:rPr strike="noStrike" u="none" b="0" cap="none" baseline="0" sz="4000" lang="en-US" i="0">
                <a:solidFill>
                  <a:srgbClr val="FFFFFF"/>
                </a:solidFill>
                <a:latin typeface="Cabin"/>
                <a:ea typeface="Cabin"/>
                <a:cs typeface="Cabin"/>
                <a:sym typeface="Cabin"/>
                <a:rtl val="0"/>
              </a:rPr>
              <a:t>T</a:t>
            </a:r>
            <a:r>
              <a:rPr strike="noStrike" u="none" b="0" cap="none" baseline="0" sz="4000" lang="en-US" i="1">
                <a:solidFill>
                  <a:srgbClr val="00C5F4"/>
                </a:solidFill>
                <a:latin typeface="Cabin"/>
                <a:ea typeface="Cabin"/>
                <a:cs typeface="Cabin"/>
                <a:sym typeface="Cabin"/>
                <a:rtl val="0"/>
              </a:rPr>
              <a:t>R</a:t>
            </a:r>
          </a:p>
        </p:txBody>
      </p:sp>
      <p:pic>
        <p:nvPicPr>
          <p:cNvPr id="163" name="Shape 163"/>
          <p:cNvPicPr preferRelativeResize="0"/>
          <p:nvPr/>
        </p:nvPicPr>
        <p:blipFill>
          <a:blip r:embed="rId3">
            <a:alphaModFix/>
          </a:blip>
          <a:stretch>
            <a:fillRect/>
          </a:stretch>
        </p:blipFill>
        <p:spPr>
          <a:xfrm>
            <a:off y="1519094" x="4649276"/>
            <a:ext cy="3328112" cx="3328112"/>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y="0" x="0"/>
          <a:ext cy="0" cx="0"/>
          <a:chOff y="0" x="0"/>
          <a:chExt cy="0" cx="0"/>
        </a:xfrm>
      </p:grpSpPr>
      <p:sp>
        <p:nvSpPr>
          <p:cNvPr id="169" name="Shape 169"/>
          <p:cNvSpPr txBox="1"/>
          <p:nvPr>
            <p:ph idx="1" type="body"/>
          </p:nvPr>
        </p:nvSpPr>
        <p:spPr>
          <a:xfrm>
            <a:off y="1219200" x="533400"/>
            <a:ext cy="3733800" cx="7247466"/>
          </a:xfrm>
          <a:prstGeom prst="rect">
            <a:avLst/>
          </a:prstGeom>
          <a:noFill/>
          <a:ln>
            <a:noFill/>
          </a:ln>
        </p:spPr>
        <p:txBody>
          <a:bodyPr bIns="45700" rIns="91425" lIns="91425" tIns="45700" anchor="t" anchorCtr="0">
            <a:spAutoFit/>
          </a:bodyPr>
          <a:lstStyle/>
          <a:p>
            <a:pPr algn="ctr" rtl="0" lvl="0" marR="0" indent="0" marL="0">
              <a:lnSpc>
                <a:spcPct val="100000"/>
              </a:lnSpc>
              <a:spcBef>
                <a:spcPts val="0"/>
              </a:spcBef>
              <a:spcAft>
                <a:spcPts val="0"/>
              </a:spcAft>
              <a:buClr>
                <a:schemeClr val="dk1"/>
              </a:buClr>
              <a:buSzPct val="25000"/>
              <a:buFont typeface="Georgia"/>
              <a:buNone/>
            </a:pPr>
            <a:r>
              <a:rPr strike="noStrike" u="none" b="0" cap="none" baseline="0" sz="2400" lang="en-US" i="0">
                <a:solidFill>
                  <a:srgbClr val="535353"/>
                </a:solidFill>
                <a:latin typeface="Georgia"/>
                <a:ea typeface="Georgia"/>
                <a:cs typeface="Georgia"/>
                <a:sym typeface="Georgia"/>
                <a:rtl val="0"/>
              </a:rPr>
              <a:t>Questions Questions Questions!! Anybody!</a:t>
            </a:r>
          </a:p>
          <a:p>
            <a:pPr algn="l" rtl="0" lvl="0" marR="0" indent="12700" marL="342900">
              <a:lnSpc>
                <a:spcPct val="100000"/>
              </a:lnSpc>
              <a:spcBef>
                <a:spcPts val="640"/>
              </a:spcBef>
              <a:spcAft>
                <a:spcPts val="0"/>
              </a:spcAft>
              <a:buClr>
                <a:schemeClr val="dk1"/>
              </a:buClr>
              <a:buFont typeface="Arial"/>
              <a:buNone/>
            </a:pPr>
            <a:r>
              <a:t/>
            </a:r>
            <a:endParaRPr strike="noStrike" u="none" b="0" cap="none" baseline="0" sz="2400" i="0">
              <a:solidFill>
                <a:srgbClr val="535353"/>
              </a:solidFill>
              <a:latin typeface="Georgia"/>
              <a:ea typeface="Georgia"/>
              <a:cs typeface="Georgia"/>
              <a:sym typeface="Georgia"/>
              <a:rtl val="0"/>
            </a:endParaRPr>
          </a:p>
        </p:txBody>
      </p:sp>
      <p:sp>
        <p:nvSpPr>
          <p:cNvPr id="170" name="Shape 170"/>
          <p:cNvSpPr txBox="1"/>
          <p:nvPr/>
        </p:nvSpPr>
        <p:spPr>
          <a:xfrm>
            <a:off y="380997" x="533400"/>
            <a:ext cy="584774" cx="2895600"/>
          </a:xfrm>
          <a:prstGeom prst="rect">
            <a:avLst/>
          </a:prstGeom>
          <a:noFill/>
          <a:ln>
            <a:noFill/>
          </a:ln>
        </p:spPr>
        <p:txBody>
          <a:bodyPr bIns="45700" rIns="91425" lIns="91425" tIns="45700" anchor="t" anchorCtr="0">
            <a:spAutoFit/>
          </a:bodyPr>
          <a:lstStyle/>
          <a:p>
            <a:pPr algn="l" rtl="0" lvl="0" marR="0" indent="0" marL="0">
              <a:lnSpc>
                <a:spcPct val="100000"/>
              </a:lnSpc>
              <a:spcBef>
                <a:spcPts val="0"/>
              </a:spcBef>
              <a:spcAft>
                <a:spcPts val="0"/>
              </a:spcAft>
              <a:buClr>
                <a:srgbClr val="313131"/>
              </a:buClr>
              <a:buSzPct val="25000"/>
              <a:buFont typeface="Arial"/>
              <a:buNone/>
            </a:pPr>
            <a:r>
              <a:rPr strike="noStrike" u="none" b="0" cap="none" baseline="0" sz="3200" lang="en-US" i="0">
                <a:solidFill>
                  <a:srgbClr val="313131"/>
                </a:solidFill>
                <a:latin typeface="Arial"/>
                <a:ea typeface="Arial"/>
                <a:cs typeface="Arial"/>
                <a:sym typeface="Arial"/>
                <a:rtl val="0"/>
              </a:rPr>
              <a:t>Done</a:t>
            </a:r>
          </a:p>
        </p:txBody>
      </p:sp>
      <p:cxnSp>
        <p:nvCxnSpPr>
          <p:cNvPr id="171" name="Shape 171"/>
          <p:cNvCxnSpPr/>
          <p:nvPr/>
        </p:nvCxnSpPr>
        <p:spPr>
          <a:xfrm rot="10800000">
            <a:off y="982704" x="685800"/>
            <a:ext cy="0" cx="7619999"/>
          </a:xfrm>
          <a:prstGeom prst="straightConnector1">
            <a:avLst/>
          </a:prstGeom>
          <a:noFill/>
          <a:ln w="9525" cap="flat">
            <a:solidFill>
              <a:srgbClr val="C5C5C5"/>
            </a:solidFill>
            <a:prstDash val="solid"/>
            <a:round/>
            <a:headEnd w="med" len="med" type="none"/>
            <a:tailEnd w="med" len="med" type="none"/>
          </a:ln>
        </p:spPr>
      </p:cxnSp>
      <p:pic>
        <p:nvPicPr>
          <p:cNvPr id="172" name="Shape 172"/>
          <p:cNvPicPr preferRelativeResize="0"/>
          <p:nvPr/>
        </p:nvPicPr>
        <p:blipFill>
          <a:blip r:embed="rId3">
            <a:alphaModFix/>
          </a:blip>
          <a:stretch>
            <a:fillRect/>
          </a:stretch>
        </p:blipFill>
        <p:spPr>
          <a:xfrm>
            <a:off y="2033525" x="2778900"/>
            <a:ext cy="3327398" cx="3327398"/>
          </a:xfrm>
          <a:prstGeom prst="rect">
            <a:avLst/>
          </a:prstGeom>
          <a:noFill/>
          <a:ln>
            <a:noFill/>
          </a:ln>
        </p:spPr>
      </p:pic>
      <p:sp>
        <p:nvSpPr>
          <p:cNvPr id="173" name="Shape 173"/>
          <p:cNvSpPr txBox="1"/>
          <p:nvPr/>
        </p:nvSpPr>
        <p:spPr>
          <a:xfrm>
            <a:off y="6019800" x="7848600"/>
            <a:ext cy="457200" cx="1143000"/>
          </a:xfrm>
          <a:prstGeom prst="rect">
            <a:avLst/>
          </a:prstGeom>
          <a:noFill/>
          <a:ln>
            <a:noFill/>
          </a:ln>
        </p:spPr>
        <p:txBody>
          <a:bodyPr bIns="45700" rIns="91425" lIns="91425" tIns="45700" anchor="t" anchorCtr="0">
            <a:spAutoFit/>
          </a:bodyPr>
          <a:lstStyle/>
          <a:p>
            <a:pPr algn="ctr" rtl="0" lvl="0" marR="0" indent="0" marL="0">
              <a:lnSpc>
                <a:spcPct val="100000"/>
              </a:lnSpc>
              <a:spcBef>
                <a:spcPts val="0"/>
              </a:spcBef>
              <a:spcAft>
                <a:spcPts val="0"/>
              </a:spcAft>
              <a:buClr>
                <a:srgbClr val="FFFFFF"/>
              </a:buClr>
              <a:buSzPct val="25000"/>
              <a:buFont typeface="Cabin"/>
              <a:buNone/>
            </a:pPr>
            <a:r>
              <a:rPr strike="noStrike" u="none" b="0" cap="none" baseline="0" sz="4000" lang="en-US" i="0">
                <a:solidFill>
                  <a:srgbClr val="FFFFFF"/>
                </a:solidFill>
                <a:latin typeface="Cabin"/>
                <a:ea typeface="Cabin"/>
                <a:cs typeface="Cabin"/>
                <a:sym typeface="Cabin"/>
                <a:rtl val="0"/>
              </a:rPr>
              <a:t>T</a:t>
            </a:r>
            <a:r>
              <a:rPr strike="noStrike" u="none" b="0" cap="none" baseline="0" sz="4000" lang="en-US" i="1">
                <a:solidFill>
                  <a:srgbClr val="00C5F4"/>
                </a:solidFill>
                <a:latin typeface="Cabin"/>
                <a:ea typeface="Cabin"/>
                <a:cs typeface="Cabin"/>
                <a:sym typeface="Cabin"/>
                <a:rtl val="0"/>
              </a:rPr>
              <a:t>R</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1">
      <a:dk1>
        <a:srgbClr val="1B1B1B"/>
      </a:dk1>
      <a:lt1>
        <a:srgbClr val="ED145B"/>
      </a:lt1>
      <a:dk2>
        <a:srgbClr val="6E6E6E"/>
      </a:dk2>
      <a:lt2>
        <a:srgbClr val="EEECE1"/>
      </a:lt2>
      <a:accent1>
        <a:srgbClr val="4F81BD"/>
      </a:accent1>
      <a:accent2>
        <a:srgbClr val="C0504D"/>
      </a:accent2>
      <a:accent3>
        <a:srgbClr val="F4AAB5"/>
      </a:accent3>
      <a:accent4>
        <a:srgbClr val="151515"/>
      </a:accent4>
      <a:accent5>
        <a:srgbClr val="B2C1DB"/>
      </a:accent5>
      <a:accent6>
        <a:srgbClr val="AE4845"/>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