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630C-233A-4574-B853-96303198C3F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516A-AC18-4BA1-B761-C0B061DD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01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630C-233A-4574-B853-96303198C3F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516A-AC18-4BA1-B761-C0B061DD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630C-233A-4574-B853-96303198C3F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516A-AC18-4BA1-B761-C0B061DD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9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630C-233A-4574-B853-96303198C3F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516A-AC18-4BA1-B761-C0B061DD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2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630C-233A-4574-B853-96303198C3F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516A-AC18-4BA1-B761-C0B061DD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41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630C-233A-4574-B853-96303198C3F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516A-AC18-4BA1-B761-C0B061DD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5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630C-233A-4574-B853-96303198C3F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516A-AC18-4BA1-B761-C0B061DD2A9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0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630C-233A-4574-B853-96303198C3F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516A-AC18-4BA1-B761-C0B061DD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1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630C-233A-4574-B853-96303198C3F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516A-AC18-4BA1-B761-C0B061DD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8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7630C-233A-4574-B853-96303198C3F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516A-AC18-4BA1-B761-C0B061DD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9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7D7630C-233A-4574-B853-96303198C3F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516A-AC18-4BA1-B761-C0B061DD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7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7D7630C-233A-4574-B853-96303198C3F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7EF516A-AC18-4BA1-B761-C0B061DD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9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47530"/>
            <a:ext cx="9144000" cy="1033608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Muhafiz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90016"/>
            <a:ext cx="9144000" cy="49179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An SOS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3702" y="5276675"/>
            <a:ext cx="320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Muhammad Asad Rana (14905)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Faz Khalid (14376)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131" y="2440900"/>
            <a:ext cx="4393735" cy="247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6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“Muhafiz”?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safety and emergency alert application.</a:t>
            </a:r>
          </a:p>
          <a:p>
            <a:r>
              <a:rPr lang="en-US" dirty="0"/>
              <a:t>Allows you to make sure your loved ones know where you are when in an emergency.</a:t>
            </a:r>
          </a:p>
          <a:p>
            <a:r>
              <a:rPr lang="en-US" dirty="0"/>
              <a:t>Requires no internet to work.</a:t>
            </a:r>
          </a:p>
          <a:p>
            <a:r>
              <a:rPr lang="en-US" dirty="0"/>
              <a:t>User-friendly interface.</a:t>
            </a:r>
          </a:p>
        </p:txBody>
      </p:sp>
    </p:spTree>
    <p:extLst>
      <p:ext uri="{BB962C8B-B14F-4D97-AF65-F5344CB8AC3E}">
        <p14:creationId xmlns:p14="http://schemas.microsoft.com/office/powerpoint/2010/main" val="88309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“Muhafiz” needed?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safety purposes</a:t>
            </a:r>
          </a:p>
          <a:p>
            <a:r>
              <a:rPr lang="en-US" dirty="0"/>
              <a:t>To minimize the amounts of kidnapping, harassing, rapes, etc.</a:t>
            </a:r>
          </a:p>
          <a:p>
            <a:r>
              <a:rPr lang="en-US" dirty="0"/>
              <a:t>To always know where your loved ones are if there are in any emergency</a:t>
            </a:r>
          </a:p>
        </p:txBody>
      </p:sp>
    </p:spTree>
    <p:extLst>
      <p:ext uri="{BB962C8B-B14F-4D97-AF65-F5344CB8AC3E}">
        <p14:creationId xmlns:p14="http://schemas.microsoft.com/office/powerpoint/2010/main" val="4014641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Prominent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in the background</a:t>
            </a:r>
          </a:p>
          <a:p>
            <a:r>
              <a:rPr lang="en-US" dirty="0"/>
              <a:t>SOS text message to your emergency contact</a:t>
            </a:r>
          </a:p>
          <a:p>
            <a:r>
              <a:rPr lang="en-US" dirty="0"/>
              <a:t>Sending alert is as easy as shaking your cell phone, literally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8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own account with your credentials</a:t>
            </a:r>
          </a:p>
          <a:p>
            <a:r>
              <a:rPr lang="en-US" dirty="0"/>
              <a:t>Permissions: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Location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SMS Messages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2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914" y="2919327"/>
            <a:ext cx="7729728" cy="118872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616813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20</TotalTime>
  <Words>129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</vt:lpstr>
      <vt:lpstr>Parcel</vt:lpstr>
      <vt:lpstr>Muhafiz</vt:lpstr>
      <vt:lpstr>What is “Muhafiz”?</vt:lpstr>
      <vt:lpstr>Why is “Muhafiz” needed?</vt:lpstr>
      <vt:lpstr>Prominent Features</vt:lpstr>
      <vt:lpstr>Modules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Muhafiz</dc:title>
  <dc:creator>Muhammad Asad Rana</dc:creator>
  <cp:lastModifiedBy>Asad Rana</cp:lastModifiedBy>
  <cp:revision>7</cp:revision>
  <dcterms:created xsi:type="dcterms:W3CDTF">2022-06-25T21:20:13Z</dcterms:created>
  <dcterms:modified xsi:type="dcterms:W3CDTF">2022-07-27T00:54:42Z</dcterms:modified>
</cp:coreProperties>
</file>