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0" r:id="rId2"/>
    <p:sldId id="295" r:id="rId3"/>
    <p:sldId id="296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10" r:id="rId13"/>
    <p:sldId id="313" r:id="rId14"/>
    <p:sldId id="314" r:id="rId15"/>
    <p:sldId id="315" r:id="rId16"/>
    <p:sldId id="317" r:id="rId17"/>
    <p:sldId id="316" r:id="rId18"/>
    <p:sldId id="266" r:id="rId19"/>
    <p:sldId id="269" r:id="rId20"/>
    <p:sldId id="261" r:id="rId21"/>
    <p:sldId id="286" r:id="rId22"/>
    <p:sldId id="3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5072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E9D0F-06EA-46DC-809A-0C7EEEB291BC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937A-986A-4586-AA75-A4B1B2C3B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What does Jenkins do?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937A-986A-4586-AA75-A4B1B2C3BB0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Jenkins Functionality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937A-986A-4586-AA75-A4B1B2C3BB0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DevOps</a:t>
            </a:r>
            <a:r>
              <a:rPr lang="en-US" dirty="0" smtClean="0"/>
              <a:t>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DevOps</a:t>
            </a:r>
            <a:r>
              <a:rPr lang="en-US" baseline="0" dirty="0" smtClean="0"/>
              <a:t>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</a:t>
            </a:r>
            <a:r>
              <a:rPr lang="en-US" baseline="0" dirty="0" smtClean="0"/>
              <a:t>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Feedback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4B52A-6C3F-41FF-BBB2-C7283CCA2BE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AD76-2F12-4CC9-9E43-09386FD494E6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DD30-D681-4DCB-9D1F-E726C7A385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7620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Agenda</a:t>
            </a:r>
            <a:endParaRPr lang="en-US" sz="2400" b="1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  What </a:t>
            </a:r>
            <a:r>
              <a:rPr lang="en-US" sz="2400" dirty="0" smtClean="0"/>
              <a:t>is </a:t>
            </a:r>
            <a:r>
              <a:rPr lang="en-US" sz="2400" dirty="0" smtClean="0"/>
              <a:t>DevOps </a:t>
            </a:r>
            <a:r>
              <a:rPr lang="en-US" sz="2400" dirty="0" smtClean="0"/>
              <a:t>&amp; its Practices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  What </a:t>
            </a:r>
            <a:r>
              <a:rPr lang="en-US" sz="2400" dirty="0" smtClean="0"/>
              <a:t>is CI/CD &amp; its workflow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  What </a:t>
            </a:r>
            <a:r>
              <a:rPr lang="en-US" sz="2400" dirty="0" smtClean="0"/>
              <a:t>does Jenkins do and its functionality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  Jenkins </a:t>
            </a:r>
            <a:r>
              <a:rPr lang="en-US" sz="2400" dirty="0" smtClean="0"/>
              <a:t>Integration with Git, SonarQube &amp; Artifactory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  Setting-up </a:t>
            </a:r>
            <a:r>
              <a:rPr lang="en-US" sz="2400" dirty="0" smtClean="0"/>
              <a:t>CI/CD Pipeline in Jenkins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    Administering </a:t>
            </a:r>
            <a:r>
              <a:rPr lang="en-US" sz="2400" dirty="0" smtClean="0"/>
              <a:t>Jenkins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990600"/>
            <a:ext cx="200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Benefits of </a:t>
            </a:r>
            <a:r>
              <a:rPr lang="en-US" b="1" dirty="0" err="1" smtClean="0"/>
              <a:t>DevOps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1600" y="2133600"/>
            <a:ext cx="548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Developing high quality software</a:t>
            </a:r>
          </a:p>
          <a:p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Deploying in frequent cycles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Reducing time to move from idea to implementation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Increased Application / product</a:t>
            </a:r>
            <a:r>
              <a:rPr lang="en-US" baseline="0" dirty="0" smtClean="0"/>
              <a:t> up time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Increased</a:t>
            </a:r>
            <a:r>
              <a:rPr lang="en-US" baseline="0" dirty="0" smtClean="0"/>
              <a:t> Productivity, Revenue &amp; Profitability</a:t>
            </a:r>
          </a:p>
          <a:p>
            <a:endParaRPr lang="en-US" baseline="0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Increase</a:t>
            </a:r>
            <a:r>
              <a:rPr lang="en-US" baseline="0" dirty="0" smtClean="0"/>
              <a:t> in customer satisfaction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457200"/>
            <a:ext cx="1234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What is CI?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Continuous Integration</a:t>
            </a:r>
            <a:r>
              <a:rPr lang="en-US" dirty="0" smtClean="0"/>
              <a:t>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971800"/>
            <a:ext cx="90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CI Tools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838200" y="3581400"/>
            <a:ext cx="510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Java build scheduler</a:t>
            </a:r>
            <a:r>
              <a:rPr lang="en-US" dirty="0" smtClean="0"/>
              <a:t> - Jenkins, </a:t>
            </a:r>
            <a:r>
              <a:rPr lang="en-US" dirty="0" err="1" smtClean="0"/>
              <a:t>Cruisecontrol</a:t>
            </a:r>
            <a:endParaRPr lang="en-US" dirty="0" smtClean="0"/>
          </a:p>
          <a:p>
            <a:r>
              <a:rPr lang="en-US" b="1" i="1" dirty="0" smtClean="0"/>
              <a:t>Static code analysis</a:t>
            </a:r>
            <a:r>
              <a:rPr lang="en-US" dirty="0" smtClean="0"/>
              <a:t> : </a:t>
            </a:r>
            <a:r>
              <a:rPr lang="en-US" dirty="0" err="1" smtClean="0"/>
              <a:t>SonarQube</a:t>
            </a:r>
            <a:r>
              <a:rPr lang="en-US" dirty="0" smtClean="0"/>
              <a:t>, </a:t>
            </a:r>
            <a:r>
              <a:rPr lang="en-US" dirty="0" err="1" smtClean="0"/>
              <a:t>Checkstyle</a:t>
            </a:r>
            <a:r>
              <a:rPr lang="en-US" dirty="0" smtClean="0"/>
              <a:t>, PMD</a:t>
            </a:r>
          </a:p>
          <a:p>
            <a:r>
              <a:rPr lang="en-US" b="1" i="1" dirty="0" smtClean="0"/>
              <a:t>Code Coverage</a:t>
            </a:r>
            <a:r>
              <a:rPr lang="en-US" dirty="0" smtClean="0"/>
              <a:t> : </a:t>
            </a:r>
            <a:r>
              <a:rPr lang="en-US" dirty="0" err="1" smtClean="0"/>
              <a:t>Jcov</a:t>
            </a:r>
            <a:r>
              <a:rPr lang="en-US" dirty="0" smtClean="0"/>
              <a:t>, Clover, Serenity</a:t>
            </a:r>
          </a:p>
          <a:p>
            <a:r>
              <a:rPr lang="en-US" b="1" i="1" dirty="0" smtClean="0"/>
              <a:t>Unit Testing</a:t>
            </a:r>
            <a:r>
              <a:rPr lang="en-US" dirty="0" smtClean="0"/>
              <a:t> : </a:t>
            </a: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JUnit</a:t>
            </a:r>
            <a:endParaRPr lang="en-US" dirty="0" smtClean="0"/>
          </a:p>
          <a:p>
            <a:r>
              <a:rPr lang="en-US" b="1" i="1" dirty="0" smtClean="0"/>
              <a:t>Functional Testing</a:t>
            </a:r>
            <a:r>
              <a:rPr lang="en-US" dirty="0" smtClean="0"/>
              <a:t> : Cucumber, Selenium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CI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02" name="Picture 2" descr="https://docs-secure-cdn.fresco.me/system/attachments/files/000/079/249/original/6d6ec56023d867c8f007ef331b547fe6d295f8d9/CIWorkFlow.gif?Expires=1539973281&amp;Signature=ZqXzK6XZ-ZI~TlgCFRpBNrWGUXHcS-zblx~mhZ4UpYLMq8lArKvfUKYscuOnsVGS6Qq4zV-0U4Y03a0FPgzZGMpPHgLDchPV02uGdjMmCZA2q8c6svDYRzLQXj6Xas2Smxa6ipwnDWIoJE9BJbt~58lYyT7e1FbafAcaNorLoV4ZzKPS8Iks3IqFWfu-9h0YIE59LRnxT608q4GltIbxUxhLGeW0618fMAvELAJh3wKBKfxK0sOp-hr-FdXthduuAxJ1vcZX6-rjpV-YDRCmF2tdyhyx8ok9PmreF6EwYe8wGwpJKF4bbgTG9Z4javFscCdVoPwtS1Z~iZsFtoZtxQ__&amp;Key-Pair-Id=APKAJUTRVJCFRZY3Z43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6858000" cy="57150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657600" y="152400"/>
            <a:ext cx="135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 </a:t>
            </a:r>
            <a:r>
              <a:rPr lang="en-US" b="1" dirty="0" smtClean="0"/>
              <a:t>Workflow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06680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Continuous Deployment is a software development practice, where software is built in such a way that it can be released automatically to production any time.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381000"/>
            <a:ext cx="382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Continuous Deployment?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95400" y="2413338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CD</a:t>
            </a:r>
            <a:r>
              <a:rPr lang="en-US" dirty="0" smtClean="0"/>
              <a:t> is a logical extension of </a:t>
            </a:r>
            <a:r>
              <a:rPr lang="en-US" b="1" dirty="0" smtClean="0"/>
              <a:t>C</a:t>
            </a:r>
            <a:r>
              <a:rPr lang="en-US" dirty="0" smtClean="0"/>
              <a:t>ontinuous </a:t>
            </a:r>
            <a:r>
              <a:rPr lang="en-US" b="1" dirty="0" smtClean="0"/>
              <a:t>I</a:t>
            </a:r>
            <a:r>
              <a:rPr lang="en-US" dirty="0" smtClean="0"/>
              <a:t>ntegration, which </a:t>
            </a:r>
            <a:r>
              <a:rPr lang="en-US" b="1" dirty="0" smtClean="0"/>
              <a:t>together</a:t>
            </a:r>
            <a:r>
              <a:rPr lang="en-US" dirty="0" smtClean="0"/>
              <a:t> aims at giving developers and end users an incredible experience by:</a:t>
            </a:r>
          </a:p>
          <a:p>
            <a:r>
              <a:rPr lang="en-US" b="1" i="1" dirty="0" smtClean="0"/>
              <a:t>Detecting bugs at an early stage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Ensuring seamless deployments</a:t>
            </a:r>
            <a:r>
              <a:rPr lang="en-US" dirty="0" smtClean="0"/>
              <a:t> to all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What is Continuous Deployment?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 descr="https://docs-cdn.fresco.me/system/attachments/files/000/084/957/large/44523f7b5c3033b7357bf37001051f7172eb5de3/ContinuosDeployment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62000"/>
            <a:ext cx="6858000" cy="56388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819400" y="152400"/>
            <a:ext cx="3387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What is Continuous Deployment?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Continuous Delivery and Continuous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5602" name="Picture 2" descr="https://docs-cdn.fresco.me/system/attachments/files/000/044/727/large/401d7303046e6e1e685e34a836d94d7822dcb2b8/ContinuousD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6858000" cy="5715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24000"/>
            <a:ext cx="7696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352800" y="762000"/>
            <a:ext cx="1699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CI/CD Overview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8991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429000" y="381000"/>
            <a:ext cx="160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Feedback Loop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What does Jenkins do?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https://docs-cdn.fresco.me/system/attachments/files/000/072/822/large/522f22dfe69a467c708464e807dc018005876b23/JenkinsFlow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33400"/>
            <a:ext cx="6858000" cy="571500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00400" y="228600"/>
            <a:ext cx="2373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/>
              <a:t>What does Jenkins do?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Extending Jenkins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36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 descr="https://docs-cdn.fresco.me/system/attachments/files/000/072/821/large/81a9d2321f54c7b20d0ea9c5a86efde57b74aa6b/JenkinPlugins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838200"/>
            <a:ext cx="6858000" cy="5715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81400" y="381000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/>
              <a:t>Jenkins Functionality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100" y="623888"/>
            <a:ext cx="678180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290638"/>
            <a:ext cx="82677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/>
              <a:t>Jenkins </a:t>
            </a:r>
            <a:r>
              <a:rPr lang="en-US" sz="2400" b="1" dirty="0" err="1" smtClean="0"/>
              <a:t>Intergration</a:t>
            </a:r>
            <a:r>
              <a:rPr lang="en-US" sz="2400" b="1" dirty="0" smtClean="0"/>
              <a:t> with GIT:</a:t>
            </a:r>
            <a:endParaRPr lang="en-US" sz="2400" b="1" dirty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228600" y="11430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1. Create java program or file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Project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2. Adding project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to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--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Goto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project location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folder-&gt;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initilize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the repository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init) 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-- add untracked files with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add . &amp;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commit -m "added java program"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--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Goto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account and create project-&gt; create repository (hello world)  and copy the location (URL) of repository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ssh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or https--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--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remote add origin and paste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url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of the repository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--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push -u origin master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3.Create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jenkins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job to run java program-&gt;configure-&gt;source code management-&gt;Git(Install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plugin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)-&gt;paste the repository URL and give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credentials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4. Build triggers-&gt;POLL SCM-&gt;Schedule-&gt;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cron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job (*****), apply and save.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81000"/>
            <a:ext cx="4723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Setting-up CI/CD Pipeline in Jenkins</a:t>
            </a:r>
            <a:endParaRPr lang="en-US" sz="2400" b="1" dirty="0"/>
          </a:p>
        </p:txBody>
      </p:sp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304800" y="1219200"/>
            <a:ext cx="8458200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Creating Pipeline project:</a:t>
            </a:r>
            <a:endParaRPr kumimoji="0" lang="en-US" altLang="zh-CN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On Jenkins home page, click on new item.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Give Job name and Select Pipeline project. Click on 'Ok'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In General section, select the project is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paramatereized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On Pipeline section, select the definition as 'Pipeline Script'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Start writing the pipeline script in the workspace.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Stages in Continuous Integration:</a:t>
            </a:r>
            <a:endParaRPr kumimoji="0" lang="en-US" altLang="zh-CN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- Stage: Build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Git checkout with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git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URL.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Building with maven project  “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mvn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clean install”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- Stage: Static code analysis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checking code standards with Maven “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mvn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sonar:sonar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Dsonar.host.url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- Stage: Artifactory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curl -v “nexus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url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--user  --upload-file $WORKSPACE/target/*.jar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Stages in Continuous Deployment:</a:t>
            </a:r>
            <a:endParaRPr kumimoji="0" lang="en-US" altLang="zh-CN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- Stage: Pulling Artifact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curl -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vvv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-X GET -u $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nexus_username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:$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nexus_password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"$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url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 -H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"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accept:application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json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" -O –progress-bar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-  Stage: Deploy to Tomcat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or OCP</a:t>
            </a:r>
            <a:endParaRPr kumimoji="0" lang="en-US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23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00150"/>
            <a:ext cx="6248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6629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es.cloudinary.com/practicaldev/image/fetch/s---dbI8WY9--/c_limit%2Cf_auto%2Cfl_progressive%2Cq_auto%2Cw_880/http:/aisaac.io/content/images/2018/11/DevO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771525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381000"/>
            <a:ext cx="195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DevOps</a:t>
            </a:r>
            <a:r>
              <a:rPr lang="en-US" b="1" baseline="0" dirty="0" smtClean="0"/>
              <a:t>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DevOps</a:t>
            </a:r>
            <a:r>
              <a:rPr lang="en-US" baseline="0" dirty="0" smtClean="0"/>
              <a:t> integrates developers and operations teams in order to improve collaboration and productivity by automating infrastructure, automating workflows and continuously measuring application performance.</a:t>
            </a:r>
            <a:endParaRPr lang="en-US" dirty="0"/>
          </a:p>
        </p:txBody>
      </p:sp>
      <p:pic>
        <p:nvPicPr>
          <p:cNvPr id="8" name="Picture 2" descr="D:\devops\Devops\D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76600"/>
            <a:ext cx="5524500" cy="2590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09600" y="21336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DevOps is the union of people, process and products to enable continuous delivery of value to end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 DevOps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sz="23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074" name="Picture 2" descr="https://docs-cdn.fresco.me/system/attachments/files/000/041/611/large/c22a09dc499b819056bfbefaa1a90686ae187cb9/SevenDevOps_Practises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6858000" cy="37147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352800" y="533400"/>
            <a:ext cx="182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DevOps</a:t>
            </a:r>
            <a:r>
              <a:rPr lang="en-US" dirty="0" smtClean="0"/>
              <a:t> </a:t>
            </a:r>
            <a:r>
              <a:rPr lang="en-US" b="1" dirty="0" smtClean="0"/>
              <a:t>Practices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192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achieving CI/CD, CT &amp; CM a good number of tools and technologies will be used.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66103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657600" y="457200"/>
            <a:ext cx="145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DevOps</a:t>
            </a:r>
            <a:r>
              <a:rPr lang="en-US" baseline="0" dirty="0" smtClean="0"/>
              <a:t> </a:t>
            </a:r>
            <a:r>
              <a:rPr lang="en-US" b="1" baseline="0" dirty="0" smtClean="0"/>
              <a:t>Tools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0668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DevOps is not a Technology. It is a culture which combines various tools and technologies for faster delivery of software and feedback loop through CI, CD, CT and 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757</Words>
  <Application>Microsoft Office PowerPoint</Application>
  <PresentationFormat>On-screen Show (4:3)</PresentationFormat>
  <Paragraphs>108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Gunner</dc:creator>
  <cp:lastModifiedBy>Admin</cp:lastModifiedBy>
  <cp:revision>51</cp:revision>
  <dcterms:created xsi:type="dcterms:W3CDTF">2018-10-21T15:14:46Z</dcterms:created>
  <dcterms:modified xsi:type="dcterms:W3CDTF">2020-01-25T15:48:14Z</dcterms:modified>
</cp:coreProperties>
</file>