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66" r:id="rId3"/>
    <p:sldId id="269" r:id="rId4"/>
    <p:sldId id="258" r:id="rId5"/>
    <p:sldId id="259" r:id="rId6"/>
    <p:sldId id="261" r:id="rId7"/>
    <p:sldId id="274" r:id="rId8"/>
    <p:sldId id="270" r:id="rId9"/>
    <p:sldId id="271" r:id="rId10"/>
    <p:sldId id="273" r:id="rId11"/>
    <p:sldId id="280" r:id="rId12"/>
    <p:sldId id="281" r:id="rId13"/>
    <p:sldId id="282" r:id="rId14"/>
    <p:sldId id="283" r:id="rId15"/>
    <p:sldId id="284" r:id="rId16"/>
    <p:sldId id="285" r:id="rId17"/>
    <p:sldId id="278" r:id="rId18"/>
    <p:sldId id="275" r:id="rId19"/>
    <p:sldId id="286" r:id="rId20"/>
    <p:sldId id="294" r:id="rId21"/>
    <p:sldId id="289" r:id="rId22"/>
    <p:sldId id="290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072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E9D0F-06EA-46DC-809A-0C7EEEB291BC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937A-986A-4586-AA75-A4B1B2C3B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Build-Package your code into executable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937A-986A-4586-AA75-A4B1B2C3BB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What does Jenkins do?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937A-986A-4586-AA75-A4B1B2C3BB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Jenkins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937A-986A-4586-AA75-A4B1B2C3BB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937A-986A-4586-AA75-A4B1B2C3BB0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Master-Slave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937A-986A-4586-AA75-A4B1B2C3BB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Set up a simple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937A-986A-4586-AA75-A4B1B2C3BB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Build job status</a:t>
            </a:r>
          </a:p>
          <a:p>
            <a:r>
              <a:rPr lang="en-US" dirty="0" smtClean="0"/>
              <a:t>Build Status is indicated in two ways :</a:t>
            </a:r>
          </a:p>
          <a:p>
            <a:r>
              <a:rPr lang="en-US" dirty="0" smtClean="0"/>
              <a:t>A weather icon (on the home page dashboard) - shows you a record of multiple builds</a:t>
            </a:r>
          </a:p>
          <a:p>
            <a:r>
              <a:rPr lang="en-US" dirty="0" smtClean="0"/>
              <a:t>A colored ball (on the individual project page) - shows you status of a single build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937A-986A-4586-AA75-A4B1B2C3BB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AD76-2F12-4CC9-9E43-09386FD494E6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tudies\BUIL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"/>
            <a:ext cx="7039958" cy="5177263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914400" y="5562600"/>
            <a:ext cx="397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Package your code into executable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533400"/>
            <a:ext cx="1507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Project Status</a:t>
            </a:r>
            <a:endParaRPr lang="en-US" b="1" dirty="0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 descr="https://docs-cdn.fresco.me/system/attachments/files/000/072/819/large/3a940fce49f92e903804a78b9e39be3d3166e790/Built_Statistic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8580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reate a new projec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6858000" cy="5715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362200" y="152400"/>
            <a:ext cx="327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Create new project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524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Configure SCM</a:t>
            </a:r>
            <a:endParaRPr lang="en-US" b="1" dirty="0"/>
          </a:p>
        </p:txBody>
      </p:sp>
      <p:pic>
        <p:nvPicPr>
          <p:cNvPr id="39938" name="Picture 2" descr="Configure SC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6858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Configure Build Triggers</a:t>
            </a:r>
            <a:endParaRPr lang="en-US" sz="2000" b="1" dirty="0"/>
          </a:p>
        </p:txBody>
      </p:sp>
      <p:pic>
        <p:nvPicPr>
          <p:cNvPr id="40962" name="Picture 2" descr="Configure Build Trigger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6858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304800"/>
            <a:ext cx="2670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Adding a Build Step</a:t>
            </a:r>
            <a:endParaRPr lang="en-US" sz="2400" b="1" dirty="0"/>
          </a:p>
        </p:txBody>
      </p:sp>
      <p:pic>
        <p:nvPicPr>
          <p:cNvPr id="41986" name="Picture 2" descr="Adding a Build Step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6858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304800"/>
            <a:ext cx="401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Configure Post Build Activities</a:t>
            </a:r>
            <a:endParaRPr lang="en-US" sz="2400" b="1" dirty="0"/>
          </a:p>
        </p:txBody>
      </p:sp>
      <p:pic>
        <p:nvPicPr>
          <p:cNvPr id="43010" name="Picture 2" descr="Configure Post Build Activitie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6858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381000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Notifications</a:t>
            </a:r>
            <a:endParaRPr lang="en-US" sz="2400" b="1" dirty="0"/>
          </a:p>
        </p:txBody>
      </p:sp>
      <p:pic>
        <p:nvPicPr>
          <p:cNvPr id="44034" name="Picture 2" descr="Notification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38200"/>
            <a:ext cx="6858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xecuting the build job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6858000" cy="5715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743200" y="152400"/>
            <a:ext cx="282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Executing a job build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09800" y="22860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Basic configurations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838200"/>
            <a:ext cx="929132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How Jenkins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work: Setup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00000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Manage Jenkins-&gt; Configure system, </a:t>
            </a: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Configure global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security,Manage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plugins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manage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users,jenkisn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script console, manage &amp; assign roles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8991600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/>
              <a:t>Jenkins </a:t>
            </a:r>
            <a:r>
              <a:rPr lang="en-US" sz="2400" b="1" dirty="0" err="1" smtClean="0"/>
              <a:t>Intergration</a:t>
            </a:r>
            <a:r>
              <a:rPr lang="en-US" sz="2400" b="1" dirty="0" smtClean="0"/>
              <a:t> with GIT:</a:t>
            </a:r>
            <a:endParaRPr lang="en-US" sz="2400" b="1" dirty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228600" y="11430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1. Create java program or file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Project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2. Adding project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--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Goto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project location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folder-&gt;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initilize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the repository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init) 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-- add untracked files with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add . &amp;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commit -m "added java program"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--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Goto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account and create project-&gt; create repository (hello world)  and copy the location (URL) of repository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ssh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or https--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--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remote add origin and paste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url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of the repository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--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push -u origin master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3.Create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jenkins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job to run java program-&gt;configure-&gt;source code management-&gt;Git(Install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plugin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)-&gt;paste the repository URL and give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credentials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4. Build triggers-&gt;POLL SCM-&gt;Schedule-&gt;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cron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job (*****), apply and save.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What does Jenkins do?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https://docs-cdn.fresco.me/system/attachments/files/000/072/822/large/522f22dfe69a467c708464e807dc018005876b23/JenkinsFlow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33400"/>
            <a:ext cx="6858000" cy="57150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00400" y="228600"/>
            <a:ext cx="2373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/>
              <a:t>What does Jenkins do?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86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err="1" smtClean="0"/>
              <a:t>Github</a:t>
            </a:r>
            <a:r>
              <a:rPr lang="en-US" b="1" dirty="0" smtClean="0"/>
              <a:t> Jenkins </a:t>
            </a:r>
            <a:r>
              <a:rPr lang="en-US" b="1" dirty="0" err="1" smtClean="0"/>
              <a:t>Webhook</a:t>
            </a:r>
            <a:r>
              <a:rPr lang="en-US" b="1" dirty="0" smtClean="0"/>
              <a:t> Configuration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00150"/>
            <a:ext cx="62484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423863"/>
            <a:ext cx="67151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152400"/>
            <a:ext cx="338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What is Continuous Deployment?</a:t>
            </a:r>
          </a:p>
        </p:txBody>
      </p:sp>
      <p:pic>
        <p:nvPicPr>
          <p:cNvPr id="4" name="Picture 2" descr="https://docs-cdn.fresco.me/system/attachments/files/000/084/957/large/44523f7b5c3033b7357bf37001051f7172eb5de3/ContinuosDeploymen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6858000" cy="5638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381000"/>
            <a:ext cx="9144000" cy="567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Installation of Jenkins server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Login to the Jenkins VM and update the packages.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Step 1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Update the system with stable packages.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sudo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yum install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epel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-release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sudo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yum update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sudo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reboot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When the reboot finishes, login with the same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sudo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user.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Step 2: 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Install Java.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Before installing Jenkins, setup a Java virtual machine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OpenJDK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Runtime Environment 1.8.0 using YUM: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sudo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yum install java-1.8.0-openjdk.x86_64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After the installation, confirm it by running the following command: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java -version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Step 3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Install Jenkins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cd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~ 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sudo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wget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-O /etc/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yum.repos.d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jenkins.repo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https://pkg.jenkins.io/redhat-stable/jenkins.repo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sudo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rpm --import https://pkg.jenkins.io/redhat-stable/jenkins.io.key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yum install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jenkins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Start the Jenkins service and set it to run at boot time: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sudo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systemctl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start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jenkins.service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sudo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systemctl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enable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jenkins.service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Now, test Jenkins by visiting the following address from your web browser: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http://10.129.211.118:8080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2286000" y="304800"/>
            <a:ext cx="3398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kumimoji="0" lang="en-GB" altLang="ja-JP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MS Mincho" pitchFamily="49" charset="-128"/>
                <a:cs typeface="Times New Roman" pitchFamily="18" charset="0"/>
              </a:rPr>
              <a:t>Launching slave node in Jenkins</a:t>
            </a:r>
            <a:endParaRPr kumimoji="0" lang="en-GB" altLang="ja-JP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57200" y="1143000"/>
            <a:ext cx="914400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Creating Slave node  </a:t>
            </a:r>
            <a:endParaRPr kumimoji="0" lang="en-US" altLang="zh-CN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- login to Jenkins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- Go to Manage Jenkins and select Manage nodes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- Click on new node and type node name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- Select the permanent agent and click on 'ok‘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Configure slave node to Master:</a:t>
            </a:r>
            <a:endParaRPr kumimoji="0" lang="en-US" altLang="zh-CN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- Go to configure in slave node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-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Give the remote directory path &amp; label names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- Launch Method : Launch slave agents via SSH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- Host : “maven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vm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ip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-  Credentials: “Add username/password of maven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vm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- Host key Verification Strategy : Non verifying  Verification Strategy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- Click on 'Save'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81000"/>
            <a:ext cx="4723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Setting-up CI/CD Pipeline in Jenkins</a:t>
            </a:r>
            <a:endParaRPr lang="en-US" sz="2400" b="1" dirty="0"/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304800" y="1219200"/>
            <a:ext cx="9144000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Creating Pipeline project:</a:t>
            </a:r>
            <a:endParaRPr kumimoji="0" lang="en-US" altLang="zh-CN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On Jenkins home page, click on new item.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Give Job name and Select Pipeline project. Click on 'Ok'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In General section, select the project is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paramatereized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On Pipeline section, select the definition as 'Pipeline Script'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Start writing the pipeline script in the workspace.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Stages in Continuous Integration:</a:t>
            </a:r>
            <a:endParaRPr kumimoji="0" lang="en-US" altLang="zh-CN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- Stage: Build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Git checkout with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URL.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Building with maven project  “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mvn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clean install”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- Stage: Static code analysis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checking code standards with Maven “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mvn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sonar:sonar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Dsonar.host.url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- Stage: Artifactory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curl -v “nexus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url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--user  --upload-file $WORKSPACE/target/*.jar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Stages in Continuous Deployment:</a:t>
            </a:r>
            <a:endParaRPr kumimoji="0" lang="en-US" altLang="zh-CN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- Stage: Pulling Artifact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curl -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vvv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-X GET -u $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nexus_username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:$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nexus_password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"$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url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 -H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"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accept:application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json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 -O –progress-bar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 Stage: Deploy to Tomcat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or OCP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Extending Jenkins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 descr="https://docs-cdn.fresco.me/system/attachments/files/000/072/821/large/81a9d2321f54c7b20d0ea9c5a86efde57b74aa6b/JenkinPlugins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838200"/>
            <a:ext cx="6858000" cy="5715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81400" y="381000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/>
              <a:t>Jenkins 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628775"/>
            <a:ext cx="86963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1919288"/>
            <a:ext cx="88106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657600" y="533400"/>
            <a:ext cx="187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Jenkins Workflow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290638"/>
            <a:ext cx="82677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Master-Slave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 descr="https://docs-secure-cdn.fresco.me/system/attachments/files/000/074/144/original/bdc5d1c71d3f904830cd25bb889473ba0d12b476/Distribute.gif?Expires=1540494023&amp;Signature=fLms7X0l9LRkI6d0-TSvGRh-U9RN4vPrjBmjb7XWRMAf4QnU4KyIL54ZJwgkSj0O9xA-vY3ZUIbjObhCZ1D3iViXI0v7lbGhj2mVY9z~x0NOvakR8~3XU6VfYsnn2SIhxfiklpmVpSsruCFMn5FndZ~FVU6s4yZqz-oD69CtSZmbToQzztf9I6mmGH0Lx6PWEF9nJfZbDLF1f~FfKYnz-5MBs2u8PC7pC092erJfUHiUI9vNEI8spRii6Y38d0i0SIRFatu7IfFUNs-NMfqCSVgPejKDBbb3bdPUHjmDbb0lTWNYme3mip-UQTqhqj~r6bKevJfRq1RGZEywNLqC9g__&amp;Key-Pair-Id=APKAJUTRVJCFRZY3Z43A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838200"/>
            <a:ext cx="6858000" cy="5715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124200" y="381000"/>
            <a:ext cx="264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Master-Slave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Set up a simple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 descr="https://docs-cdn.fresco.me/system/attachments/files/000/074/174/medium/7a8aff449eab338ba490d1030ee2c74674f873eb/JobConfiguration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3000"/>
            <a:ext cx="6858000" cy="5715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81400" y="381000"/>
            <a:ext cx="236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/>
              <a:t>Set up a simple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52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Build job status</a:t>
            </a:r>
          </a:p>
          <a:p>
            <a:r>
              <a:rPr lang="en-US" dirty="0" smtClean="0"/>
              <a:t>Build Status is indicated in two ways :</a:t>
            </a:r>
          </a:p>
          <a:p>
            <a:r>
              <a:rPr lang="en-US" dirty="0" smtClean="0"/>
              <a:t>A weather icon (on the home page dashboard) - shows you a record of multiple builds</a:t>
            </a:r>
          </a:p>
          <a:p>
            <a:r>
              <a:rPr lang="en-US" dirty="0" smtClean="0"/>
              <a:t>A colored ball (on the individual project page) - shows you status of a single build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981200"/>
            <a:ext cx="1154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Job Status</a:t>
            </a:r>
            <a:endParaRPr lang="en-US" b="1" dirty="0"/>
          </a:p>
        </p:txBody>
      </p:sp>
      <p:pic>
        <p:nvPicPr>
          <p:cNvPr id="5" name="Picture 2" descr="https://docs-cdn.fresco.me/system/attachments/files/000/072/820/large/3022ca0fbe00bd4f753d5bc11d29966eb9d1c1a4/Job_Statistics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743200"/>
            <a:ext cx="68580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837</Words>
  <Application>Microsoft Office PowerPoint</Application>
  <PresentationFormat>On-screen Show (4:3)</PresentationFormat>
  <Paragraphs>124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Gunner</dc:creator>
  <cp:lastModifiedBy>Admin</cp:lastModifiedBy>
  <cp:revision>38</cp:revision>
  <dcterms:created xsi:type="dcterms:W3CDTF">2018-10-21T15:14:46Z</dcterms:created>
  <dcterms:modified xsi:type="dcterms:W3CDTF">2019-11-26T17:22:28Z</dcterms:modified>
</cp:coreProperties>
</file>