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81" r:id="rId2"/>
    <p:sldId id="283" r:id="rId3"/>
    <p:sldId id="282" r:id="rId4"/>
    <p:sldId id="284" r:id="rId5"/>
    <p:sldId id="285" r:id="rId6"/>
    <p:sldId id="259" r:id="rId7"/>
    <p:sldId id="274" r:id="rId8"/>
    <p:sldId id="260" r:id="rId9"/>
    <p:sldId id="275" r:id="rId10"/>
    <p:sldId id="261" r:id="rId11"/>
    <p:sldId id="264" r:id="rId12"/>
    <p:sldId id="278" r:id="rId13"/>
    <p:sldId id="262" r:id="rId14"/>
    <p:sldId id="265" r:id="rId15"/>
    <p:sldId id="266" r:id="rId16"/>
    <p:sldId id="280" r:id="rId17"/>
    <p:sldId id="267" r:id="rId18"/>
    <p:sldId id="268" r:id="rId19"/>
    <p:sldId id="271" r:id="rId20"/>
    <p:sldId id="269" r:id="rId21"/>
    <p:sldId id="263" r:id="rId22"/>
    <p:sldId id="279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A0CA49-5683-467E-AE8B-82F4F1D0AC11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74B52A-6C3F-41FF-BBB2-C7283CCA2BE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4B52A-6C3F-41FF-BBB2-C7283CCA2BE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4B52A-6C3F-41FF-BBB2-C7283CCA2BE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4B52A-6C3F-41FF-BBB2-C7283CCA2BE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4B52A-6C3F-41FF-BBB2-C7283CCA2BE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Feedback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4B52A-6C3F-41FF-BBB2-C7283CCA2BE3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Feedback</a:t>
            </a:r>
            <a:r>
              <a:rPr lang="en-US" baseline="0" dirty="0" smtClean="0"/>
              <a:t>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4B52A-6C3F-41FF-BBB2-C7283CCA2BE3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DevOps</a:t>
            </a:r>
            <a:r>
              <a:rPr lang="en-US" dirty="0" smtClean="0"/>
              <a:t> Practices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4B52A-6C3F-41FF-BBB2-C7283CCA2BE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DevOps</a:t>
            </a:r>
            <a:r>
              <a:rPr lang="en-US" baseline="0" dirty="0" smtClean="0"/>
              <a:t> 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4B52A-6C3F-41FF-BBB2-C7283CCA2BE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4B52A-6C3F-41FF-BBB2-C7283CCA2BE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4B52A-6C3F-41FF-BBB2-C7283CCA2BE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4B52A-6C3F-41FF-BBB2-C7283CCA2BE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4B52A-6C3F-41FF-BBB2-C7283CCA2BE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4B52A-6C3F-41FF-BBB2-C7283CCA2BE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4B52A-6C3F-41FF-BBB2-C7283CCA2BE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E113E-DFFA-4E09-AB1C-9F78E1F78B4A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CFA7-A5CA-412F-992A-8AA06830A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E113E-DFFA-4E09-AB1C-9F78E1F78B4A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CFA7-A5CA-412F-992A-8AA06830A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E113E-DFFA-4E09-AB1C-9F78E1F78B4A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CFA7-A5CA-412F-992A-8AA06830A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E113E-DFFA-4E09-AB1C-9F78E1F78B4A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CFA7-A5CA-412F-992A-8AA06830A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E113E-DFFA-4E09-AB1C-9F78E1F78B4A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CFA7-A5CA-412F-992A-8AA06830A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E113E-DFFA-4E09-AB1C-9F78E1F78B4A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CFA7-A5CA-412F-992A-8AA06830A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E113E-DFFA-4E09-AB1C-9F78E1F78B4A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CFA7-A5CA-412F-992A-8AA06830A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E113E-DFFA-4E09-AB1C-9F78E1F78B4A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CFA7-A5CA-412F-992A-8AA06830A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E113E-DFFA-4E09-AB1C-9F78E1F78B4A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CFA7-A5CA-412F-992A-8AA06830A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E113E-DFFA-4E09-AB1C-9F78E1F78B4A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CFA7-A5CA-412F-992A-8AA06830A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E113E-DFFA-4E09-AB1C-9F78E1F78B4A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CFA7-A5CA-412F-992A-8AA06830A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E113E-DFFA-4E09-AB1C-9F78E1F78B4A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ACFA7-A5CA-412F-992A-8AA06830A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1100" y="623888"/>
            <a:ext cx="6781800" cy="561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95600" y="990600"/>
            <a:ext cx="2009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Benefits of </a:t>
            </a:r>
            <a:r>
              <a:rPr lang="en-US" b="1" dirty="0" err="1" smtClean="0"/>
              <a:t>DevOps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1371600" y="2133600"/>
            <a:ext cx="5486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Developing high quality software</a:t>
            </a:r>
          </a:p>
          <a:p>
            <a:endParaRPr lang="en-US" dirty="0" smtClean="0"/>
          </a:p>
          <a:p>
            <a:r>
              <a:rPr lang="en-US" dirty="0" smtClean="0"/>
              <a:t>Deploying in frequent cycles</a:t>
            </a:r>
          </a:p>
          <a:p>
            <a:endParaRPr lang="en-US" dirty="0" smtClean="0"/>
          </a:p>
          <a:p>
            <a:r>
              <a:rPr lang="en-US" dirty="0" smtClean="0"/>
              <a:t>Reducing time to move from idea to implementation</a:t>
            </a:r>
          </a:p>
          <a:p>
            <a:endParaRPr lang="en-US" dirty="0"/>
          </a:p>
          <a:p>
            <a:r>
              <a:rPr lang="en-US" dirty="0" smtClean="0"/>
              <a:t>Increased Application / product</a:t>
            </a:r>
            <a:r>
              <a:rPr lang="en-US" baseline="0" dirty="0" smtClean="0"/>
              <a:t> up time</a:t>
            </a:r>
          </a:p>
          <a:p>
            <a:endParaRPr lang="en-US" dirty="0" smtClean="0"/>
          </a:p>
          <a:p>
            <a:r>
              <a:rPr lang="en-US" dirty="0" smtClean="0"/>
              <a:t>Increased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Productiviy</a:t>
            </a:r>
            <a:r>
              <a:rPr lang="en-US" baseline="0" dirty="0" smtClean="0"/>
              <a:t>, Revenue &amp; Profitability</a:t>
            </a:r>
          </a:p>
          <a:p>
            <a:endParaRPr lang="en-US" baseline="0" dirty="0" smtClean="0"/>
          </a:p>
          <a:p>
            <a:r>
              <a:rPr lang="en-US" dirty="0" smtClean="0"/>
              <a:t>Increase</a:t>
            </a:r>
            <a:r>
              <a:rPr lang="en-US" baseline="0" dirty="0" smtClean="0"/>
              <a:t> in customer satisfaction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457200"/>
            <a:ext cx="1234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What is CI?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400" y="990600"/>
            <a:ext cx="6858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Continuous Integration</a:t>
            </a:r>
            <a:r>
              <a:rPr lang="en-US" dirty="0" smtClean="0"/>
              <a:t> is a software development practice where members of a team integrate their work frequently, usually each person integrates at least daily - leading to multiple integrations per day. Each integration is verified by an automated build (including test) to detect integration errors as quickly as possible.</a:t>
            </a:r>
            <a:endParaRPr lang="en-US" dirty="0"/>
          </a:p>
        </p:txBody>
      </p:sp>
      <p:pic>
        <p:nvPicPr>
          <p:cNvPr id="3174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3048000"/>
            <a:ext cx="5715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7800" y="1859340"/>
            <a:ext cx="5943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Continuous Integration does not get rid of bugs, but it does make it easier to find and remove.</a:t>
            </a:r>
          </a:p>
          <a:p>
            <a:endParaRPr lang="en-US" b="1" i="1" dirty="0" smtClean="0"/>
          </a:p>
          <a:p>
            <a:r>
              <a:rPr lang="en-US" dirty="0" smtClean="0"/>
              <a:t>When developers cultivate the habit of </a:t>
            </a:r>
            <a:r>
              <a:rPr lang="en-US" i="1" dirty="0" smtClean="0"/>
              <a:t>integrating</a:t>
            </a:r>
            <a:r>
              <a:rPr lang="en-US" dirty="0" smtClean="0"/>
              <a:t> their </a:t>
            </a:r>
            <a:r>
              <a:rPr lang="en-US" i="1" dirty="0" smtClean="0"/>
              <a:t>code changes regularly</a:t>
            </a:r>
            <a:r>
              <a:rPr lang="en-US" dirty="0" smtClean="0"/>
              <a:t>:</a:t>
            </a:r>
          </a:p>
          <a:p>
            <a:r>
              <a:rPr lang="en-US" b="1" i="1" dirty="0" smtClean="0"/>
              <a:t>Changes</a:t>
            </a:r>
            <a:r>
              <a:rPr lang="en-US" dirty="0" smtClean="0"/>
              <a:t> will be typically </a:t>
            </a:r>
            <a:r>
              <a:rPr lang="en-US" b="1" dirty="0" smtClean="0"/>
              <a:t>small</a:t>
            </a:r>
            <a:r>
              <a:rPr lang="en-US" dirty="0" smtClean="0"/>
              <a:t>.</a:t>
            </a:r>
          </a:p>
          <a:p>
            <a:r>
              <a:rPr lang="en-US" b="1" i="1" dirty="0" smtClean="0"/>
              <a:t>Errors</a:t>
            </a:r>
            <a:r>
              <a:rPr lang="en-US" dirty="0" smtClean="0"/>
              <a:t> can be </a:t>
            </a:r>
            <a:r>
              <a:rPr lang="en-US" b="1" i="1" dirty="0" smtClean="0"/>
              <a:t>detected quickly</a:t>
            </a:r>
            <a:r>
              <a:rPr lang="en-US" dirty="0" smtClean="0"/>
              <a:t>.</a:t>
            </a:r>
          </a:p>
          <a:p>
            <a:r>
              <a:rPr lang="en-US" b="1" i="1" dirty="0" smtClean="0"/>
              <a:t>Pointing</a:t>
            </a:r>
            <a:r>
              <a:rPr lang="en-US" dirty="0" smtClean="0"/>
              <a:t> out the </a:t>
            </a:r>
            <a:r>
              <a:rPr lang="en-US" b="1" i="1" dirty="0" smtClean="0"/>
              <a:t>change</a:t>
            </a:r>
            <a:r>
              <a:rPr lang="en-US" dirty="0" smtClean="0"/>
              <a:t> that introduced an </a:t>
            </a:r>
            <a:r>
              <a:rPr lang="en-US" b="1" i="1" dirty="0" smtClean="0"/>
              <a:t>error</a:t>
            </a:r>
            <a:r>
              <a:rPr lang="en-US" dirty="0" smtClean="0"/>
              <a:t> can be </a:t>
            </a:r>
            <a:r>
              <a:rPr lang="en-US" b="1" i="1" dirty="0" smtClean="0"/>
              <a:t>done quickly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Immediate bug detection</a:t>
            </a:r>
          </a:p>
          <a:p>
            <a:r>
              <a:rPr lang="en-US" dirty="0" smtClean="0"/>
              <a:t>A deployable system at any given point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505200" y="609600"/>
            <a:ext cx="1454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Benefits of CI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s://docs-secure-cdn.fresco.me/system/attachments/files/000/044/762/original/0d79a5e4bbd05a66bc49f4ec16c3bd2061eba099/Continuos%20deployment.gif?Expires=1539962053&amp;Signature=n-P89WGvywwYdhiR6QKzElDq1ORNzc5YuQBCAxzum0OWXaWswRKTFT1~F6~IaQ6DcTNc9dMw6K7n9hbQyPDjm6kL3w9~udA-iPbvJGI3Pa1FekFkNjABSaG3XucaMDEI18PrV-Kx1ksW1EA4iG4-ztlmcYUB6jD5BugSbdBJvwrJOwuZ1gtws0WpZQkIYzA9JUYeNp6wG5Ifc9yHK71twn~~jxfBlK50ecPBxvTDtw8blrRXDNSMUbXzo0QBUIYM2tZAtzJJ9DdUa2qw78AhL9CB1UeFjMskwqsLjKARd~5s~kRPvg9YnDamXX0yiROXyxF8xnLmZGiFQbY7tU2mMw__&amp;Key-Pair-Id=APKAJUTRVJCFRZY3Z43A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838201"/>
            <a:ext cx="5181600" cy="41148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3276600" y="457200"/>
            <a:ext cx="239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/>
              <a:t>Continuous Integration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47800" y="4800600"/>
            <a:ext cx="5486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Plan</a:t>
            </a:r>
            <a:r>
              <a:rPr lang="en-US" dirty="0" smtClean="0"/>
              <a:t> for code changes.</a:t>
            </a:r>
          </a:p>
          <a:p>
            <a:r>
              <a:rPr lang="en-US" b="1" dirty="0" smtClean="0"/>
              <a:t>Perform</a:t>
            </a:r>
            <a:r>
              <a:rPr lang="en-US" dirty="0" smtClean="0"/>
              <a:t> the code changes, then compile and test.</a:t>
            </a:r>
          </a:p>
          <a:p>
            <a:r>
              <a:rPr lang="en-US" b="1" dirty="0" smtClean="0"/>
              <a:t>Check</a:t>
            </a:r>
            <a:r>
              <a:rPr lang="en-US" dirty="0" smtClean="0"/>
              <a:t> the results.</a:t>
            </a:r>
          </a:p>
          <a:p>
            <a:r>
              <a:rPr lang="en-US" b="1" dirty="0" smtClean="0"/>
              <a:t>Act</a:t>
            </a:r>
            <a:r>
              <a:rPr lang="en-US" dirty="0" smtClean="0"/>
              <a:t> on the results.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1295400"/>
            <a:ext cx="6324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/>
              <a:t>Source Code Control</a:t>
            </a:r>
            <a:endParaRPr lang="en-US" dirty="0" smtClean="0"/>
          </a:p>
          <a:p>
            <a:r>
              <a:rPr lang="en-US" b="1" i="1" dirty="0" smtClean="0"/>
              <a:t>Code Compile</a:t>
            </a:r>
            <a:endParaRPr lang="en-US" dirty="0" smtClean="0"/>
          </a:p>
          <a:p>
            <a:r>
              <a:rPr lang="en-US" b="1" i="1" dirty="0" smtClean="0"/>
              <a:t>Integrate Database Changes</a:t>
            </a:r>
            <a:endParaRPr lang="en-US" dirty="0" smtClean="0"/>
          </a:p>
          <a:p>
            <a:r>
              <a:rPr lang="en-US" b="1" i="1" dirty="0" smtClean="0"/>
              <a:t>Run Tests</a:t>
            </a:r>
            <a:endParaRPr lang="en-US" dirty="0" smtClean="0"/>
          </a:p>
          <a:p>
            <a:r>
              <a:rPr lang="en-US" b="1" i="1" dirty="0" smtClean="0"/>
              <a:t>Code Inspection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962400" y="304800"/>
            <a:ext cx="1196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CI Services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6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38" y="423863"/>
            <a:ext cx="6715125" cy="601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CI Workflow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r>
              <a:rPr kumimoji="0" lang="en-US" sz="36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02" name="Picture 2" descr="https://docs-secure-cdn.fresco.me/system/attachments/files/000/079/249/original/6d6ec56023d867c8f007ef331b547fe6d295f8d9/CIWorkFlow.gif?Expires=1539973281&amp;Signature=ZqXzK6XZ-ZI~TlgCFRpBNrWGUXHcS-zblx~mhZ4UpYLMq8lArKvfUKYscuOnsVGS6Qq4zV-0U4Y03a0FPgzZGMpPHgLDchPV02uGdjMmCZA2q8c6svDYRzLQXj6Xas2Smxa6ipwnDWIoJE9BJbt~58lYyT7e1FbafAcaNorLoV4ZzKPS8Iks3IqFWfu-9h0YIE59LRnxT608q4GltIbxUxhLGeW0618fMAvELAJh3wKBKfxK0sOp-hr-FdXthduuAxJ1vcZX6-rjpV-YDRCmF2tdyhyx8ok9PmreF6EwYe8wGwpJKF4bbgTG9Z4javFscCdVoPwtS1Z~iZsFtoZtxQ__&amp;Key-Pair-Id=APKAJUTRVJCFRZY3Z43A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685800"/>
            <a:ext cx="6858000" cy="5715001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CI Tools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</a:t>
            </a:r>
            <a:r>
              <a:rPr kumimoji="0" lang="en-US" sz="36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32770" name="Picture 2" descr="https://docs-cdn.fresco.me/system/attachments/files/000/080/014/large/88b2f21f0f80ab0a86ddc40d2c07835c664146e7/CItoolslogo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362200"/>
            <a:ext cx="7620000" cy="40386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114800" y="304800"/>
            <a:ext cx="908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CI Tools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524000" y="838200"/>
            <a:ext cx="5105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/>
              <a:t>Java build scheduler</a:t>
            </a:r>
            <a:r>
              <a:rPr lang="en-US" dirty="0" smtClean="0"/>
              <a:t> - Jenkins, </a:t>
            </a:r>
            <a:r>
              <a:rPr lang="en-US" dirty="0" err="1" smtClean="0"/>
              <a:t>Cruisecontrol</a:t>
            </a:r>
            <a:endParaRPr lang="en-US" dirty="0" smtClean="0"/>
          </a:p>
          <a:p>
            <a:r>
              <a:rPr lang="en-US" b="1" i="1" dirty="0" smtClean="0"/>
              <a:t>Static code analysis</a:t>
            </a:r>
            <a:r>
              <a:rPr lang="en-US" dirty="0" smtClean="0"/>
              <a:t> : </a:t>
            </a:r>
            <a:r>
              <a:rPr lang="en-US" dirty="0" err="1" smtClean="0"/>
              <a:t>SonarQube</a:t>
            </a:r>
            <a:r>
              <a:rPr lang="en-US" dirty="0" smtClean="0"/>
              <a:t>, </a:t>
            </a:r>
            <a:r>
              <a:rPr lang="en-US" dirty="0" err="1" smtClean="0"/>
              <a:t>Checkstyle</a:t>
            </a:r>
            <a:r>
              <a:rPr lang="en-US" dirty="0" smtClean="0"/>
              <a:t>, PMD</a:t>
            </a:r>
          </a:p>
          <a:p>
            <a:r>
              <a:rPr lang="en-US" b="1" i="1" dirty="0" smtClean="0"/>
              <a:t>Code Coverage</a:t>
            </a:r>
            <a:r>
              <a:rPr lang="en-US" dirty="0" smtClean="0"/>
              <a:t> : </a:t>
            </a:r>
            <a:r>
              <a:rPr lang="en-US" dirty="0" err="1" smtClean="0"/>
              <a:t>Jcov</a:t>
            </a:r>
            <a:r>
              <a:rPr lang="en-US" dirty="0" smtClean="0"/>
              <a:t>, Clover, Serenity</a:t>
            </a:r>
          </a:p>
          <a:p>
            <a:r>
              <a:rPr lang="en-US" b="1" i="1" dirty="0" smtClean="0"/>
              <a:t>Unit Testing</a:t>
            </a:r>
            <a:r>
              <a:rPr lang="en-US" dirty="0" smtClean="0"/>
              <a:t> : </a:t>
            </a:r>
            <a:r>
              <a:rPr lang="en-US" dirty="0" err="1" smtClean="0"/>
              <a:t>NUnit</a:t>
            </a:r>
            <a:r>
              <a:rPr lang="en-US" dirty="0" smtClean="0"/>
              <a:t>, </a:t>
            </a:r>
            <a:r>
              <a:rPr lang="en-US" dirty="0" err="1" smtClean="0"/>
              <a:t>JUnit</a:t>
            </a:r>
            <a:endParaRPr lang="en-US" dirty="0" smtClean="0"/>
          </a:p>
          <a:p>
            <a:r>
              <a:rPr lang="en-US" b="1" i="1" dirty="0" smtClean="0"/>
              <a:t>Functional Testing</a:t>
            </a:r>
            <a:r>
              <a:rPr lang="en-US" dirty="0" smtClean="0"/>
              <a:t> : Cucumber, Selenium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https://docs-cdn.fresco.me/system/attachments/files/000/072/816/large/94378243d2624aad0d64f8adc6a47acf669ed946/CI_Example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914400"/>
            <a:ext cx="6858000" cy="4724401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914400" y="5791200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You need a tool to create a CI enabled environment. Jenkins, Travis CI, </a:t>
            </a:r>
            <a:r>
              <a:rPr lang="en-US" dirty="0" err="1" smtClean="0"/>
              <a:t>Bamboo,Buildbot</a:t>
            </a:r>
            <a:r>
              <a:rPr lang="en-US" dirty="0" smtClean="0"/>
              <a:t> are different tools available to enable CI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657600" y="304800"/>
            <a:ext cx="1896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How</a:t>
            </a:r>
            <a:r>
              <a:rPr lang="en-US" baseline="0" dirty="0" smtClean="0"/>
              <a:t> to enable CI?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5400" y="1066800"/>
            <a:ext cx="6096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Continuous Deployment is a software development practice, where software is built in such a way that it can be released automatically to production any time.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33600" y="381000"/>
            <a:ext cx="3827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What is Continuous Deployment?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295400" y="2413338"/>
            <a:ext cx="5562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CD</a:t>
            </a:r>
            <a:r>
              <a:rPr lang="en-US" dirty="0" smtClean="0"/>
              <a:t> is a logical extension of </a:t>
            </a:r>
            <a:r>
              <a:rPr lang="en-US" b="1" dirty="0" smtClean="0"/>
              <a:t>C</a:t>
            </a:r>
            <a:r>
              <a:rPr lang="en-US" dirty="0" smtClean="0"/>
              <a:t>ontinuous </a:t>
            </a:r>
            <a:r>
              <a:rPr lang="en-US" b="1" dirty="0" smtClean="0"/>
              <a:t>I</a:t>
            </a:r>
            <a:r>
              <a:rPr lang="en-US" dirty="0" smtClean="0"/>
              <a:t>ntegration, which </a:t>
            </a:r>
            <a:r>
              <a:rPr lang="en-US" b="1" dirty="0" smtClean="0"/>
              <a:t>together</a:t>
            </a:r>
            <a:r>
              <a:rPr lang="en-US" dirty="0" smtClean="0"/>
              <a:t> aims at giving developers and end users an incredible experience by:</a:t>
            </a:r>
          </a:p>
          <a:p>
            <a:r>
              <a:rPr lang="en-US" b="1" i="1" dirty="0" smtClean="0"/>
              <a:t>Detecting bugs at an early stage</a:t>
            </a:r>
            <a:r>
              <a:rPr lang="en-US" dirty="0" smtClean="0"/>
              <a:t>.</a:t>
            </a:r>
          </a:p>
          <a:p>
            <a:r>
              <a:rPr lang="en-US" b="1" i="1" dirty="0" smtClean="0"/>
              <a:t>Ensuring seamless deployments</a:t>
            </a:r>
            <a:r>
              <a:rPr lang="en-US" dirty="0" smtClean="0"/>
              <a:t> to all environments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685800"/>
            <a:ext cx="7239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What is Continuous Deployment?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r>
              <a:rPr kumimoji="0" lang="en-US" sz="36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6866" name="Picture 2" descr="https://docs-cdn.fresco.me/system/attachments/files/000/084/957/large/44523f7b5c3033b7357bf37001051f7172eb5de3/ContinuosDeployment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762000"/>
            <a:ext cx="6858000" cy="5638801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2819400" y="152400"/>
            <a:ext cx="3387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/>
              <a:t>What is Continuous Deployment?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Continuous Delivery and Continuous Deployment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</a:t>
            </a:r>
            <a:r>
              <a:rPr kumimoji="0" lang="en-US" sz="36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25602" name="Picture 2" descr="https://docs-cdn.fresco.me/system/attachments/files/000/044/727/large/401d7303046e6e1e685e34a836d94d7822dcb2b8/ContinuousDD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609600"/>
            <a:ext cx="6858000" cy="5715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371600"/>
            <a:ext cx="8991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429000" y="381000"/>
            <a:ext cx="1606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Feedback Loop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524000"/>
            <a:ext cx="76962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3352800" y="762000"/>
            <a:ext cx="1699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CI/CD Overview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200150"/>
            <a:ext cx="62484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066800"/>
            <a:ext cx="6629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res.cloudinary.com/practicaldev/image/fetch/s---dbI8WY9--/c_limit%2Cf_auto%2Cfl_progressive%2Cq_auto%2Cw_880/http:/aisaac.io/content/images/2018/11/DevOp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7715250" cy="617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52800" y="381000"/>
            <a:ext cx="1955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What is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DevOps</a:t>
            </a:r>
            <a:r>
              <a:rPr lang="en-US" b="1" baseline="0" dirty="0" smtClean="0"/>
              <a:t>?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447800" y="1143000"/>
            <a:ext cx="5943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DevOps</a:t>
            </a:r>
            <a:r>
              <a:rPr lang="en-US" baseline="0" dirty="0" smtClean="0"/>
              <a:t> integrates developers and operations teams in order to improve collaboration and productivity by automating infrastructure, automating workflows and continuously measuring application performance.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47800" y="3810000"/>
            <a:ext cx="6172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DevOps</a:t>
            </a:r>
            <a:r>
              <a:rPr lang="en-US" dirty="0" smtClean="0"/>
              <a:t> is</a:t>
            </a:r>
            <a:r>
              <a:rPr lang="en-US" baseline="0" dirty="0" smtClean="0"/>
              <a:t> not a Technology. It is a culture which combines various tools and technologies for faster delivery of software and feedback loop through CI, CD, CT</a:t>
            </a:r>
            <a:r>
              <a:rPr lang="en-US" dirty="0" smtClean="0"/>
              <a:t> </a:t>
            </a:r>
            <a:r>
              <a:rPr lang="en-US" baseline="0" dirty="0" smtClean="0"/>
              <a:t>and CM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47800" y="5181600"/>
            <a:ext cx="5486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For</a:t>
            </a:r>
            <a:r>
              <a:rPr lang="en-US" baseline="0" dirty="0" smtClean="0"/>
              <a:t> achieving CI/CD, CT &amp; CM a good number of tools and technologies will be used.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D:\devops\Devops\D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00200"/>
            <a:ext cx="7962900" cy="481965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1371600" y="762000"/>
            <a:ext cx="6172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DevOps is the union of people, process and products to enable continuous delivery of value to end users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7 DevOps Practices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</a:t>
            </a:r>
            <a:r>
              <a:rPr kumimoji="0" lang="en-US" sz="23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3074" name="Picture 2" descr="https://docs-cdn.fresco.me/system/attachments/files/000/041/611/large/c22a09dc499b819056bfbefaa1a90686ae187cb9/SevenDevOps_Practises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295400"/>
            <a:ext cx="6858000" cy="371475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3352800" y="533400"/>
            <a:ext cx="1825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DevOps</a:t>
            </a:r>
            <a:r>
              <a:rPr lang="en-US" dirty="0" smtClean="0"/>
              <a:t> </a:t>
            </a:r>
            <a:r>
              <a:rPr lang="en-US" b="1" dirty="0" smtClean="0"/>
              <a:t>Practices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6825" y="1409700"/>
            <a:ext cx="661035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3657600" y="457200"/>
            <a:ext cx="1453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DevOps</a:t>
            </a:r>
            <a:r>
              <a:rPr lang="en-US" baseline="0" dirty="0" smtClean="0"/>
              <a:t> </a:t>
            </a:r>
            <a:r>
              <a:rPr lang="en-US" b="1" baseline="0" dirty="0" smtClean="0"/>
              <a:t>Tools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492</Words>
  <Application>Microsoft Office PowerPoint</Application>
  <PresentationFormat>On-screen Show (4:3)</PresentationFormat>
  <Paragraphs>86</Paragraphs>
  <Slides>23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CICD</dc:title>
  <dc:creator>Gunner</dc:creator>
  <cp:lastModifiedBy>Admin</cp:lastModifiedBy>
  <cp:revision>33</cp:revision>
  <dcterms:created xsi:type="dcterms:W3CDTF">2018-10-19T14:18:29Z</dcterms:created>
  <dcterms:modified xsi:type="dcterms:W3CDTF">2019-11-04T04:28:53Z</dcterms:modified>
</cp:coreProperties>
</file>