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hIpoQ+MDIHpnyJvYnmbJwMCOo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F7C7C5-3FF2-475A-A05A-EB45264CBC43}">
  <a:tblStyle styleId="{DFF7C7C5-3FF2-475A-A05A-EB45264CBC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/>
            </a:lvl1pPr>
            <a:lvl2pPr marL="0" marR="0" lvl="1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/>
            </a:lvl2pPr>
            <a:lvl3pPr marL="0" marR="0" lvl="2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/>
            </a:lvl3pPr>
            <a:lvl4pPr marL="0" marR="0" lvl="3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/>
            </a:lvl4pPr>
            <a:lvl5pPr marL="0" marR="0" lvl="4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/>
            </a:lvl5pPr>
            <a:lvl6pPr marL="0" marR="0" lvl="5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/>
            </a:lvl6pPr>
            <a:lvl7pPr marL="0" marR="0" lvl="6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/>
            </a:lvl7pPr>
            <a:lvl8pPr marL="0" marR="0" lvl="7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/>
            </a:lvl8pPr>
            <a:lvl9pPr marL="0" marR="0" lvl="8" indent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7753" y="65706"/>
            <a:ext cx="2826956" cy="376927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4" name="Google Shape;164;p1"/>
          <p:cNvPicPr preferRelativeResize="0"/>
          <p:nvPr/>
        </p:nvPicPr>
        <p:blipFill rotWithShape="1">
          <a:blip r:embed="rId4">
            <a:alphaModFix/>
          </a:blip>
          <a:srcRect l="4198" t="17824" r="13555" b="14666"/>
          <a:stretch/>
        </p:blipFill>
        <p:spPr>
          <a:xfrm>
            <a:off x="160153" y="3853275"/>
            <a:ext cx="3205211" cy="2630899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5" name="Google Shape;165;p1"/>
          <p:cNvPicPr preferRelativeResize="0"/>
          <p:nvPr/>
        </p:nvPicPr>
        <p:blipFill rotWithShape="1">
          <a:blip r:embed="rId5">
            <a:alphaModFix/>
          </a:blip>
          <a:srcRect b="12362"/>
          <a:stretch/>
        </p:blipFill>
        <p:spPr>
          <a:xfrm>
            <a:off x="2548198" y="65706"/>
            <a:ext cx="3456361" cy="302906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05827" y="505110"/>
            <a:ext cx="2205990" cy="768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"/>
          <p:cNvPicPr preferRelativeResize="0"/>
          <p:nvPr/>
        </p:nvPicPr>
        <p:blipFill rotWithShape="1">
          <a:blip r:embed="rId7">
            <a:alphaModFix/>
          </a:blip>
          <a:srcRect l="17676" t="14493" r="60871" b="9383"/>
          <a:stretch/>
        </p:blipFill>
        <p:spPr>
          <a:xfrm>
            <a:off x="176167" y="73019"/>
            <a:ext cx="2444542" cy="3988134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8" name="Google Shape;168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460442" y="1795053"/>
            <a:ext cx="3519771" cy="468912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034582" y="3893719"/>
            <a:ext cx="4605253" cy="259045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0" name="Google Shape;170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02625" y="3146338"/>
            <a:ext cx="2439509" cy="1829631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1" name="Google Shape;171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317245" y="4167737"/>
            <a:ext cx="3088582" cy="2316437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2" name="Google Shape;172;p1"/>
          <p:cNvSpPr txBox="1">
            <a:spLocks noGrp="1"/>
          </p:cNvSpPr>
          <p:nvPr>
            <p:ph type="ctrTitle"/>
          </p:nvPr>
        </p:nvSpPr>
        <p:spPr>
          <a:xfrm>
            <a:off x="4730325" y="3094768"/>
            <a:ext cx="2731349" cy="70362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haroni"/>
              <a:buNone/>
            </a:pP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4000" u="sng" dirty="0">
                <a:latin typeface="Times New Roman"/>
                <a:ea typeface="Times New Roman"/>
                <a:cs typeface="Times New Roman"/>
                <a:sym typeface="Times New Roman"/>
              </a:rPr>
              <a:t>Skill Drill</a:t>
            </a:r>
            <a:endParaRPr sz="6600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1" descr="&lt;strong&gt;Chair Icon&lt;/strong&gt; Design · Free image on Pixa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2909" y="1185546"/>
            <a:ext cx="1702869" cy="170286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>
            <a:spLocks noGrp="1"/>
          </p:cNvSpPr>
          <p:nvPr>
            <p:ph type="title" idx="4294967295"/>
          </p:nvPr>
        </p:nvSpPr>
        <p:spPr>
          <a:xfrm>
            <a:off x="-134983" y="292387"/>
            <a:ext cx="12192000" cy="14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Registration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1"/>
          <p:cNvSpPr txBox="1">
            <a:spLocks noGrp="1"/>
          </p:cNvSpPr>
          <p:nvPr>
            <p:ph type="body" idx="4294967295"/>
          </p:nvPr>
        </p:nvSpPr>
        <p:spPr>
          <a:xfrm>
            <a:off x="1596331" y="1185546"/>
            <a:ext cx="10058400" cy="2503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862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Seat limit = 30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86200" lvl="8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862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Registration Link: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5" name="Google Shape;265;p11" descr="Introduction – The Word on College Reading and Wri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5743" y="279497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"/>
          <p:cNvSpPr txBox="1"/>
          <p:nvPr/>
        </p:nvSpPr>
        <p:spPr>
          <a:xfrm>
            <a:off x="-10886" y="-18759"/>
            <a:ext cx="12192000" cy="5847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Drill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11" descr="Medhavi Skills University - Best University in Sikkim | Best College in  Sikki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1146" y="67645"/>
            <a:ext cx="1167920" cy="4119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Drill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3" name="Google Shape;273;p12" descr="Medhavi Skills University - Best University in Sikkim | Best College in  Sikk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9840" y="86404"/>
            <a:ext cx="1167920" cy="4119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" name="Google Shape;274;p12" descr="Thank you lettering Vectors &amp; Illustrations for Free Download | Freepik">
            <a:extLst>
              <a:ext uri="{FF2B5EF4-FFF2-40B4-BE49-F238E27FC236}">
                <a16:creationId xmlns:a16="http://schemas.microsoft.com/office/drawing/2014/main" id="{307B83BA-C9AA-8E65-6D0C-CEF747B4D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7707" y="1397231"/>
            <a:ext cx="59626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>
            <a:spLocks noGrp="1"/>
          </p:cNvSpPr>
          <p:nvPr>
            <p:ph type="title"/>
          </p:nvPr>
        </p:nvSpPr>
        <p:spPr>
          <a:xfrm>
            <a:off x="1110343" y="3600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Purpose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"/>
          <p:cNvSpPr txBox="1">
            <a:spLocks noGrp="1"/>
          </p:cNvSpPr>
          <p:nvPr>
            <p:ph type="body" idx="1"/>
          </p:nvPr>
        </p:nvSpPr>
        <p:spPr>
          <a:xfrm>
            <a:off x="5287191" y="1860566"/>
            <a:ext cx="4617720" cy="271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Strong link to NEP 2020 where vocational skills are focused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Skilling in a totally different discipline 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❖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Multidisciplinary problem-solving approach</a:t>
            </a:r>
            <a:endParaRPr dirty="0"/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41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Drill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0" name="Google Shape;180;p2" descr="Medhavi Skills University - Best University in Sikkim | Best College in  Sikk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2240" y="86404"/>
            <a:ext cx="1167920" cy="4119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81" name="Google Shape;181;p2" descr="Article: &lt;strong&gt;Skilling&lt;/strong&gt;: A recap of 2016 &amp; what’s expected in 2017? — People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8143" y="4052728"/>
            <a:ext cx="4930833" cy="2718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" descr="UGC"/>
          <p:cNvPicPr preferRelativeResize="0"/>
          <p:nvPr/>
        </p:nvPicPr>
        <p:blipFill rotWithShape="1">
          <a:blip r:embed="rId5">
            <a:alphaModFix/>
          </a:blip>
          <a:srcRect b="14309"/>
          <a:stretch/>
        </p:blipFill>
        <p:spPr>
          <a:xfrm>
            <a:off x="-97971" y="628824"/>
            <a:ext cx="5054813" cy="5869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498" y="894540"/>
            <a:ext cx="5844502" cy="30586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4626" y="894540"/>
            <a:ext cx="6012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MOBILE DEVELOPMENT WITH </a:t>
            </a:r>
            <a:r>
              <a:rPr lang="en-US" sz="5400" dirty="0" err="1" smtClean="0"/>
              <a:t>Adalo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85433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b="1"/>
              <a:t>COURSE INSIGHTS</a:t>
            </a:r>
            <a:endParaRPr/>
          </a:p>
        </p:txBody>
      </p:sp>
      <p:pic>
        <p:nvPicPr>
          <p:cNvPr id="203" name="Google Shape;203;p5" descr="Head with Gear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325" y="2789813"/>
            <a:ext cx="2692907" cy="2692907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784"/>
              </a:srgbClr>
            </a:outerShdw>
          </a:effectLst>
        </p:spPr>
      </p:pic>
      <p:sp>
        <p:nvSpPr>
          <p:cNvPr id="204" name="Google Shape;204;p5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Drill</a:t>
            </a:r>
            <a:endParaRPr sz="3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5" descr="Medhavi Skills University - Best University in Sikkim | Best College in  Sikkim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62634" y="86404"/>
            <a:ext cx="1167920" cy="4119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0" y="2961064"/>
            <a:ext cx="708142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No-code development is rapidly growing, making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valuable tool for businesses, startups, and entrepreneurs.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gain hands-on experience in app design, database management, and API integration, helping them build real-world applications.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course prepares students for roles in entrepreneurship, freelancing, and product development without requiring coding expertise.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No-code skills provide a strong foundation for transitioning into low-code or full-code development, keeping students adaptable in the tech industry.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544923" y="58477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COURSE?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Drill</a:t>
            </a:r>
            <a:endParaRPr sz="3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6" descr="Medhavi Skills University - Best University in Sikkim | Best College in  Sikk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8843" y="65639"/>
            <a:ext cx="1167920" cy="4119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38200" y="215813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Fast &amp; Easy App Development </a:t>
            </a:r>
            <a:r>
              <a:rPr lang="en-US" dirty="0"/>
              <a:t>– Build mobile apps without coding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High-Demand </a:t>
            </a:r>
            <a:r>
              <a:rPr lang="en-US" b="1" dirty="0"/>
              <a:t>Skill </a:t>
            </a:r>
            <a:r>
              <a:rPr lang="en-US" dirty="0"/>
              <a:t>– No-code development is growing in the industry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Career </a:t>
            </a:r>
            <a:r>
              <a:rPr lang="en-US" b="1" dirty="0"/>
              <a:t>&amp; Business Opportunities </a:t>
            </a:r>
            <a:r>
              <a:rPr lang="en-US" dirty="0"/>
              <a:t>– Ideal for entrepreneurs and freelancers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Hands-On </a:t>
            </a:r>
            <a:r>
              <a:rPr lang="en-US" b="1" dirty="0"/>
              <a:t>Learning </a:t>
            </a:r>
            <a:r>
              <a:rPr lang="en-US" dirty="0"/>
              <a:t>– Practical projects for real-world experience.</a:t>
            </a:r>
            <a:endParaRPr lang="en-IN" dirty="0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 txBox="1">
            <a:spLocks noGrp="1"/>
          </p:cNvSpPr>
          <p:nvPr>
            <p:ph type="title"/>
          </p:nvPr>
        </p:nvSpPr>
        <p:spPr>
          <a:xfrm>
            <a:off x="674913" y="752599"/>
            <a:ext cx="9630671" cy="93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7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Skill Drill</a:t>
            </a:r>
            <a:endParaRPr sz="32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0" name="Google Shape;230;p7" descr="Medhavi Skills University - Best University in Sikkim | Best College in  Sikk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5617" y="86404"/>
            <a:ext cx="1167920" cy="4119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822036" y="2281382"/>
            <a:ext cx="53016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/>
              <a:t>Create Mobile Apps </a:t>
            </a:r>
            <a:r>
              <a:rPr lang="en-US" sz="2400" dirty="0"/>
              <a:t>– Design and build apps using </a:t>
            </a:r>
            <a:r>
              <a:rPr lang="en-US" sz="2400" dirty="0" err="1"/>
              <a:t>Adalo</a:t>
            </a:r>
            <a:r>
              <a:rPr lang="en-US" sz="2400" dirty="0"/>
              <a:t> without coding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 smtClean="0"/>
              <a:t>Manage </a:t>
            </a:r>
            <a:r>
              <a:rPr lang="en-US" sz="2400" b="1" dirty="0"/>
              <a:t>Databases </a:t>
            </a:r>
            <a:r>
              <a:rPr lang="en-US" sz="2400" dirty="0"/>
              <a:t>– Store and organize app data efficiently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 smtClean="0"/>
              <a:t>Design </a:t>
            </a:r>
            <a:r>
              <a:rPr lang="en-US" sz="2400" b="1" dirty="0"/>
              <a:t>User Interfaces </a:t>
            </a:r>
            <a:r>
              <a:rPr lang="en-US" sz="2400" dirty="0"/>
              <a:t>– Create visually appealing and user-friendly app layouts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1" dirty="0" smtClean="0"/>
              <a:t>Build </a:t>
            </a:r>
            <a:r>
              <a:rPr lang="en-US" sz="2400" b="1" dirty="0"/>
              <a:t>Functional Features </a:t>
            </a:r>
            <a:r>
              <a:rPr lang="en-US" sz="2400" dirty="0"/>
              <a:t>– Add buttons, forms, and navigation for smooth app interaction.</a:t>
            </a:r>
            <a:endParaRPr lang="en-IN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458" y="2492808"/>
            <a:ext cx="5216670" cy="34714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473373" y="672264"/>
            <a:ext cx="7087552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METHODS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Google Shape;237;p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642321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Hands on development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paper to Implementation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real people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development.</a:t>
            </a:r>
            <a:endParaRPr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3600" dirty="0"/>
          </a:p>
        </p:txBody>
      </p:sp>
      <p:sp>
        <p:nvSpPr>
          <p:cNvPr id="239" name="Google Shape;239;p8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Drill</a:t>
            </a:r>
            <a:endParaRPr sz="3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p8" descr="Medhavi Skills University - Best University in Sikkim | Best College in  Sikk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3126" y="85320"/>
            <a:ext cx="1167920" cy="4119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Achievement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Google Shape;246;p9"/>
          <p:cNvSpPr txBox="1">
            <a:spLocks noGrp="1"/>
          </p:cNvSpPr>
          <p:nvPr>
            <p:ph type="body" idx="1"/>
          </p:nvPr>
        </p:nvSpPr>
        <p:spPr>
          <a:xfrm>
            <a:off x="571465" y="2739645"/>
            <a:ext cx="5632246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create a real world application and solve problems.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Drill</a:t>
            </a:r>
            <a:endParaRPr sz="32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9" descr="Medhavi Skills University - Best University in Sikkim | Best College in  Sikk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1355" y="86404"/>
            <a:ext cx="1167920" cy="4119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68" y="2500368"/>
            <a:ext cx="1915541" cy="40778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>
            <a:spLocks noGrp="1"/>
          </p:cNvSpPr>
          <p:nvPr>
            <p:ph type="title" idx="4294967295"/>
          </p:nvPr>
        </p:nvSpPr>
        <p:spPr>
          <a:xfrm>
            <a:off x="0" y="604778"/>
            <a:ext cx="121920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Skills Assessment </a:t>
            </a:r>
            <a:r>
              <a:rPr lang="en-US" u="sng" dirty="0">
                <a:latin typeface="Times New Roman"/>
                <a:ea typeface="Times New Roman"/>
                <a:cs typeface="Times New Roman"/>
                <a:sym typeface="Times New Roman"/>
              </a:rPr>
              <a:t>Schema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Drill</a:t>
            </a: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p10" descr="Medhavi Skills University - Best University in Sikkim | Best College in  Sikki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7941" y="86404"/>
            <a:ext cx="1167920" cy="411966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graphicFrame>
        <p:nvGraphicFramePr>
          <p:cNvPr id="257" name="Google Shape;257;p10"/>
          <p:cNvGraphicFramePr/>
          <p:nvPr/>
        </p:nvGraphicFramePr>
        <p:xfrm>
          <a:off x="1077306" y="2785070"/>
          <a:ext cx="9807750" cy="2817400"/>
        </p:xfrm>
        <a:graphic>
          <a:graphicData uri="http://schemas.openxmlformats.org/drawingml/2006/table">
            <a:tbl>
              <a:tblPr firstRow="1" bandRow="1">
                <a:noFill/>
                <a:tableStyleId>{DFF7C7C5-3FF2-475A-A05A-EB45264CBC43}</a:tableStyleId>
              </a:tblPr>
              <a:tblGrid>
                <a:gridCol w="322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3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175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PRACTICAL SCHEMA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75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Internal (</a:t>
                      </a:r>
                      <a:r>
                        <a:rPr lang="en-US" sz="1800" b="1"/>
                        <a:t>70 m</a:t>
                      </a:r>
                      <a:r>
                        <a:rPr lang="en-US" sz="1800" b="1" u="none" strike="noStrike" cap="none"/>
                        <a:t>arks)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solidFill>
                      <a:srgbClr val="F4B08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External (30 Marks)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5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On Job Performance/ Weekly Assessment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(50 Marks)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Log Book/ Portfolio</a:t>
                      </a:r>
                      <a:endParaRPr sz="1800" b="1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(15 Marks)</a:t>
                      </a:r>
                      <a:endParaRPr sz="1800" b="1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Attendance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(5 marks)</a:t>
                      </a:r>
                      <a:endParaRPr sz="1800" b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Skill Test + Viva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/>
                        <a:t>(30 Marks)</a:t>
                      </a:r>
                      <a:endParaRPr sz="1800" b="1" u="none" strike="noStrike" cap="none" dirty="0"/>
                    </a:p>
                  </a:txBody>
                  <a:tcPr marL="91450" marR="91450" marT="45725" marB="45725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314</Words>
  <Application>Microsoft Office PowerPoint</Application>
  <PresentationFormat>Widescreen</PresentationFormat>
  <Paragraphs>58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Noto Sans Symbols</vt:lpstr>
      <vt:lpstr>Times New Roman</vt:lpstr>
      <vt:lpstr>Wingdings</vt:lpstr>
      <vt:lpstr>Office Theme</vt:lpstr>
      <vt:lpstr>1_Office Theme</vt:lpstr>
      <vt:lpstr>              Skill Drill</vt:lpstr>
      <vt:lpstr>Purpose</vt:lpstr>
      <vt:lpstr>PowerPoint Presentation</vt:lpstr>
      <vt:lpstr>COURSE INSIGHTS</vt:lpstr>
      <vt:lpstr>WHY THE COURSE?</vt:lpstr>
      <vt:lpstr>Course Learning Outcomes</vt:lpstr>
      <vt:lpstr>THE LEARNING METHODS </vt:lpstr>
      <vt:lpstr>Course Achievement </vt:lpstr>
      <vt:lpstr>Skills Assessment Schema</vt:lpstr>
      <vt:lpstr>Registration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Skill Drill</dc:title>
  <dc:creator>RePack by Diakov</dc:creator>
  <cp:lastModifiedBy>KUNAL TAMANG</cp:lastModifiedBy>
  <cp:revision>5</cp:revision>
  <dcterms:created xsi:type="dcterms:W3CDTF">2022-09-27T09:37:35Z</dcterms:created>
  <dcterms:modified xsi:type="dcterms:W3CDTF">2025-03-03T05:54:59Z</dcterms:modified>
</cp:coreProperties>
</file>