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25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8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35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587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70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52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070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890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8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72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85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40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1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6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98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9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2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23CD93F-B06B-4656-A07B-99D62C4DAC5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D37BBE4-3CF7-4CD9-834A-2CBB62662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149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A090-3863-9C14-F782-4E0820BD9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372EF-FA61-216A-93B8-D19459556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A82D0004-CB92-F5D0-CD09-E183F8C7D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9" y="1625378"/>
            <a:ext cx="2730640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796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A82D0004-CB92-F5D0-CD09-E183F8C7D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68" y="1870801"/>
            <a:ext cx="2730640" cy="3245017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D6AC2C1-F2EA-1E96-B41A-97DDCB269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80" y="2087467"/>
            <a:ext cx="2502029" cy="28512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2ED5DB-8A52-7931-0D65-C53E9A6490BD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4925508" y="3493310"/>
            <a:ext cx="1440872" cy="1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B9CC9A-675A-6BB6-DC30-4913125D005A}"/>
              </a:ext>
            </a:extLst>
          </p:cNvPr>
          <p:cNvSpPr txBox="1"/>
          <p:nvPr/>
        </p:nvSpPr>
        <p:spPr>
          <a:xfrm>
            <a:off x="5177642" y="3554680"/>
            <a:ext cx="977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DEV 1 commits and pushes</a:t>
            </a:r>
          </a:p>
        </p:txBody>
      </p:sp>
    </p:spTree>
    <p:extLst>
      <p:ext uri="{BB962C8B-B14F-4D97-AF65-F5344CB8AC3E}">
        <p14:creationId xmlns:p14="http://schemas.microsoft.com/office/powerpoint/2010/main" val="42867464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A82D0004-CB92-F5D0-CD09-E183F8C7D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6" y="1588777"/>
            <a:ext cx="2730640" cy="324501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2ED5DB-8A52-7931-0D65-C53E9A6490B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905716" y="3199940"/>
            <a:ext cx="1005838" cy="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B9CC9A-675A-6BB6-DC30-4913125D005A}"/>
              </a:ext>
            </a:extLst>
          </p:cNvPr>
          <p:cNvSpPr txBox="1"/>
          <p:nvPr/>
        </p:nvSpPr>
        <p:spPr>
          <a:xfrm>
            <a:off x="4905716" y="3260781"/>
            <a:ext cx="1005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DEV 2 commits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AC1226F-79D0-A0AC-875B-82518AAE8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54" y="1566085"/>
            <a:ext cx="2744875" cy="3267709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495E8317-60DF-EC9F-B4CF-43882DF96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28" y="5482979"/>
            <a:ext cx="5378726" cy="78109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10BE28-67B1-324D-5340-AB7402475E43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 flipH="1">
            <a:off x="7283991" y="4833794"/>
            <a:ext cx="1" cy="64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838BE3-8AEE-FC54-5239-6F107B27763F}"/>
              </a:ext>
            </a:extLst>
          </p:cNvPr>
          <p:cNvSpPr txBox="1"/>
          <p:nvPr/>
        </p:nvSpPr>
        <p:spPr>
          <a:xfrm>
            <a:off x="7283991" y="4962729"/>
            <a:ext cx="1005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DEV 2 pushes</a:t>
            </a:r>
          </a:p>
        </p:txBody>
      </p:sp>
    </p:spTree>
    <p:extLst>
      <p:ext uri="{BB962C8B-B14F-4D97-AF65-F5344CB8AC3E}">
        <p14:creationId xmlns:p14="http://schemas.microsoft.com/office/powerpoint/2010/main" val="18362972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AC1226F-79D0-A0AC-875B-82518AAE8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11" y="1479000"/>
            <a:ext cx="2744875" cy="326770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4DBD300-F9B2-96A7-6817-91EC2A3E8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31" y="1122026"/>
            <a:ext cx="5334274" cy="39816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34F173-F4D5-608E-149C-60149DD8243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736086" y="3112854"/>
            <a:ext cx="929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62B4C0-28B3-E269-DB36-618E797A0992}"/>
              </a:ext>
            </a:extLst>
          </p:cNvPr>
          <p:cNvSpPr txBox="1"/>
          <p:nvPr/>
        </p:nvSpPr>
        <p:spPr>
          <a:xfrm>
            <a:off x="3748589" y="3142942"/>
            <a:ext cx="916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DEV 2 pulls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D659AB-E9C2-3A68-6839-0B95446C0D9D}"/>
              </a:ext>
            </a:extLst>
          </p:cNvPr>
          <p:cNvSpPr/>
          <p:nvPr/>
        </p:nvSpPr>
        <p:spPr>
          <a:xfrm>
            <a:off x="11019663" y="2896401"/>
            <a:ext cx="441739" cy="432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C0B6F2-97D8-1686-BEB5-BCA5AA251BAA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9999605" y="3112853"/>
            <a:ext cx="1020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52E155-6763-F138-46D6-A8993B0F18DE}"/>
              </a:ext>
            </a:extLst>
          </p:cNvPr>
          <p:cNvSpPr txBox="1"/>
          <p:nvPr/>
        </p:nvSpPr>
        <p:spPr>
          <a:xfrm>
            <a:off x="10047276" y="2542778"/>
            <a:ext cx="9167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DEV 2 commits and pushes</a:t>
            </a:r>
          </a:p>
        </p:txBody>
      </p:sp>
    </p:spTree>
    <p:extLst>
      <p:ext uri="{BB962C8B-B14F-4D97-AF65-F5344CB8AC3E}">
        <p14:creationId xmlns:p14="http://schemas.microsoft.com/office/powerpoint/2010/main" val="12599771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</TotalTime>
  <Words>19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Tamjid Hossain</dc:creator>
  <cp:lastModifiedBy>Tamjid Hossain</cp:lastModifiedBy>
  <cp:revision>1</cp:revision>
  <dcterms:created xsi:type="dcterms:W3CDTF">2023-01-30T22:24:42Z</dcterms:created>
  <dcterms:modified xsi:type="dcterms:W3CDTF">2023-01-30T22:37:54Z</dcterms:modified>
</cp:coreProperties>
</file>