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58" r:id="rId4"/>
    <p:sldId id="259" r:id="rId5"/>
    <p:sldId id="31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69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C4F74-2093-23CB-8EE1-07EBBA896B1B}" v="468" dt="2023-03-07T05:47:38.524"/>
    <p1510:client id="{71B660BB-A46F-B459-9EFA-849BCC8CF7C3}" v="337" dt="2023-03-06T16:17:4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>
        <p:guide orient="horz" pos="4176"/>
        <p:guide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n Bilal" userId="S::rayann.bilal@herovired.onmicrosoft.com::0da9cb63-6075-4c75-adf6-30b73a8926f1" providerId="AD" clId="Web-{71B660BB-A46F-B459-9EFA-849BCC8CF7C3}"/>
    <pc:docChg chg="addSld delSld modSld sldOrd">
      <pc:chgData name="Rayann Bilal" userId="S::rayann.bilal@herovired.onmicrosoft.com::0da9cb63-6075-4c75-adf6-30b73a8926f1" providerId="AD" clId="Web-{71B660BB-A46F-B459-9EFA-849BCC8CF7C3}" dt="2023-03-06T16:17:41.644" v="198"/>
      <pc:docMkLst>
        <pc:docMk/>
      </pc:docMkLst>
      <pc:sldChg chg="modSp">
        <pc:chgData name="Rayann Bilal" userId="S::rayann.bilal@herovired.onmicrosoft.com::0da9cb63-6075-4c75-adf6-30b73a8926f1" providerId="AD" clId="Web-{71B660BB-A46F-B459-9EFA-849BCC8CF7C3}" dt="2023-03-06T16:02:18.539" v="14" actId="20577"/>
        <pc:sldMkLst>
          <pc:docMk/>
          <pc:sldMk cId="0" sldId="256"/>
        </pc:sldMkLst>
        <pc:spChg chg="mod">
          <ac:chgData name="Rayann Bilal" userId="S::rayann.bilal@herovired.onmicrosoft.com::0da9cb63-6075-4c75-adf6-30b73a8926f1" providerId="AD" clId="Web-{71B660BB-A46F-B459-9EFA-849BCC8CF7C3}" dt="2023-03-06T16:02:18.539" v="14" actId="20577"/>
          <ac:spMkLst>
            <pc:docMk/>
            <pc:sldMk cId="0" sldId="256"/>
            <ac:spMk id="111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2:11.086" v="13" actId="20577"/>
        <pc:sldMkLst>
          <pc:docMk/>
          <pc:sldMk cId="2995321941" sldId="258"/>
        </pc:sldMkLst>
        <pc:spChg chg="mod">
          <ac:chgData name="Rayann Bilal" userId="S::rayann.bilal@herovired.onmicrosoft.com::0da9cb63-6075-4c75-adf6-30b73a8926f1" providerId="AD" clId="Web-{71B660BB-A46F-B459-9EFA-849BCC8CF7C3}" dt="2023-03-06T16:02:11.086" v="13" actId="20577"/>
          <ac:spMkLst>
            <pc:docMk/>
            <pc:sldMk cId="2995321941" sldId="258"/>
            <ac:spMk id="126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2:31.211" v="16" actId="20577"/>
        <pc:sldMkLst>
          <pc:docMk/>
          <pc:sldMk cId="0" sldId="262"/>
        </pc:sldMkLst>
        <pc:spChg chg="mod">
          <ac:chgData name="Rayann Bilal" userId="S::rayann.bilal@herovired.onmicrosoft.com::0da9cb63-6075-4c75-adf6-30b73a8926f1" providerId="AD" clId="Web-{71B660BB-A46F-B459-9EFA-849BCC8CF7C3}" dt="2023-03-06T16:02:31.211" v="16" actId="20577"/>
          <ac:spMkLst>
            <pc:docMk/>
            <pc:sldMk cId="0" sldId="262"/>
            <ac:spMk id="154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2:00.413" v="10" actId="20577"/>
        <pc:sldMkLst>
          <pc:docMk/>
          <pc:sldMk cId="2544292853" sldId="263"/>
        </pc:sldMkLst>
        <pc:spChg chg="mod">
          <ac:chgData name="Rayann Bilal" userId="S::rayann.bilal@herovired.onmicrosoft.com::0da9cb63-6075-4c75-adf6-30b73a8926f1" providerId="AD" clId="Web-{71B660BB-A46F-B459-9EFA-849BCC8CF7C3}" dt="2023-03-06T16:02:00.413" v="10" actId="20577"/>
          <ac:spMkLst>
            <pc:docMk/>
            <pc:sldMk cId="2544292853" sldId="263"/>
            <ac:spMk id="154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1:28.162" v="6" actId="20577"/>
        <pc:sldMkLst>
          <pc:docMk/>
          <pc:sldMk cId="4203528326" sldId="264"/>
        </pc:sldMkLst>
        <pc:spChg chg="mod">
          <ac:chgData name="Rayann Bilal" userId="S::rayann.bilal@herovired.onmicrosoft.com::0da9cb63-6075-4c75-adf6-30b73a8926f1" providerId="AD" clId="Web-{71B660BB-A46F-B459-9EFA-849BCC8CF7C3}" dt="2023-03-06T16:01:28.162" v="6" actId="20577"/>
          <ac:spMkLst>
            <pc:docMk/>
            <pc:sldMk cId="4203528326" sldId="264"/>
            <ac:spMk id="10" creationId="{03050B17-7663-65D5-CEC4-3E77D4632CD4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1:47.397" v="9" actId="20577"/>
        <pc:sldMkLst>
          <pc:docMk/>
          <pc:sldMk cId="775390884" sldId="265"/>
        </pc:sldMkLst>
        <pc:spChg chg="mod">
          <ac:chgData name="Rayann Bilal" userId="S::rayann.bilal@herovired.onmicrosoft.com::0da9cb63-6075-4c75-adf6-30b73a8926f1" providerId="AD" clId="Web-{71B660BB-A46F-B459-9EFA-849BCC8CF7C3}" dt="2023-03-06T16:01:47.397" v="9" actId="20577"/>
          <ac:spMkLst>
            <pc:docMk/>
            <pc:sldMk cId="775390884" sldId="265"/>
            <ac:spMk id="156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3:33.010" v="19" actId="20577"/>
        <pc:sldMkLst>
          <pc:docMk/>
          <pc:sldMk cId="708721741" sldId="268"/>
        </pc:sldMkLst>
        <pc:spChg chg="mod">
          <ac:chgData name="Rayann Bilal" userId="S::rayann.bilal@herovired.onmicrosoft.com::0da9cb63-6075-4c75-adf6-30b73a8926f1" providerId="AD" clId="Web-{71B660BB-A46F-B459-9EFA-849BCC8CF7C3}" dt="2023-03-06T16:03:33.010" v="19" actId="20577"/>
          <ac:spMkLst>
            <pc:docMk/>
            <pc:sldMk cId="708721741" sldId="268"/>
            <ac:spMk id="3" creationId="{F9B1223D-31BE-14C5-DF78-FC91E12C6BA8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7:23.141" v="21" actId="20577"/>
        <pc:sldMkLst>
          <pc:docMk/>
          <pc:sldMk cId="1933754865" sldId="270"/>
        </pc:sldMkLst>
        <pc:spChg chg="mod">
          <ac:chgData name="Rayann Bilal" userId="S::rayann.bilal@herovired.onmicrosoft.com::0da9cb63-6075-4c75-adf6-30b73a8926f1" providerId="AD" clId="Web-{71B660BB-A46F-B459-9EFA-849BCC8CF7C3}" dt="2023-03-06T16:07:23.141" v="21" actId="20577"/>
          <ac:spMkLst>
            <pc:docMk/>
            <pc:sldMk cId="1933754865" sldId="270"/>
            <ac:spMk id="3" creationId="{F9B1223D-31BE-14C5-DF78-FC91E12C6BA8}"/>
          </ac:spMkLst>
        </pc:spChg>
        <pc:picChg chg="mod">
          <ac:chgData name="Rayann Bilal" userId="S::rayann.bilal@herovired.onmicrosoft.com::0da9cb63-6075-4c75-adf6-30b73a8926f1" providerId="AD" clId="Web-{71B660BB-A46F-B459-9EFA-849BCC8CF7C3}" dt="2023-03-06T16:04:14.480" v="20" actId="1076"/>
          <ac:picMkLst>
            <pc:docMk/>
            <pc:sldMk cId="1933754865" sldId="270"/>
            <ac:picMk id="4" creationId="{ED1F98BD-A5CD-6011-CC03-A46DFE3B9A93}"/>
          </ac:picMkLst>
        </pc:picChg>
      </pc:sldChg>
      <pc:sldChg chg="modSp">
        <pc:chgData name="Rayann Bilal" userId="S::rayann.bilal@herovired.onmicrosoft.com::0da9cb63-6075-4c75-adf6-30b73a8926f1" providerId="AD" clId="Web-{71B660BB-A46F-B459-9EFA-849BCC8CF7C3}" dt="2023-03-06T16:08:34.456" v="57" actId="20577"/>
        <pc:sldMkLst>
          <pc:docMk/>
          <pc:sldMk cId="3705531105" sldId="271"/>
        </pc:sldMkLst>
        <pc:spChg chg="mod">
          <ac:chgData name="Rayann Bilal" userId="S::rayann.bilal@herovired.onmicrosoft.com::0da9cb63-6075-4c75-adf6-30b73a8926f1" providerId="AD" clId="Web-{71B660BB-A46F-B459-9EFA-849BCC8CF7C3}" dt="2023-03-06T16:08:34.456" v="57" actId="20577"/>
          <ac:spMkLst>
            <pc:docMk/>
            <pc:sldMk cId="3705531105" sldId="271"/>
            <ac:spMk id="154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08:29.081" v="54" actId="20577"/>
        <pc:sldMkLst>
          <pc:docMk/>
          <pc:sldMk cId="1472111260" sldId="272"/>
        </pc:sldMkLst>
        <pc:spChg chg="mod">
          <ac:chgData name="Rayann Bilal" userId="S::rayann.bilal@herovired.onmicrosoft.com::0da9cb63-6075-4c75-adf6-30b73a8926f1" providerId="AD" clId="Web-{71B660BB-A46F-B459-9EFA-849BCC8CF7C3}" dt="2023-03-06T16:08:29.081" v="54" actId="20577"/>
          <ac:spMkLst>
            <pc:docMk/>
            <pc:sldMk cId="1472111260" sldId="272"/>
            <ac:spMk id="154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11:07.914" v="58" actId="1076"/>
        <pc:sldMkLst>
          <pc:docMk/>
          <pc:sldMk cId="2289242462" sldId="273"/>
        </pc:sldMkLst>
        <pc:spChg chg="mod">
          <ac:chgData name="Rayann Bilal" userId="S::rayann.bilal@herovired.onmicrosoft.com::0da9cb63-6075-4c75-adf6-30b73a8926f1" providerId="AD" clId="Web-{71B660BB-A46F-B459-9EFA-849BCC8CF7C3}" dt="2023-03-06T16:11:07.914" v="58" actId="1076"/>
          <ac:spMkLst>
            <pc:docMk/>
            <pc:sldMk cId="2289242462" sldId="273"/>
            <ac:spMk id="23" creationId="{DEE674F2-0275-0820-9368-569775B4C442}"/>
          </ac:spMkLst>
        </pc:spChg>
        <pc:spChg chg="mod">
          <ac:chgData name="Rayann Bilal" userId="S::rayann.bilal@herovired.onmicrosoft.com::0da9cb63-6075-4c75-adf6-30b73a8926f1" providerId="AD" clId="Web-{71B660BB-A46F-B459-9EFA-849BCC8CF7C3}" dt="2023-03-06T16:08:25.456" v="48" actId="20577"/>
          <ac:spMkLst>
            <pc:docMk/>
            <pc:sldMk cId="2289242462" sldId="273"/>
            <ac:spMk id="154" creationId="{00000000-0000-0000-0000-000000000000}"/>
          </ac:spMkLst>
        </pc:spChg>
      </pc:sldChg>
      <pc:sldChg chg="modSp">
        <pc:chgData name="Rayann Bilal" userId="S::rayann.bilal@herovired.onmicrosoft.com::0da9cb63-6075-4c75-adf6-30b73a8926f1" providerId="AD" clId="Web-{71B660BB-A46F-B459-9EFA-849BCC8CF7C3}" dt="2023-03-06T16:13:04.339" v="66" actId="1076"/>
        <pc:sldMkLst>
          <pc:docMk/>
          <pc:sldMk cId="2699987154" sldId="274"/>
        </pc:sldMkLst>
        <pc:spChg chg="mod">
          <ac:chgData name="Rayann Bilal" userId="S::rayann.bilal@herovired.onmicrosoft.com::0da9cb63-6075-4c75-adf6-30b73a8926f1" providerId="AD" clId="Web-{71B660BB-A46F-B459-9EFA-849BCC8CF7C3}" dt="2023-03-06T16:13:04.339" v="66" actId="1076"/>
          <ac:spMkLst>
            <pc:docMk/>
            <pc:sldMk cId="2699987154" sldId="274"/>
            <ac:spMk id="6" creationId="{CB83E911-D3E8-B30F-CABD-B3D3E7CAD51C}"/>
          </ac:spMkLst>
        </pc:spChg>
        <pc:spChg chg="mod">
          <ac:chgData name="Rayann Bilal" userId="S::rayann.bilal@herovired.onmicrosoft.com::0da9cb63-6075-4c75-adf6-30b73a8926f1" providerId="AD" clId="Web-{71B660BB-A46F-B459-9EFA-849BCC8CF7C3}" dt="2023-03-06T16:08:21.987" v="42" actId="20577"/>
          <ac:spMkLst>
            <pc:docMk/>
            <pc:sldMk cId="2699987154" sldId="274"/>
            <ac:spMk id="154" creationId="{00000000-0000-0000-0000-000000000000}"/>
          </ac:spMkLst>
        </pc:spChg>
      </pc:sldChg>
      <pc:sldChg chg="del">
        <pc:chgData name="Rayann Bilal" userId="S::rayann.bilal@herovired.onmicrosoft.com::0da9cb63-6075-4c75-adf6-30b73a8926f1" providerId="AD" clId="Web-{71B660BB-A46F-B459-9EFA-849BCC8CF7C3}" dt="2023-03-06T16:17:41.644" v="198"/>
        <pc:sldMkLst>
          <pc:docMk/>
          <pc:sldMk cId="2167111163" sldId="276"/>
        </pc:sldMkLst>
      </pc:sldChg>
      <pc:sldChg chg="addSp delSp modSp new ord">
        <pc:chgData name="Rayann Bilal" userId="S::rayann.bilal@herovired.onmicrosoft.com::0da9cb63-6075-4c75-adf6-30b73a8926f1" providerId="AD" clId="Web-{71B660BB-A46F-B459-9EFA-849BCC8CF7C3}" dt="2023-03-06T16:17:01.346" v="197" actId="1076"/>
        <pc:sldMkLst>
          <pc:docMk/>
          <pc:sldMk cId="3876532358" sldId="311"/>
        </pc:sldMkLst>
        <pc:spChg chg="add">
          <ac:chgData name="Rayann Bilal" userId="S::rayann.bilal@herovired.onmicrosoft.com::0da9cb63-6075-4c75-adf6-30b73a8926f1" providerId="AD" clId="Web-{71B660BB-A46F-B459-9EFA-849BCC8CF7C3}" dt="2023-03-06T16:12:22.072" v="62"/>
          <ac:spMkLst>
            <pc:docMk/>
            <pc:sldMk cId="3876532358" sldId="311"/>
            <ac:spMk id="3" creationId="{72DCD603-744F-C83A-D7CA-CBED43541249}"/>
          </ac:spMkLst>
        </pc:spChg>
        <pc:spChg chg="add">
          <ac:chgData name="Rayann Bilal" userId="S::rayann.bilal@herovired.onmicrosoft.com::0da9cb63-6075-4c75-adf6-30b73a8926f1" providerId="AD" clId="Web-{71B660BB-A46F-B459-9EFA-849BCC8CF7C3}" dt="2023-03-06T16:12:29.853" v="63"/>
          <ac:spMkLst>
            <pc:docMk/>
            <pc:sldMk cId="3876532358" sldId="311"/>
            <ac:spMk id="5" creationId="{CA7BEDB0-D9FC-B52E-795E-E974CE4E9AC6}"/>
          </ac:spMkLst>
        </pc:spChg>
        <pc:spChg chg="add">
          <ac:chgData name="Rayann Bilal" userId="S::rayann.bilal@herovired.onmicrosoft.com::0da9cb63-6075-4c75-adf6-30b73a8926f1" providerId="AD" clId="Web-{71B660BB-A46F-B459-9EFA-849BCC8CF7C3}" dt="2023-03-06T16:12:37.291" v="64"/>
          <ac:spMkLst>
            <pc:docMk/>
            <pc:sldMk cId="3876532358" sldId="311"/>
            <ac:spMk id="7" creationId="{F6D5AE45-B1F6-B751-50E7-096923295AEF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13" v="166" actId="1076"/>
          <ac:spMkLst>
            <pc:docMk/>
            <pc:sldMk cId="3876532358" sldId="311"/>
            <ac:spMk id="9" creationId="{118845FA-A571-53DC-A50D-EE3321603A88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44" v="169" actId="1076"/>
          <ac:spMkLst>
            <pc:docMk/>
            <pc:sldMk cId="3876532358" sldId="311"/>
            <ac:spMk id="15" creationId="{1ACCA7A2-A591-6BA7-A532-835122FEE150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44" v="170" actId="1076"/>
          <ac:spMkLst>
            <pc:docMk/>
            <pc:sldMk cId="3876532358" sldId="311"/>
            <ac:spMk id="17" creationId="{F8C0C4FA-51ED-CB1A-15A6-CE32AF5FDD33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60" v="171" actId="1076"/>
          <ac:spMkLst>
            <pc:docMk/>
            <pc:sldMk cId="3876532358" sldId="311"/>
            <ac:spMk id="19" creationId="{3F958D9A-3A19-508E-3AE0-956F06CEE2E1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75" v="172" actId="1076"/>
          <ac:spMkLst>
            <pc:docMk/>
            <pc:sldMk cId="3876532358" sldId="311"/>
            <ac:spMk id="21" creationId="{0E2A264A-2C68-497B-FCD7-B4768EB8242F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75" v="173" actId="1076"/>
          <ac:spMkLst>
            <pc:docMk/>
            <pc:sldMk cId="3876532358" sldId="311"/>
            <ac:spMk id="23" creationId="{5D9C823D-CAC4-D232-5C6D-21DB94ECA5B0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20.091" v="174" actId="1076"/>
          <ac:spMkLst>
            <pc:docMk/>
            <pc:sldMk cId="3876532358" sldId="311"/>
            <ac:spMk id="25" creationId="{BEE93FDA-2B47-AB6C-0BD5-0C8239FD699F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20"/>
          <ac:spMkLst>
            <pc:docMk/>
            <pc:sldMk cId="3876532358" sldId="311"/>
            <ac:spMk id="27" creationId="{5E77C3B3-03B9-CD88-44F1-7CD0F16BC932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7"/>
          <ac:spMkLst>
            <pc:docMk/>
            <pc:sldMk cId="3876532358" sldId="311"/>
            <ac:spMk id="33" creationId="{A9A70B47-FE8C-1E9B-F47C-DF7056259048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6"/>
          <ac:spMkLst>
            <pc:docMk/>
            <pc:sldMk cId="3876532358" sldId="311"/>
            <ac:spMk id="35" creationId="{F8481913-1256-2E3A-3DFE-81E00320AECC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5"/>
          <ac:spMkLst>
            <pc:docMk/>
            <pc:sldMk cId="3876532358" sldId="311"/>
            <ac:spMk id="37" creationId="{7D8D7980-26DF-2715-23EA-2772502EB986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4"/>
          <ac:spMkLst>
            <pc:docMk/>
            <pc:sldMk cId="3876532358" sldId="311"/>
            <ac:spMk id="39" creationId="{1C2A853D-7A82-7217-1124-5ACB15CFA2E2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3"/>
          <ac:spMkLst>
            <pc:docMk/>
            <pc:sldMk cId="3876532358" sldId="311"/>
            <ac:spMk id="41" creationId="{5FB01B3D-D1CD-5265-8DC3-844C6C24D491}"/>
          </ac:spMkLst>
        </pc:spChg>
        <pc:spChg chg="add del mod">
          <ac:chgData name="Rayann Bilal" userId="S::rayann.bilal@herovired.onmicrosoft.com::0da9cb63-6075-4c75-adf6-30b73a8926f1" providerId="AD" clId="Web-{71B660BB-A46F-B459-9EFA-849BCC8CF7C3}" dt="2023-03-06T16:13:46.887" v="112"/>
          <ac:spMkLst>
            <pc:docMk/>
            <pc:sldMk cId="3876532358" sldId="311"/>
            <ac:spMk id="43" creationId="{E413892C-6A44-6792-5041-C9118C7522E0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13.497" v="157" actId="1076"/>
          <ac:spMkLst>
            <pc:docMk/>
            <pc:sldMk cId="3876532358" sldId="311"/>
            <ac:spMk id="45" creationId="{FDA2F385-C1CD-B434-F611-68F9B19174A1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5:07.108" v="181" actId="20577"/>
          <ac:spMkLst>
            <pc:docMk/>
            <pc:sldMk cId="3876532358" sldId="311"/>
            <ac:spMk id="51" creationId="{6D3C09A8-20E6-999A-9D87-036A12BB4F83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40.654" v="175" actId="20577"/>
          <ac:spMkLst>
            <pc:docMk/>
            <pc:sldMk cId="3876532358" sldId="311"/>
            <ac:spMk id="53" creationId="{2C2B3066-F28B-4083-DD4F-AD11F923FC7C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13.544" v="162" actId="1076"/>
          <ac:spMkLst>
            <pc:docMk/>
            <pc:sldMk cId="3876532358" sldId="311"/>
            <ac:spMk id="55" creationId="{4A5DE60C-C444-4EC1-F12A-9120F2007E05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13.559" v="163" actId="1076"/>
          <ac:spMkLst>
            <pc:docMk/>
            <pc:sldMk cId="3876532358" sldId="311"/>
            <ac:spMk id="57" creationId="{A5A96CC3-BEB8-1A7D-22F1-F9CB70E7ED6B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13.575" v="164" actId="1076"/>
          <ac:spMkLst>
            <pc:docMk/>
            <pc:sldMk cId="3876532358" sldId="311"/>
            <ac:spMk id="59" creationId="{1C65E135-E0B0-B5C7-9EE1-832F567E2400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4:13.575" v="165" actId="1076"/>
          <ac:spMkLst>
            <pc:docMk/>
            <pc:sldMk cId="3876532358" sldId="311"/>
            <ac:spMk id="61" creationId="{EEEDB760-6D3F-FFFD-4754-DAE100391586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7:01.346" v="197" actId="1076"/>
          <ac:spMkLst>
            <pc:docMk/>
            <pc:sldMk cId="3876532358" sldId="311"/>
            <ac:spMk id="63" creationId="{E6F6DB33-06A8-C8F7-14F9-409BA2863BB3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6:50.751" v="196" actId="1076"/>
          <ac:spMkLst>
            <pc:docMk/>
            <pc:sldMk cId="3876532358" sldId="311"/>
            <ac:spMk id="65" creationId="{BDB49F94-7C27-9E63-B214-2C3EAA50280D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6:24.626" v="192" actId="1076"/>
          <ac:spMkLst>
            <pc:docMk/>
            <pc:sldMk cId="3876532358" sldId="311"/>
            <ac:spMk id="67" creationId="{F2D3C40A-0ED9-89A2-5A24-619F6766B7DC}"/>
          </ac:spMkLst>
        </pc:spChg>
        <pc:spChg chg="add mod">
          <ac:chgData name="Rayann Bilal" userId="S::rayann.bilal@herovired.onmicrosoft.com::0da9cb63-6075-4c75-adf6-30b73a8926f1" providerId="AD" clId="Web-{71B660BB-A46F-B459-9EFA-849BCC8CF7C3}" dt="2023-03-06T16:16:19.344" v="190" actId="1076"/>
          <ac:spMkLst>
            <pc:docMk/>
            <pc:sldMk cId="3876532358" sldId="311"/>
            <ac:spMk id="69" creationId="{D3F65BC7-5840-BC35-94CB-A9DB2C641611}"/>
          </ac:spMkLst>
        </pc:spChg>
        <pc:cxnChg chg="add mod">
          <ac:chgData name="Rayann Bilal" userId="S::rayann.bilal@herovired.onmicrosoft.com::0da9cb63-6075-4c75-adf6-30b73a8926f1" providerId="AD" clId="Web-{71B660BB-A46F-B459-9EFA-849BCC8CF7C3}" dt="2023-03-06T16:14:20.013" v="167" actId="1076"/>
          <ac:cxnSpMkLst>
            <pc:docMk/>
            <pc:sldMk cId="3876532358" sldId="311"/>
            <ac:cxnSpMk id="11" creationId="{86A4E613-9D1B-2B53-3432-CCF33D33CB98}"/>
          </ac:cxnSpMkLst>
        </pc:cxnChg>
        <pc:cxnChg chg="add mod">
          <ac:chgData name="Rayann Bilal" userId="S::rayann.bilal@herovired.onmicrosoft.com::0da9cb63-6075-4c75-adf6-30b73a8926f1" providerId="AD" clId="Web-{71B660BB-A46F-B459-9EFA-849BCC8CF7C3}" dt="2023-03-06T16:14:20.028" v="168" actId="1076"/>
          <ac:cxnSpMkLst>
            <pc:docMk/>
            <pc:sldMk cId="3876532358" sldId="311"/>
            <ac:cxnSpMk id="13" creationId="{BA0AE39E-1CE9-EC0B-AF8A-5C22C851E675}"/>
          </ac:cxnSpMkLst>
        </pc:cxnChg>
        <pc:cxnChg chg="add del mod">
          <ac:chgData name="Rayann Bilal" userId="S::rayann.bilal@herovired.onmicrosoft.com::0da9cb63-6075-4c75-adf6-30b73a8926f1" providerId="AD" clId="Web-{71B660BB-A46F-B459-9EFA-849BCC8CF7C3}" dt="2023-03-06T16:13:46.887" v="119"/>
          <ac:cxnSpMkLst>
            <pc:docMk/>
            <pc:sldMk cId="3876532358" sldId="311"/>
            <ac:cxnSpMk id="29" creationId="{47D9BE1D-98A2-570F-699D-90F63B989A42}"/>
          </ac:cxnSpMkLst>
        </pc:cxnChg>
        <pc:cxnChg chg="add del mod">
          <ac:chgData name="Rayann Bilal" userId="S::rayann.bilal@herovired.onmicrosoft.com::0da9cb63-6075-4c75-adf6-30b73a8926f1" providerId="AD" clId="Web-{71B660BB-A46F-B459-9EFA-849BCC8CF7C3}" dt="2023-03-06T16:13:46.887" v="118"/>
          <ac:cxnSpMkLst>
            <pc:docMk/>
            <pc:sldMk cId="3876532358" sldId="311"/>
            <ac:cxnSpMk id="31" creationId="{E4D1122F-4CB8-3B49-F57D-4F78E8292F8E}"/>
          </ac:cxnSpMkLst>
        </pc:cxnChg>
        <pc:cxnChg chg="add mod">
          <ac:chgData name="Rayann Bilal" userId="S::rayann.bilal@herovired.onmicrosoft.com::0da9cb63-6075-4c75-adf6-30b73a8926f1" providerId="AD" clId="Web-{71B660BB-A46F-B459-9EFA-849BCC8CF7C3}" dt="2023-03-06T16:14:13.497" v="158" actId="1076"/>
          <ac:cxnSpMkLst>
            <pc:docMk/>
            <pc:sldMk cId="3876532358" sldId="311"/>
            <ac:cxnSpMk id="47" creationId="{E7D29984-4E30-877C-AB0E-38DFA282F27C}"/>
          </ac:cxnSpMkLst>
        </pc:cxnChg>
        <pc:cxnChg chg="add mod">
          <ac:chgData name="Rayann Bilal" userId="S::rayann.bilal@herovired.onmicrosoft.com::0da9cb63-6075-4c75-adf6-30b73a8926f1" providerId="AD" clId="Web-{71B660BB-A46F-B459-9EFA-849BCC8CF7C3}" dt="2023-03-06T16:14:13.513" v="159" actId="1076"/>
          <ac:cxnSpMkLst>
            <pc:docMk/>
            <pc:sldMk cId="3876532358" sldId="311"/>
            <ac:cxnSpMk id="49" creationId="{9C2FCA2B-449E-7C8B-ED55-149E5CA22DFA}"/>
          </ac:cxnSpMkLst>
        </pc:cxnChg>
      </pc:sldChg>
    </pc:docChg>
  </pc:docChgLst>
  <pc:docChgLst>
    <pc:chgData name="Rayann Bilal" userId="S::rayann.bilal@herovired.onmicrosoft.com::0da9cb63-6075-4c75-adf6-30b73a8926f1" providerId="AD" clId="Web-{643C4F74-2093-23CB-8EE1-07EBBA896B1B}"/>
    <pc:docChg chg="addSld delSld modSld">
      <pc:chgData name="Rayann Bilal" userId="S::rayann.bilal@herovired.onmicrosoft.com::0da9cb63-6075-4c75-adf6-30b73a8926f1" providerId="AD" clId="Web-{643C4F74-2093-23CB-8EE1-07EBBA896B1B}" dt="2023-03-07T05:47:38.524" v="414" actId="20577"/>
      <pc:docMkLst>
        <pc:docMk/>
      </pc:docMkLst>
      <pc:sldChg chg="modSp">
        <pc:chgData name="Rayann Bilal" userId="S::rayann.bilal@herovired.onmicrosoft.com::0da9cb63-6075-4c75-adf6-30b73a8926f1" providerId="AD" clId="Web-{643C4F74-2093-23CB-8EE1-07EBBA896B1B}" dt="2023-03-07T05:17:58.944" v="3" actId="1076"/>
        <pc:sldMkLst>
          <pc:docMk/>
          <pc:sldMk cId="3705531105" sldId="271"/>
        </pc:sldMkLst>
        <pc:spChg chg="mod">
          <ac:chgData name="Rayann Bilal" userId="S::rayann.bilal@herovired.onmicrosoft.com::0da9cb63-6075-4c75-adf6-30b73a8926f1" providerId="AD" clId="Web-{643C4F74-2093-23CB-8EE1-07EBBA896B1B}" dt="2023-03-07T05:17:58.944" v="3" actId="1076"/>
          <ac:spMkLst>
            <pc:docMk/>
            <pc:sldMk cId="3705531105" sldId="271"/>
            <ac:spMk id="3" creationId="{F9B1223D-31BE-14C5-DF78-FC91E12C6BA8}"/>
          </ac:spMkLst>
        </pc:spChg>
      </pc:sldChg>
      <pc:sldChg chg="addSp delSp modSp">
        <pc:chgData name="Rayann Bilal" userId="S::rayann.bilal@herovired.onmicrosoft.com::0da9cb63-6075-4c75-adf6-30b73a8926f1" providerId="AD" clId="Web-{643C4F74-2093-23CB-8EE1-07EBBA896B1B}" dt="2023-03-07T05:22:02.839" v="102" actId="20577"/>
        <pc:sldMkLst>
          <pc:docMk/>
          <pc:sldMk cId="2231728909" sldId="277"/>
        </pc:sldMkLst>
        <pc:spChg chg="add mod">
          <ac:chgData name="Rayann Bilal" userId="S::rayann.bilal@herovired.onmicrosoft.com::0da9cb63-6075-4c75-adf6-30b73a8926f1" providerId="AD" clId="Web-{643C4F74-2093-23CB-8EE1-07EBBA896B1B}" dt="2023-03-07T05:21:18.088" v="74" actId="1076"/>
          <ac:spMkLst>
            <pc:docMk/>
            <pc:sldMk cId="2231728909" sldId="277"/>
            <ac:spMk id="6" creationId="{76DCF361-667C-130E-8395-21398271BCF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35" v="77" actId="1076"/>
          <ac:spMkLst>
            <pc:docMk/>
            <pc:sldMk cId="2231728909" sldId="277"/>
            <ac:spMk id="12" creationId="{994961B1-E791-AEDD-F09D-A87E296552D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51" v="78" actId="1076"/>
          <ac:spMkLst>
            <pc:docMk/>
            <pc:sldMk cId="2231728909" sldId="277"/>
            <ac:spMk id="14" creationId="{2C877F57-1498-4E07-9652-83C665291B42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66" v="79" actId="1076"/>
          <ac:spMkLst>
            <pc:docMk/>
            <pc:sldMk cId="2231728909" sldId="277"/>
            <ac:spMk id="17" creationId="{71D4170B-8815-21E4-42BB-23953536CCC8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66" v="80" actId="1076"/>
          <ac:spMkLst>
            <pc:docMk/>
            <pc:sldMk cId="2231728909" sldId="277"/>
            <ac:spMk id="19" creationId="{C606CFF3-90D6-3D93-18FD-709EC036CA58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98" v="81" actId="1076"/>
          <ac:spMkLst>
            <pc:docMk/>
            <pc:sldMk cId="2231728909" sldId="277"/>
            <ac:spMk id="21" creationId="{B8E362A9-FE74-E573-77C1-89A457794824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198" v="82" actId="1076"/>
          <ac:spMkLst>
            <pc:docMk/>
            <pc:sldMk cId="2231728909" sldId="277"/>
            <ac:spMk id="23" creationId="{5AADB304-654C-9AEE-ED98-6DAF480391B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213" v="83" actId="1076"/>
          <ac:spMkLst>
            <pc:docMk/>
            <pc:sldMk cId="2231728909" sldId="277"/>
            <ac:spMk id="25" creationId="{7D7406AD-D824-AF9A-1305-B4CC1B1CE392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260" v="86" actId="1076"/>
          <ac:spMkLst>
            <pc:docMk/>
            <pc:sldMk cId="2231728909" sldId="277"/>
            <ac:spMk id="31" creationId="{0D243E7B-1C69-F1F6-5DCD-1949A71C762D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2:02.839" v="102" actId="20577"/>
          <ac:spMkLst>
            <pc:docMk/>
            <pc:sldMk cId="2231728909" sldId="277"/>
            <ac:spMk id="33" creationId="{B2719374-FD13-878B-EEC7-3C5F60A1150F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291" v="88" actId="1076"/>
          <ac:spMkLst>
            <pc:docMk/>
            <pc:sldMk cId="2231728909" sldId="277"/>
            <ac:spMk id="35" creationId="{E1E8793A-19FA-F486-0907-7FA9AC2436E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307" v="89" actId="1076"/>
          <ac:spMkLst>
            <pc:docMk/>
            <pc:sldMk cId="2231728909" sldId="277"/>
            <ac:spMk id="37" creationId="{96128CD5-58A3-0D8C-F192-92A8294E191F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323" v="90" actId="1076"/>
          <ac:spMkLst>
            <pc:docMk/>
            <pc:sldMk cId="2231728909" sldId="277"/>
            <ac:spMk id="39" creationId="{7064609B-7A53-F1DE-5862-AE8269CC541B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1:18.323" v="91" actId="1076"/>
          <ac:spMkLst>
            <pc:docMk/>
            <pc:sldMk cId="2231728909" sldId="277"/>
            <ac:spMk id="41" creationId="{5C4471ED-FBE7-5C24-3E65-DB1CC554266F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1:22.463" v="96"/>
          <ac:spMkLst>
            <pc:docMk/>
            <pc:sldMk cId="2231728909" sldId="277"/>
            <ac:spMk id="43" creationId="{A8922A58-66E9-17BE-0574-DA88E72A671B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1:24.463" v="97"/>
          <ac:spMkLst>
            <pc:docMk/>
            <pc:sldMk cId="2231728909" sldId="277"/>
            <ac:spMk id="45" creationId="{D0AC40B3-0F9F-28B7-8F65-1A06E09412E7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1:27.557" v="98"/>
          <ac:spMkLst>
            <pc:docMk/>
            <pc:sldMk cId="2231728909" sldId="277"/>
            <ac:spMk id="47" creationId="{C6988211-9FE0-4527-AA1F-A35253EB3EDE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1:30.792" v="100"/>
          <ac:spMkLst>
            <pc:docMk/>
            <pc:sldMk cId="2231728909" sldId="277"/>
            <ac:spMk id="49" creationId="{FBED9A20-B8D0-F1C6-57B9-ED48EB9FE742}"/>
          </ac:spMkLst>
        </pc:spChg>
        <pc:picChg chg="add del">
          <ac:chgData name="Rayann Bilal" userId="S::rayann.bilal@herovired.onmicrosoft.com::0da9cb63-6075-4c75-adf6-30b73a8926f1" providerId="AD" clId="Web-{643C4F74-2093-23CB-8EE1-07EBBA896B1B}" dt="2023-03-07T05:20:56.916" v="51"/>
          <ac:picMkLst>
            <pc:docMk/>
            <pc:sldMk cId="2231728909" sldId="277"/>
            <ac:picMk id="2" creationId="{5AFF3B72-933B-543E-13C8-092F98A70988}"/>
          </ac:picMkLst>
        </pc:picChg>
        <pc:picChg chg="add del">
          <ac:chgData name="Rayann Bilal" userId="S::rayann.bilal@herovired.onmicrosoft.com::0da9cb63-6075-4c75-adf6-30b73a8926f1" providerId="AD" clId="Web-{643C4F74-2093-23CB-8EE1-07EBBA896B1B}" dt="2023-03-07T05:20:56.916" v="50"/>
          <ac:picMkLst>
            <pc:docMk/>
            <pc:sldMk cId="2231728909" sldId="277"/>
            <ac:picMk id="4" creationId="{A220FCE2-AF05-8068-2661-1D04C8C70D63}"/>
          </ac:picMkLst>
        </pc:picChg>
        <pc:cxnChg chg="add mod">
          <ac:chgData name="Rayann Bilal" userId="S::rayann.bilal@herovired.onmicrosoft.com::0da9cb63-6075-4c75-adf6-30b73a8926f1" providerId="AD" clId="Web-{643C4F74-2093-23CB-8EE1-07EBBA896B1B}" dt="2023-03-07T05:21:18.104" v="75" actId="1076"/>
          <ac:cxnSpMkLst>
            <pc:docMk/>
            <pc:sldMk cId="2231728909" sldId="277"/>
            <ac:cxnSpMk id="8" creationId="{A468314B-10B5-05B7-E9FA-528169586A00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1:18.120" v="76" actId="1076"/>
          <ac:cxnSpMkLst>
            <pc:docMk/>
            <pc:sldMk cId="2231728909" sldId="277"/>
            <ac:cxnSpMk id="10" creationId="{7D3D30A0-210A-4126-7F41-425023C8AF53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1:18.245" v="84" actId="1076"/>
          <ac:cxnSpMkLst>
            <pc:docMk/>
            <pc:sldMk cId="2231728909" sldId="277"/>
            <ac:cxnSpMk id="27" creationId="{3C17F9FF-66D1-B735-4B1D-932AD163C2D4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1:18.245" v="85" actId="1076"/>
          <ac:cxnSpMkLst>
            <pc:docMk/>
            <pc:sldMk cId="2231728909" sldId="277"/>
            <ac:cxnSpMk id="29" creationId="{9CF058D9-2AC3-C652-B707-80A7DB8BB858}"/>
          </ac:cxnSpMkLst>
        </pc:cxnChg>
      </pc:sldChg>
      <pc:sldChg chg="del">
        <pc:chgData name="Rayann Bilal" userId="S::rayann.bilal@herovired.onmicrosoft.com::0da9cb63-6075-4c75-adf6-30b73a8926f1" providerId="AD" clId="Web-{643C4F74-2093-23CB-8EE1-07EBBA896B1B}" dt="2023-03-07T05:20:06.899" v="44"/>
        <pc:sldMkLst>
          <pc:docMk/>
          <pc:sldMk cId="2656468821" sldId="278"/>
        </pc:sldMkLst>
      </pc:sldChg>
      <pc:sldChg chg="addSp delSp modSp">
        <pc:chgData name="Rayann Bilal" userId="S::rayann.bilal@herovired.onmicrosoft.com::0da9cb63-6075-4c75-adf6-30b73a8926f1" providerId="AD" clId="Web-{643C4F74-2093-23CB-8EE1-07EBBA896B1B}" dt="2023-03-07T05:25:08.389" v="184" actId="1076"/>
        <pc:sldMkLst>
          <pc:docMk/>
          <pc:sldMk cId="1629823555" sldId="279"/>
        </pc:sldMkLst>
        <pc:spChg chg="add del mod">
          <ac:chgData name="Rayann Bilal" userId="S::rayann.bilal@herovired.onmicrosoft.com::0da9cb63-6075-4c75-adf6-30b73a8926f1" providerId="AD" clId="Web-{643C4F74-2093-23CB-8EE1-07EBBA896B1B}" dt="2023-03-07T05:23:49.607" v="150"/>
          <ac:spMkLst>
            <pc:docMk/>
            <pc:sldMk cId="1629823555" sldId="279"/>
            <ac:spMk id="3" creationId="{7F32A694-0B46-AF0F-04A9-249675DF5C05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7"/>
          <ac:spMkLst>
            <pc:docMk/>
            <pc:sldMk cId="1629823555" sldId="279"/>
            <ac:spMk id="9" creationId="{827557F1-9EB5-BB35-BCAE-12DCB2D20FCD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6"/>
          <ac:spMkLst>
            <pc:docMk/>
            <pc:sldMk cId="1629823555" sldId="279"/>
            <ac:spMk id="12" creationId="{09BB7A67-4C3D-6ADE-841E-AFEE8E6AB773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5:05.718" v="183" actId="1076"/>
          <ac:spMkLst>
            <pc:docMk/>
            <pc:sldMk cId="1629823555" sldId="279"/>
            <ac:spMk id="14" creationId="{512FE634-4986-BACE-D2E9-6254527FD65A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5:08.389" v="184" actId="1076"/>
          <ac:spMkLst>
            <pc:docMk/>
            <pc:sldMk cId="1629823555" sldId="279"/>
            <ac:spMk id="15" creationId="{9A890DCE-46B3-F158-DE1C-7803E386209F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5"/>
          <ac:spMkLst>
            <pc:docMk/>
            <pc:sldMk cId="1629823555" sldId="279"/>
            <ac:spMk id="19" creationId="{5DDC6EAC-F983-EA48-765A-6634B83FA82C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4"/>
          <ac:spMkLst>
            <pc:docMk/>
            <pc:sldMk cId="1629823555" sldId="279"/>
            <ac:spMk id="21" creationId="{B280FCCB-6E98-9F37-522F-E31FFD22304B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3"/>
          <ac:spMkLst>
            <pc:docMk/>
            <pc:sldMk cId="1629823555" sldId="279"/>
            <ac:spMk id="23" creationId="{8606E489-CBF8-1E68-ADFC-47D9551D279C}"/>
          </ac:spMkLst>
        </pc:spChg>
        <pc:spChg chg="add del mod">
          <ac:chgData name="Rayann Bilal" userId="S::rayann.bilal@herovired.onmicrosoft.com::0da9cb63-6075-4c75-adf6-30b73a8926f1" providerId="AD" clId="Web-{643C4F74-2093-23CB-8EE1-07EBBA896B1B}" dt="2023-03-07T05:23:49.607" v="142"/>
          <ac:spMkLst>
            <pc:docMk/>
            <pc:sldMk cId="1629823555" sldId="279"/>
            <ac:spMk id="25" creationId="{610C8407-D700-D62D-FE77-85FF39FF9AAE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04" v="164" actId="1076"/>
          <ac:spMkLst>
            <pc:docMk/>
            <pc:sldMk cId="1629823555" sldId="279"/>
            <ac:spMk id="27" creationId="{CE8EBBB1-BB6A-B6C3-D142-5D43AEC4EDBA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35" v="167" actId="1076"/>
          <ac:spMkLst>
            <pc:docMk/>
            <pc:sldMk cId="1629823555" sldId="279"/>
            <ac:spMk id="33" creationId="{42A09C06-67AA-7A76-4323-D5519A02FCD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35" v="168" actId="1076"/>
          <ac:spMkLst>
            <pc:docMk/>
            <pc:sldMk cId="1629823555" sldId="279"/>
            <ac:spMk id="35" creationId="{57F9BE1C-0B82-76E0-6AE9-6254A976FED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51" v="169" actId="1076"/>
          <ac:spMkLst>
            <pc:docMk/>
            <pc:sldMk cId="1629823555" sldId="279"/>
            <ac:spMk id="37" creationId="{1755AC51-1BC0-1988-5F16-481758AC137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51" v="170" actId="1076"/>
          <ac:spMkLst>
            <pc:docMk/>
            <pc:sldMk cId="1629823555" sldId="279"/>
            <ac:spMk id="39" creationId="{5D2F2073-A982-7993-AC97-379726D120ED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67" v="171" actId="1076"/>
          <ac:spMkLst>
            <pc:docMk/>
            <pc:sldMk cId="1629823555" sldId="279"/>
            <ac:spMk id="41" creationId="{272B1BBD-0DC9-A762-CBDD-BCAE1E9A27C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4:19.967" v="172" actId="1076"/>
          <ac:spMkLst>
            <pc:docMk/>
            <pc:sldMk cId="1629823555" sldId="279"/>
            <ac:spMk id="43" creationId="{C3D32336-C45F-3C3B-0526-2AE9E70B5A6C}"/>
          </ac:spMkLst>
        </pc:spChg>
        <pc:picChg chg="del">
          <ac:chgData name="Rayann Bilal" userId="S::rayann.bilal@herovired.onmicrosoft.com::0da9cb63-6075-4c75-adf6-30b73a8926f1" providerId="AD" clId="Web-{643C4F74-2093-23CB-8EE1-07EBBA896B1B}" dt="2023-03-07T05:23:24.075" v="114"/>
          <ac:picMkLst>
            <pc:docMk/>
            <pc:sldMk cId="1629823555" sldId="279"/>
            <ac:picMk id="11" creationId="{AA9F6192-6933-9578-4D48-2E447B37F76F}"/>
          </ac:picMkLst>
        </pc:picChg>
        <pc:cxnChg chg="add del mod">
          <ac:chgData name="Rayann Bilal" userId="S::rayann.bilal@herovired.onmicrosoft.com::0da9cb63-6075-4c75-adf6-30b73a8926f1" providerId="AD" clId="Web-{643C4F74-2093-23CB-8EE1-07EBBA896B1B}" dt="2023-03-07T05:23:49.607" v="149"/>
          <ac:cxnSpMkLst>
            <pc:docMk/>
            <pc:sldMk cId="1629823555" sldId="279"/>
            <ac:cxnSpMk id="5" creationId="{A87FD36D-782B-14F2-C66F-917551BFC4B8}"/>
          </ac:cxnSpMkLst>
        </pc:cxnChg>
        <pc:cxnChg chg="add del mod">
          <ac:chgData name="Rayann Bilal" userId="S::rayann.bilal@herovired.onmicrosoft.com::0da9cb63-6075-4c75-adf6-30b73a8926f1" providerId="AD" clId="Web-{643C4F74-2093-23CB-8EE1-07EBBA896B1B}" dt="2023-03-07T05:23:49.607" v="148"/>
          <ac:cxnSpMkLst>
            <pc:docMk/>
            <pc:sldMk cId="1629823555" sldId="279"/>
            <ac:cxnSpMk id="7" creationId="{6579EC2C-DB1A-B0E3-1280-1F7C66545381}"/>
          </ac:cxnSpMkLst>
        </pc:cxnChg>
        <pc:cxnChg chg="mod">
          <ac:chgData name="Rayann Bilal" userId="S::rayann.bilal@herovired.onmicrosoft.com::0da9cb63-6075-4c75-adf6-30b73a8926f1" providerId="AD" clId="Web-{643C4F74-2093-23CB-8EE1-07EBBA896B1B}" dt="2023-03-07T05:24:52.108" v="180" actId="14100"/>
          <ac:cxnSpMkLst>
            <pc:docMk/>
            <pc:sldMk cId="1629823555" sldId="279"/>
            <ac:cxnSpMk id="13" creationId="{A9B86BEA-4CF7-FBE4-8AB5-5F53FDE82FD3}"/>
          </ac:cxnSpMkLst>
        </pc:cxnChg>
        <pc:cxnChg chg="add del mod">
          <ac:chgData name="Rayann Bilal" userId="S::rayann.bilal@herovired.onmicrosoft.com::0da9cb63-6075-4c75-adf6-30b73a8926f1" providerId="AD" clId="Web-{643C4F74-2093-23CB-8EE1-07EBBA896B1B}" dt="2023-03-07T05:24:40.780" v="179"/>
          <ac:cxnSpMkLst>
            <pc:docMk/>
            <pc:sldMk cId="1629823555" sldId="279"/>
            <ac:cxnSpMk id="17" creationId="{C36EF62B-D93D-E821-B766-921791921691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4:19.904" v="165" actId="1076"/>
          <ac:cxnSpMkLst>
            <pc:docMk/>
            <pc:sldMk cId="1629823555" sldId="279"/>
            <ac:cxnSpMk id="29" creationId="{2EBBBBED-5730-A64D-CEC3-C3FAD2839132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4:19.920" v="166" actId="1076"/>
          <ac:cxnSpMkLst>
            <pc:docMk/>
            <pc:sldMk cId="1629823555" sldId="279"/>
            <ac:cxnSpMk id="31" creationId="{7A54DD18-A111-E7B3-FEC4-EAC9F883BA0D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4:57.499" v="182" actId="1076"/>
          <ac:cxnSpMkLst>
            <pc:docMk/>
            <pc:sldMk cId="1629823555" sldId="279"/>
            <ac:cxnSpMk id="44" creationId="{087DADD0-5498-6A4E-685C-4BA1FC440A47}"/>
          </ac:cxnSpMkLst>
        </pc:cxnChg>
      </pc:sldChg>
      <pc:sldChg chg="addSp delSp modSp">
        <pc:chgData name="Rayann Bilal" userId="S::rayann.bilal@herovired.onmicrosoft.com::0da9cb63-6075-4c75-adf6-30b73a8926f1" providerId="AD" clId="Web-{643C4F74-2093-23CB-8EE1-07EBBA896B1B}" dt="2023-03-07T05:27:11.454" v="223" actId="1076"/>
        <pc:sldMkLst>
          <pc:docMk/>
          <pc:sldMk cId="4110235777" sldId="280"/>
        </pc:sldMkLst>
        <pc:spChg chg="mod">
          <ac:chgData name="Rayann Bilal" userId="S::rayann.bilal@herovired.onmicrosoft.com::0da9cb63-6075-4c75-adf6-30b73a8926f1" providerId="AD" clId="Web-{643C4F74-2093-23CB-8EE1-07EBBA896B1B}" dt="2023-03-07T05:27:11.454" v="223" actId="1076"/>
          <ac:spMkLst>
            <pc:docMk/>
            <pc:sldMk cId="4110235777" sldId="280"/>
            <ac:spMk id="4" creationId="{A5EB1557-57B1-7CED-DCB1-165BE8DC5D3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14" v="214" actId="1076"/>
          <ac:spMkLst>
            <pc:docMk/>
            <pc:sldMk cId="4110235777" sldId="280"/>
            <ac:spMk id="5" creationId="{E36E7B2A-BCE0-7FF7-71EF-926ECE0C0709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7:08.298" v="212" actId="1076"/>
          <ac:spMkLst>
            <pc:docMk/>
            <pc:sldMk cId="4110235777" sldId="280"/>
            <ac:spMk id="7" creationId="{1A0A5F3A-9A88-A595-A19A-5F5F61863E67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7:08.298" v="213" actId="1076"/>
          <ac:spMkLst>
            <pc:docMk/>
            <pc:sldMk cId="4110235777" sldId="280"/>
            <ac:spMk id="8" creationId="{E4E5980A-D07B-F359-F8FA-113D3ED8AF78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45" v="217" actId="1076"/>
          <ac:spMkLst>
            <pc:docMk/>
            <pc:sldMk cId="4110235777" sldId="280"/>
            <ac:spMk id="14" creationId="{63983060-3131-ABAA-8A74-4BE3BA6E812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45" v="218" actId="1076"/>
          <ac:spMkLst>
            <pc:docMk/>
            <pc:sldMk cId="4110235777" sldId="280"/>
            <ac:spMk id="16" creationId="{A8C56602-847B-000D-D2C0-7BB50353886C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60" v="219" actId="1076"/>
          <ac:spMkLst>
            <pc:docMk/>
            <pc:sldMk cId="4110235777" sldId="280"/>
            <ac:spMk id="18" creationId="{FB768BCD-89A0-EB68-FC21-CD23D6837000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60" v="220" actId="1076"/>
          <ac:spMkLst>
            <pc:docMk/>
            <pc:sldMk cId="4110235777" sldId="280"/>
            <ac:spMk id="20" creationId="{4A59CD44-19BB-F9C4-8B3A-81CD6D724C9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76" v="221" actId="1076"/>
          <ac:spMkLst>
            <pc:docMk/>
            <pc:sldMk cId="4110235777" sldId="280"/>
            <ac:spMk id="22" creationId="{2610A9D9-F66A-9067-0CFB-93529B0F9E22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7:08.392" v="222" actId="1076"/>
          <ac:spMkLst>
            <pc:docMk/>
            <pc:sldMk cId="4110235777" sldId="280"/>
            <ac:spMk id="24" creationId="{A2270899-B150-A2C2-166B-A8C34678FB50}"/>
          </ac:spMkLst>
        </pc:spChg>
        <pc:picChg chg="del mod">
          <ac:chgData name="Rayann Bilal" userId="S::rayann.bilal@herovired.onmicrosoft.com::0da9cb63-6075-4c75-adf6-30b73a8926f1" providerId="AD" clId="Web-{643C4F74-2093-23CB-8EE1-07EBBA896B1B}" dt="2023-03-07T05:26:47.063" v="210"/>
          <ac:picMkLst>
            <pc:docMk/>
            <pc:sldMk cId="4110235777" sldId="280"/>
            <ac:picMk id="6" creationId="{4AAF7183-0196-3918-F067-04EF67087E16}"/>
          </ac:picMkLst>
        </pc:picChg>
        <pc:cxnChg chg="add mod">
          <ac:chgData name="Rayann Bilal" userId="S::rayann.bilal@herovired.onmicrosoft.com::0da9cb63-6075-4c75-adf6-30b73a8926f1" providerId="AD" clId="Web-{643C4F74-2093-23CB-8EE1-07EBBA896B1B}" dt="2023-03-07T05:27:08.314" v="215" actId="1076"/>
          <ac:cxnSpMkLst>
            <pc:docMk/>
            <pc:sldMk cId="4110235777" sldId="280"/>
            <ac:cxnSpMk id="10" creationId="{8569837A-FC70-9BC4-17E2-7171E2BEC35D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7:08.329" v="216" actId="1076"/>
          <ac:cxnSpMkLst>
            <pc:docMk/>
            <pc:sldMk cId="4110235777" sldId="280"/>
            <ac:cxnSpMk id="12" creationId="{9F66E791-0EC8-6883-9BF7-936B65F9D864}"/>
          </ac:cxnSpMkLst>
        </pc:cxnChg>
      </pc:sldChg>
      <pc:sldChg chg="addSp delSp modSp">
        <pc:chgData name="Rayann Bilal" userId="S::rayann.bilal@herovired.onmicrosoft.com::0da9cb63-6075-4c75-adf6-30b73a8926f1" providerId="AD" clId="Web-{643C4F74-2093-23CB-8EE1-07EBBA896B1B}" dt="2023-03-07T05:28:18.612" v="255"/>
        <pc:sldMkLst>
          <pc:docMk/>
          <pc:sldMk cId="3368721627" sldId="281"/>
        </pc:sldMkLst>
        <pc:spChg chg="mod">
          <ac:chgData name="Rayann Bilal" userId="S::rayann.bilal@herovired.onmicrosoft.com::0da9cb63-6075-4c75-adf6-30b73a8926f1" providerId="AD" clId="Web-{643C4F74-2093-23CB-8EE1-07EBBA896B1B}" dt="2023-03-07T05:27:34.627" v="234" actId="20577"/>
          <ac:spMkLst>
            <pc:docMk/>
            <pc:sldMk cId="3368721627" sldId="281"/>
            <ac:spMk id="2" creationId="{88FD195D-E950-E115-42E9-8D9B657C41B4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8:12.455" v="254" actId="1076"/>
          <ac:spMkLst>
            <pc:docMk/>
            <pc:sldMk cId="3368721627" sldId="281"/>
            <ac:spMk id="4" creationId="{A5EB1557-57B1-7CED-DCB1-165BE8DC5D3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27" v="245" actId="1076"/>
          <ac:spMkLst>
            <pc:docMk/>
            <pc:sldMk cId="3368721627" sldId="281"/>
            <ac:spMk id="6" creationId="{BBE1CC8B-6C8A-5CB5-CDB6-3070D1DB9C8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58" v="248" actId="1076"/>
          <ac:spMkLst>
            <pc:docMk/>
            <pc:sldMk cId="3368721627" sldId="281"/>
            <ac:spMk id="12" creationId="{44276AE5-383B-CC72-7A93-0CD56077F53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58" v="249" actId="1076"/>
          <ac:spMkLst>
            <pc:docMk/>
            <pc:sldMk cId="3368721627" sldId="281"/>
            <ac:spMk id="14" creationId="{634A439C-93F3-D55E-1948-C2F1ACA0986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74" v="250" actId="1076"/>
          <ac:spMkLst>
            <pc:docMk/>
            <pc:sldMk cId="3368721627" sldId="281"/>
            <ac:spMk id="16" creationId="{28CAA046-87EE-F3B2-9CFE-E8EDF4660102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74" v="251" actId="1076"/>
          <ac:spMkLst>
            <pc:docMk/>
            <pc:sldMk cId="3368721627" sldId="281"/>
            <ac:spMk id="18" creationId="{63E20BEF-1C7D-4F38-491C-FBA7D79D94A4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90" v="252" actId="1076"/>
          <ac:spMkLst>
            <pc:docMk/>
            <pc:sldMk cId="3368721627" sldId="281"/>
            <ac:spMk id="20" creationId="{87D2CFB4-1ADC-8089-36BB-6B3ED3B695BD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8:10.190" v="253" actId="1076"/>
          <ac:spMkLst>
            <pc:docMk/>
            <pc:sldMk cId="3368721627" sldId="281"/>
            <ac:spMk id="22" creationId="{3B943A50-0015-EF13-649F-322BA568E847}"/>
          </ac:spMkLst>
        </pc:spChg>
        <pc:picChg chg="del mod">
          <ac:chgData name="Rayann Bilal" userId="S::rayann.bilal@herovired.onmicrosoft.com::0da9cb63-6075-4c75-adf6-30b73a8926f1" providerId="AD" clId="Web-{643C4F74-2093-23CB-8EE1-07EBBA896B1B}" dt="2023-03-07T05:28:18.612" v="255"/>
          <ac:picMkLst>
            <pc:docMk/>
            <pc:sldMk cId="3368721627" sldId="281"/>
            <ac:picMk id="3" creationId="{5DD942DA-261A-BF88-0402-5B24F3E20927}"/>
          </ac:picMkLst>
        </pc:picChg>
        <pc:cxnChg chg="add mod">
          <ac:chgData name="Rayann Bilal" userId="S::rayann.bilal@herovired.onmicrosoft.com::0da9cb63-6075-4c75-adf6-30b73a8926f1" providerId="AD" clId="Web-{643C4F74-2093-23CB-8EE1-07EBBA896B1B}" dt="2023-03-07T05:28:10.143" v="246" actId="1076"/>
          <ac:cxnSpMkLst>
            <pc:docMk/>
            <pc:sldMk cId="3368721627" sldId="281"/>
            <ac:cxnSpMk id="8" creationId="{B4570F67-C936-9F76-9000-161EE9209F4E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8:10.143" v="247" actId="1076"/>
          <ac:cxnSpMkLst>
            <pc:docMk/>
            <pc:sldMk cId="3368721627" sldId="281"/>
            <ac:cxnSpMk id="10" creationId="{E8B63A14-0EE1-76D3-6AEB-9A42E41D6B23}"/>
          </ac:cxnSpMkLst>
        </pc:cxnChg>
      </pc:sldChg>
      <pc:sldChg chg="modSp">
        <pc:chgData name="Rayann Bilal" userId="S::rayann.bilal@herovired.onmicrosoft.com::0da9cb63-6075-4c75-adf6-30b73a8926f1" providerId="AD" clId="Web-{643C4F74-2093-23CB-8EE1-07EBBA896B1B}" dt="2023-03-07T05:28:57.081" v="265" actId="20577"/>
        <pc:sldMkLst>
          <pc:docMk/>
          <pc:sldMk cId="4228794525" sldId="283"/>
        </pc:sldMkLst>
        <pc:spChg chg="mod">
          <ac:chgData name="Rayann Bilal" userId="S::rayann.bilal@herovired.onmicrosoft.com::0da9cb63-6075-4c75-adf6-30b73a8926f1" providerId="AD" clId="Web-{643C4F74-2093-23CB-8EE1-07EBBA896B1B}" dt="2023-03-07T05:28:57.081" v="265" actId="20577"/>
          <ac:spMkLst>
            <pc:docMk/>
            <pc:sldMk cId="4228794525" sldId="283"/>
            <ac:spMk id="2" creationId="{88FD195D-E950-E115-42E9-8D9B657C41B4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29:52.895" v="278" actId="20577"/>
        <pc:sldMkLst>
          <pc:docMk/>
          <pc:sldMk cId="2113680347" sldId="285"/>
        </pc:sldMkLst>
        <pc:spChg chg="mod">
          <ac:chgData name="Rayann Bilal" userId="S::rayann.bilal@herovired.onmicrosoft.com::0da9cb63-6075-4c75-adf6-30b73a8926f1" providerId="AD" clId="Web-{643C4F74-2093-23CB-8EE1-07EBBA896B1B}" dt="2023-03-07T05:29:46.832" v="274" actId="20577"/>
          <ac:spMkLst>
            <pc:docMk/>
            <pc:sldMk cId="2113680347" sldId="285"/>
            <ac:spMk id="11" creationId="{46E8F870-FBA6-BEB1-9F75-FD28AD9ABF46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9:52.895" v="278" actId="20577"/>
          <ac:spMkLst>
            <pc:docMk/>
            <pc:sldMk cId="2113680347" sldId="285"/>
            <ac:spMk id="12" creationId="{4171FD5A-F00A-EE59-7E69-EF454A7476E4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30:37.802" v="281" actId="20577"/>
        <pc:sldMkLst>
          <pc:docMk/>
          <pc:sldMk cId="1926521171" sldId="287"/>
        </pc:sldMkLst>
        <pc:spChg chg="mod">
          <ac:chgData name="Rayann Bilal" userId="S::rayann.bilal@herovired.onmicrosoft.com::0da9cb63-6075-4c75-adf6-30b73a8926f1" providerId="AD" clId="Web-{643C4F74-2093-23CB-8EE1-07EBBA896B1B}" dt="2023-03-07T05:30:37.802" v="281" actId="20577"/>
          <ac:spMkLst>
            <pc:docMk/>
            <pc:sldMk cId="1926521171" sldId="287"/>
            <ac:spMk id="7" creationId="{F4898522-DE11-4274-42B9-263BBF3301DC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33:34.024" v="306" actId="20577"/>
        <pc:sldMkLst>
          <pc:docMk/>
          <pc:sldMk cId="56956590" sldId="289"/>
        </pc:sldMkLst>
        <pc:spChg chg="mod">
          <ac:chgData name="Rayann Bilal" userId="S::rayann.bilal@herovired.onmicrosoft.com::0da9cb63-6075-4c75-adf6-30b73a8926f1" providerId="AD" clId="Web-{643C4F74-2093-23CB-8EE1-07EBBA896B1B}" dt="2023-03-07T05:33:22.789" v="303" actId="20577"/>
          <ac:spMkLst>
            <pc:docMk/>
            <pc:sldMk cId="56956590" sldId="289"/>
            <ac:spMk id="8" creationId="{32D37B98-1511-0A53-9095-364FC671EAA9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3:34.024" v="306" actId="20577"/>
          <ac:spMkLst>
            <pc:docMk/>
            <pc:sldMk cId="56956590" sldId="289"/>
            <ac:spMk id="28" creationId="{DB45FA29-2455-E87D-2087-9BFF416329F9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38:56.733" v="327" actId="20577"/>
        <pc:sldMkLst>
          <pc:docMk/>
          <pc:sldMk cId="3971775057" sldId="290"/>
        </pc:sldMkLst>
        <pc:spChg chg="mod">
          <ac:chgData name="Rayann Bilal" userId="S::rayann.bilal@herovired.onmicrosoft.com::0da9cb63-6075-4c75-adf6-30b73a8926f1" providerId="AD" clId="Web-{643C4F74-2093-23CB-8EE1-07EBBA896B1B}" dt="2023-03-07T05:38:56.733" v="327" actId="20577"/>
          <ac:spMkLst>
            <pc:docMk/>
            <pc:sldMk cId="3971775057" sldId="290"/>
            <ac:spMk id="10" creationId="{77F55936-9C84-AD10-147E-7280DF60D442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3:59.118" v="308" actId="20577"/>
          <ac:spMkLst>
            <pc:docMk/>
            <pc:sldMk cId="3971775057" sldId="290"/>
            <ac:spMk id="14" creationId="{266B91B1-6F3C-E550-88E1-301B83838BA5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4:17.181" v="312" actId="20577"/>
          <ac:spMkLst>
            <pc:docMk/>
            <pc:sldMk cId="3971775057" sldId="290"/>
            <ac:spMk id="23" creationId="{1AF971A7-72AF-70A1-2C16-677C2295357D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3:51.071" v="307" actId="20577"/>
          <ac:spMkLst>
            <pc:docMk/>
            <pc:sldMk cId="3971775057" sldId="290"/>
            <ac:spMk id="36" creationId="{7340DBB7-E487-0D41-9F44-65EC49972043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38:36.108" v="325" actId="1076"/>
        <pc:sldMkLst>
          <pc:docMk/>
          <pc:sldMk cId="2601095309" sldId="291"/>
        </pc:sldMkLst>
        <pc:spChg chg="mod">
          <ac:chgData name="Rayann Bilal" userId="S::rayann.bilal@herovired.onmicrosoft.com::0da9cb63-6075-4c75-adf6-30b73a8926f1" providerId="AD" clId="Web-{643C4F74-2093-23CB-8EE1-07EBBA896B1B}" dt="2023-03-07T05:37:04.372" v="314" actId="20577"/>
          <ac:spMkLst>
            <pc:docMk/>
            <pc:sldMk cId="2601095309" sldId="291"/>
            <ac:spMk id="29" creationId="{3C42D375-C72C-CC24-AFEE-8A50ACA725AA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8:36.108" v="325" actId="1076"/>
          <ac:spMkLst>
            <pc:docMk/>
            <pc:sldMk cId="2601095309" sldId="291"/>
            <ac:spMk id="31" creationId="{21F0634C-E15B-C8AF-B1D2-16242075B19A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7:52.841" v="322" actId="20577"/>
          <ac:spMkLst>
            <pc:docMk/>
            <pc:sldMk cId="2601095309" sldId="291"/>
            <ac:spMk id="43" creationId="{DE3E8190-0E0D-D73E-EDD0-750D289C65F0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0:51.235" v="347" actId="20577"/>
        <pc:sldMkLst>
          <pc:docMk/>
          <pc:sldMk cId="1610448663" sldId="292"/>
        </pc:sldMkLst>
        <pc:spChg chg="mod">
          <ac:chgData name="Rayann Bilal" userId="S::rayann.bilal@herovired.onmicrosoft.com::0da9cb63-6075-4c75-adf6-30b73a8926f1" providerId="AD" clId="Web-{643C4F74-2093-23CB-8EE1-07EBBA896B1B}" dt="2023-03-07T05:40:20.235" v="339" actId="20577"/>
          <ac:spMkLst>
            <pc:docMk/>
            <pc:sldMk cId="1610448663" sldId="292"/>
            <ac:spMk id="12" creationId="{24AB76B7-EEFE-B03A-D445-C2CDE2A9CAD6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0:51.235" v="347" actId="20577"/>
          <ac:spMkLst>
            <pc:docMk/>
            <pc:sldMk cId="1610448663" sldId="292"/>
            <ac:spMk id="17" creationId="{B877A7F1-72FF-925C-DC73-AE95CEEC6EB8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0:40.985" v="343" actId="20577"/>
          <ac:spMkLst>
            <pc:docMk/>
            <pc:sldMk cId="1610448663" sldId="292"/>
            <ac:spMk id="18" creationId="{78BBBD31-D013-C8FD-F0DC-CC7F44E71600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39:49.828" v="332" actId="20577"/>
          <ac:spMkLst>
            <pc:docMk/>
            <pc:sldMk cId="1610448663" sldId="292"/>
            <ac:spMk id="37" creationId="{6557603B-64D7-E982-4931-90E84817CBDF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1:12.407" v="358" actId="20577"/>
        <pc:sldMkLst>
          <pc:docMk/>
          <pc:sldMk cId="551616400" sldId="293"/>
        </pc:sldMkLst>
        <pc:spChg chg="mod">
          <ac:chgData name="Rayann Bilal" userId="S::rayann.bilal@herovired.onmicrosoft.com::0da9cb63-6075-4c75-adf6-30b73a8926f1" providerId="AD" clId="Web-{643C4F74-2093-23CB-8EE1-07EBBA896B1B}" dt="2023-03-07T05:40:57.126" v="348" actId="20577"/>
          <ac:spMkLst>
            <pc:docMk/>
            <pc:sldMk cId="551616400" sldId="293"/>
            <ac:spMk id="21" creationId="{EF625BAA-9EF7-E7BF-3BE9-FB36A8A6119B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1:12.407" v="358" actId="20577"/>
          <ac:spMkLst>
            <pc:docMk/>
            <pc:sldMk cId="551616400" sldId="293"/>
            <ac:spMk id="29" creationId="{742870CF-620D-382E-F90F-606B91C81237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1:08.626" v="355" actId="20577"/>
          <ac:spMkLst>
            <pc:docMk/>
            <pc:sldMk cId="551616400" sldId="293"/>
            <ac:spMk id="30" creationId="{D99A8F01-A7F0-B39F-84E2-601939C2C300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1:02.470" v="351" actId="20577"/>
          <ac:spMkLst>
            <pc:docMk/>
            <pc:sldMk cId="551616400" sldId="293"/>
            <ac:spMk id="33" creationId="{66AD53AF-97AC-0D32-0C85-89AE174AC8DD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0:07.687" v="338" actId="20577"/>
          <ac:spMkLst>
            <pc:docMk/>
            <pc:sldMk cId="551616400" sldId="293"/>
            <ac:spMk id="37" creationId="{6557603B-64D7-E982-4931-90E84817CBDF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2:03.799" v="367" actId="20577"/>
        <pc:sldMkLst>
          <pc:docMk/>
          <pc:sldMk cId="1406033700" sldId="294"/>
        </pc:sldMkLst>
        <pc:spChg chg="mod">
          <ac:chgData name="Rayann Bilal" userId="S::rayann.bilal@herovired.onmicrosoft.com::0da9cb63-6075-4c75-adf6-30b73a8926f1" providerId="AD" clId="Web-{643C4F74-2093-23CB-8EE1-07EBBA896B1B}" dt="2023-03-07T05:41:21.783" v="360" actId="20577"/>
          <ac:spMkLst>
            <pc:docMk/>
            <pc:sldMk cId="1406033700" sldId="294"/>
            <ac:spMk id="16" creationId="{2B72CB64-CCCE-74FD-FC69-22577A683850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1:49.767" v="366" actId="1076"/>
          <ac:spMkLst>
            <pc:docMk/>
            <pc:sldMk cId="1406033700" sldId="294"/>
            <ac:spMk id="26" creationId="{61146B40-616A-2894-6FB8-6D4408F545BF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2:03.799" v="367" actId="20577"/>
          <ac:spMkLst>
            <pc:docMk/>
            <pc:sldMk cId="1406033700" sldId="294"/>
            <ac:spMk id="37" creationId="{6557603B-64D7-E982-4931-90E84817CBDF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1:32.361" v="363" actId="20577"/>
          <ac:spMkLst>
            <pc:docMk/>
            <pc:sldMk cId="1406033700" sldId="294"/>
            <ac:spMk id="39" creationId="{AB597DD7-EE9E-305C-D9E2-CE38BC05E5F1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2:59.019" v="375" actId="1076"/>
        <pc:sldMkLst>
          <pc:docMk/>
          <pc:sldMk cId="2820567935" sldId="296"/>
        </pc:sldMkLst>
        <pc:spChg chg="mod">
          <ac:chgData name="Rayann Bilal" userId="S::rayann.bilal@herovired.onmicrosoft.com::0da9cb63-6075-4c75-adf6-30b73a8926f1" providerId="AD" clId="Web-{643C4F74-2093-23CB-8EE1-07EBBA896B1B}" dt="2023-03-07T05:42:46.269" v="374" actId="20577"/>
          <ac:spMkLst>
            <pc:docMk/>
            <pc:sldMk cId="2820567935" sldId="296"/>
            <ac:spMk id="2" creationId="{FD64987C-A27D-9F4A-A15E-CA85B47A5620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42:59.019" v="375" actId="1076"/>
          <ac:spMkLst>
            <pc:docMk/>
            <pc:sldMk cId="2820567935" sldId="296"/>
            <ac:spMk id="39" creationId="{38A3566E-EF26-7EF7-F024-39CE7C768F19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4:50.708" v="389" actId="20577"/>
        <pc:sldMkLst>
          <pc:docMk/>
          <pc:sldMk cId="697044928" sldId="297"/>
        </pc:sldMkLst>
        <pc:spChg chg="mod">
          <ac:chgData name="Rayann Bilal" userId="S::rayann.bilal@herovired.onmicrosoft.com::0da9cb63-6075-4c75-adf6-30b73a8926f1" providerId="AD" clId="Web-{643C4F74-2093-23CB-8EE1-07EBBA896B1B}" dt="2023-03-07T05:44:50.708" v="389" actId="20577"/>
          <ac:spMkLst>
            <pc:docMk/>
            <pc:sldMk cId="697044928" sldId="297"/>
            <ac:spMk id="7" creationId="{9A6BCDCF-5FB4-FD78-33CF-48BCBBDB2AA4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5:55.366" v="405" actId="20577"/>
        <pc:sldMkLst>
          <pc:docMk/>
          <pc:sldMk cId="3300665308" sldId="298"/>
        </pc:sldMkLst>
        <pc:spChg chg="mod">
          <ac:chgData name="Rayann Bilal" userId="S::rayann.bilal@herovired.onmicrosoft.com::0da9cb63-6075-4c75-adf6-30b73a8926f1" providerId="AD" clId="Web-{643C4F74-2093-23CB-8EE1-07EBBA896B1B}" dt="2023-03-07T05:45:55.366" v="405" actId="20577"/>
          <ac:spMkLst>
            <pc:docMk/>
            <pc:sldMk cId="3300665308" sldId="298"/>
            <ac:spMk id="7" creationId="{9A6BCDCF-5FB4-FD78-33CF-48BCBBDB2AA4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6:26.788" v="406" actId="20577"/>
        <pc:sldMkLst>
          <pc:docMk/>
          <pc:sldMk cId="2554461735" sldId="303"/>
        </pc:sldMkLst>
        <pc:spChg chg="mod">
          <ac:chgData name="Rayann Bilal" userId="S::rayann.bilal@herovired.onmicrosoft.com::0da9cb63-6075-4c75-adf6-30b73a8926f1" providerId="AD" clId="Web-{643C4F74-2093-23CB-8EE1-07EBBA896B1B}" dt="2023-03-07T05:46:26.788" v="406" actId="20577"/>
          <ac:spMkLst>
            <pc:docMk/>
            <pc:sldMk cId="2554461735" sldId="303"/>
            <ac:spMk id="19" creationId="{8A8B8614-F0FE-A19C-8D22-CEFAE9EB109E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6:42.882" v="408" actId="20577"/>
        <pc:sldMkLst>
          <pc:docMk/>
          <pc:sldMk cId="417392065" sldId="304"/>
        </pc:sldMkLst>
        <pc:spChg chg="mod">
          <ac:chgData name="Rayann Bilal" userId="S::rayann.bilal@herovired.onmicrosoft.com::0da9cb63-6075-4c75-adf6-30b73a8926f1" providerId="AD" clId="Web-{643C4F74-2093-23CB-8EE1-07EBBA896B1B}" dt="2023-03-07T05:46:42.882" v="408" actId="20577"/>
          <ac:spMkLst>
            <pc:docMk/>
            <pc:sldMk cId="417392065" sldId="304"/>
            <ac:spMk id="3" creationId="{02D6F2A5-545A-EF0F-B828-2D8E943126CF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6:55.711" v="410" actId="20577"/>
        <pc:sldMkLst>
          <pc:docMk/>
          <pc:sldMk cId="4131287277" sldId="306"/>
        </pc:sldMkLst>
        <pc:spChg chg="mod">
          <ac:chgData name="Rayann Bilal" userId="S::rayann.bilal@herovired.onmicrosoft.com::0da9cb63-6075-4c75-adf6-30b73a8926f1" providerId="AD" clId="Web-{643C4F74-2093-23CB-8EE1-07EBBA896B1B}" dt="2023-03-07T05:46:55.711" v="410" actId="20577"/>
          <ac:spMkLst>
            <pc:docMk/>
            <pc:sldMk cId="4131287277" sldId="306"/>
            <ac:spMk id="3" creationId="{02D6F2A5-545A-EF0F-B828-2D8E943126CF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47:38.524" v="414" actId="20577"/>
        <pc:sldMkLst>
          <pc:docMk/>
          <pc:sldMk cId="4145461244" sldId="307"/>
        </pc:sldMkLst>
        <pc:spChg chg="mod">
          <ac:chgData name="Rayann Bilal" userId="S::rayann.bilal@herovired.onmicrosoft.com::0da9cb63-6075-4c75-adf6-30b73a8926f1" providerId="AD" clId="Web-{643C4F74-2093-23CB-8EE1-07EBBA896B1B}" dt="2023-03-07T05:47:38.524" v="414" actId="20577"/>
          <ac:spMkLst>
            <pc:docMk/>
            <pc:sldMk cId="4145461244" sldId="307"/>
            <ac:spMk id="2" creationId="{D9DB54F4-0301-93F4-AB49-25914C1D79EA}"/>
          </ac:spMkLst>
        </pc:spChg>
      </pc:sldChg>
      <pc:sldChg chg="modSp">
        <pc:chgData name="Rayann Bilal" userId="S::rayann.bilal@herovired.onmicrosoft.com::0da9cb63-6075-4c75-adf6-30b73a8926f1" providerId="AD" clId="Web-{643C4F74-2093-23CB-8EE1-07EBBA896B1B}" dt="2023-03-07T05:23:01.153" v="110" actId="1076"/>
        <pc:sldMkLst>
          <pc:docMk/>
          <pc:sldMk cId="3876532358" sldId="311"/>
        </pc:sldMkLst>
        <pc:spChg chg="mod">
          <ac:chgData name="Rayann Bilal" userId="S::rayann.bilal@herovired.onmicrosoft.com::0da9cb63-6075-4c75-adf6-30b73a8926f1" providerId="AD" clId="Web-{643C4F74-2093-23CB-8EE1-07EBBA896B1B}" dt="2023-03-07T05:22:13.496" v="105" actId="20577"/>
          <ac:spMkLst>
            <pc:docMk/>
            <pc:sldMk cId="3876532358" sldId="311"/>
            <ac:spMk id="53" creationId="{2C2B3066-F28B-4083-DD4F-AD11F923FC7C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2:45.637" v="107" actId="1076"/>
          <ac:spMkLst>
            <pc:docMk/>
            <pc:sldMk cId="3876532358" sldId="311"/>
            <ac:spMk id="63" creationId="{E6F6DB33-06A8-C8F7-14F9-409BA2863BB3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2:53.356" v="109" actId="20577"/>
          <ac:spMkLst>
            <pc:docMk/>
            <pc:sldMk cId="3876532358" sldId="311"/>
            <ac:spMk id="65" creationId="{BDB49F94-7C27-9E63-B214-2C3EAA50280D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3:01.153" v="110" actId="1076"/>
          <ac:spMkLst>
            <pc:docMk/>
            <pc:sldMk cId="3876532358" sldId="311"/>
            <ac:spMk id="67" creationId="{F2D3C40A-0ED9-89A2-5A24-619F6766B7DC}"/>
          </ac:spMkLst>
        </pc:spChg>
        <pc:spChg chg="mod">
          <ac:chgData name="Rayann Bilal" userId="S::rayann.bilal@herovired.onmicrosoft.com::0da9cb63-6075-4c75-adf6-30b73a8926f1" providerId="AD" clId="Web-{643C4F74-2093-23CB-8EE1-07EBBA896B1B}" dt="2023-03-07T05:22:38.324" v="106" actId="1076"/>
          <ac:spMkLst>
            <pc:docMk/>
            <pc:sldMk cId="3876532358" sldId="311"/>
            <ac:spMk id="69" creationId="{D3F65BC7-5840-BC35-94CB-A9DB2C641611}"/>
          </ac:spMkLst>
        </pc:spChg>
      </pc:sldChg>
      <pc:sldChg chg="addSp delSp modSp add replId">
        <pc:chgData name="Rayann Bilal" userId="S::rayann.bilal@herovired.onmicrosoft.com::0da9cb63-6075-4c75-adf6-30b73a8926f1" providerId="AD" clId="Web-{643C4F74-2093-23CB-8EE1-07EBBA896B1B}" dt="2023-03-07T05:23:12.559" v="112" actId="20577"/>
        <pc:sldMkLst>
          <pc:docMk/>
          <pc:sldMk cId="455026911" sldId="312"/>
        </pc:sldMkLst>
        <pc:spChg chg="add mod">
          <ac:chgData name="Rayann Bilal" userId="S::rayann.bilal@herovired.onmicrosoft.com::0da9cb63-6075-4c75-adf6-30b73a8926f1" providerId="AD" clId="Web-{643C4F74-2093-23CB-8EE1-07EBBA896B1B}" dt="2023-03-07T05:20:03.259" v="35" actId="1076"/>
          <ac:spMkLst>
            <pc:docMk/>
            <pc:sldMk cId="455026911" sldId="312"/>
            <ac:spMk id="4" creationId="{E125C352-7DD8-5ADD-0226-A47F6BAB3D17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0:03.290" v="38" actId="1076"/>
          <ac:spMkLst>
            <pc:docMk/>
            <pc:sldMk cId="455026911" sldId="312"/>
            <ac:spMk id="13" creationId="{1FF46444-55C6-625E-8EE4-3CD593940338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3:12.559" v="112" actId="20577"/>
          <ac:spMkLst>
            <pc:docMk/>
            <pc:sldMk cId="455026911" sldId="312"/>
            <ac:spMk id="15" creationId="{CB77778B-B687-23CC-5248-50C06BFE4675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0:03.306" v="40" actId="1076"/>
          <ac:spMkLst>
            <pc:docMk/>
            <pc:sldMk cId="455026911" sldId="312"/>
            <ac:spMk id="17" creationId="{58FFA125-7F99-7C05-A26F-53BE68D2974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0:03.321" v="41" actId="1076"/>
          <ac:spMkLst>
            <pc:docMk/>
            <pc:sldMk cId="455026911" sldId="312"/>
            <ac:spMk id="19" creationId="{8C5EF2DC-0C41-B162-3ED2-960E3953D953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0:03.337" v="42" actId="1076"/>
          <ac:spMkLst>
            <pc:docMk/>
            <pc:sldMk cId="455026911" sldId="312"/>
            <ac:spMk id="21" creationId="{1F430A3C-62C1-F4A8-E3D9-C6FDE11E68B2}"/>
          </ac:spMkLst>
        </pc:spChg>
        <pc:spChg chg="add mod">
          <ac:chgData name="Rayann Bilal" userId="S::rayann.bilal@herovired.onmicrosoft.com::0da9cb63-6075-4c75-adf6-30b73a8926f1" providerId="AD" clId="Web-{643C4F74-2093-23CB-8EE1-07EBBA896B1B}" dt="2023-03-07T05:20:03.337" v="43" actId="1076"/>
          <ac:spMkLst>
            <pc:docMk/>
            <pc:sldMk cId="455026911" sldId="312"/>
            <ac:spMk id="23" creationId="{E1ABEDA8-701A-80CF-5720-FAFF40C11A7A}"/>
          </ac:spMkLst>
        </pc:spChg>
        <pc:picChg chg="del mod">
          <ac:chgData name="Rayann Bilal" userId="S::rayann.bilal@herovired.onmicrosoft.com::0da9cb63-6075-4c75-adf6-30b73a8926f1" providerId="AD" clId="Web-{643C4F74-2093-23CB-8EE1-07EBBA896B1B}" dt="2023-03-07T05:19:43.524" v="25"/>
          <ac:picMkLst>
            <pc:docMk/>
            <pc:sldMk cId="455026911" sldId="312"/>
            <ac:picMk id="6" creationId="{F9E9F880-417A-7D6C-4DA5-6A1BF7F6EC78}"/>
          </ac:picMkLst>
        </pc:picChg>
        <pc:cxnChg chg="add mod">
          <ac:chgData name="Rayann Bilal" userId="S::rayann.bilal@herovired.onmicrosoft.com::0da9cb63-6075-4c75-adf6-30b73a8926f1" providerId="AD" clId="Web-{643C4F74-2093-23CB-8EE1-07EBBA896B1B}" dt="2023-03-07T05:20:03.274" v="36" actId="1076"/>
          <ac:cxnSpMkLst>
            <pc:docMk/>
            <pc:sldMk cId="455026911" sldId="312"/>
            <ac:cxnSpMk id="9" creationId="{BDAF9884-6BCC-7410-C938-83E741C5AB4F}"/>
          </ac:cxnSpMkLst>
        </pc:cxnChg>
        <pc:cxnChg chg="add mod">
          <ac:chgData name="Rayann Bilal" userId="S::rayann.bilal@herovired.onmicrosoft.com::0da9cb63-6075-4c75-adf6-30b73a8926f1" providerId="AD" clId="Web-{643C4F74-2093-23CB-8EE1-07EBBA896B1B}" dt="2023-03-07T05:20:03.274" v="37" actId="1076"/>
          <ac:cxnSpMkLst>
            <pc:docMk/>
            <pc:sldMk cId="455026911" sldId="312"/>
            <ac:cxnSpMk id="11" creationId="{FA9F36A7-DF12-0047-639E-5E4E37D6C119}"/>
          </ac:cxnSpMkLst>
        </pc:cxnChg>
      </pc:sldChg>
      <pc:sldChg chg="add del replId">
        <pc:chgData name="Rayann Bilal" userId="S::rayann.bilal@herovired.onmicrosoft.com::0da9cb63-6075-4c75-adf6-30b73a8926f1" providerId="AD" clId="Web-{643C4F74-2093-23CB-8EE1-07EBBA896B1B}" dt="2023-03-07T05:27:14.767" v="224"/>
        <pc:sldMkLst>
          <pc:docMk/>
          <pc:sldMk cId="3222467497" sldId="313"/>
        </pc:sldMkLst>
      </pc:sldChg>
      <pc:sldChg chg="add del replId">
        <pc:chgData name="Rayann Bilal" userId="S::rayann.bilal@herovired.onmicrosoft.com::0da9cb63-6075-4c75-adf6-30b73a8926f1" providerId="AD" clId="Web-{643C4F74-2093-23CB-8EE1-07EBBA896B1B}" dt="2023-03-07T05:22:10.277" v="103"/>
        <pc:sldMkLst>
          <pc:docMk/>
          <pc:sldMk cId="3712682022" sldId="313"/>
        </pc:sldMkLst>
      </pc:sldChg>
      <pc:sldChg chg="add del replId">
        <pc:chgData name="Rayann Bilal" userId="S::rayann.bilal@herovired.onmicrosoft.com::0da9cb63-6075-4c75-adf6-30b73a8926f1" providerId="AD" clId="Web-{643C4F74-2093-23CB-8EE1-07EBBA896B1B}" dt="2023-03-07T05:25:25.874" v="185"/>
        <pc:sldMkLst>
          <pc:docMk/>
          <pc:sldMk cId="3764411402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19CF-DCC0-4922-B5C7-634F98E9A58B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F482-51DF-41C4-A3EF-AE7875F9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Highlights: Introduce yourself and the session.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Takeaways: NA</a:t>
            </a: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2023. All rights reserved.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0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9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6" r:id="rId3"/>
    <p:sldLayoutId id="2147483670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790358" y="3126775"/>
            <a:ext cx="104463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</a:pP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Professional Enhancement – Day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</a:pP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</a:pPr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Select, from, where, between, in, order by</a:t>
            </a:r>
            <a:endParaRPr sz="14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ACB9-59D0-C276-AB68-15C94E1D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97" y="8382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" sz="3200" dirty="0">
                <a:latin typeface="+mj-lt"/>
              </a:rPr>
              <a:t>Introduction</a:t>
            </a:r>
            <a:r>
              <a:rPr lang="en" sz="3200" dirty="0"/>
              <a:t> to Dataset &amp; Problem Statement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A53556-E805-FAF2-E713-F9ECE94BA861}"/>
              </a:ext>
            </a:extLst>
          </p:cNvPr>
          <p:cNvSpPr/>
          <p:nvPr/>
        </p:nvSpPr>
        <p:spPr>
          <a:xfrm>
            <a:off x="1600200" y="2438400"/>
            <a:ext cx="8763000" cy="2819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Arial"/>
                <a:cs typeface="Arial"/>
              </a:rPr>
              <a:t>Customer churn dataset which has details about customer’s tenure, payment method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Arial"/>
                <a:cs typeface="Arial"/>
              </a:rPr>
              <a:t>etc</a:t>
            </a:r>
            <a:endParaRPr lang="en-US" sz="2400" dirty="0">
              <a:solidFill>
                <a:schemeClr val="bg1"/>
              </a:solidFill>
              <a:latin typeface="+mj-lt"/>
              <a:ea typeface="Arial"/>
              <a:cs typeface="Arial"/>
            </a:endParaRPr>
          </a:p>
          <a:p>
            <a:endParaRPr lang="en-US" sz="2400" dirty="0">
              <a:solidFill>
                <a:schemeClr val="bg1"/>
              </a:solidFill>
              <a:latin typeface="+mj-lt"/>
              <a:ea typeface="Arial"/>
              <a:cs typeface="Arial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Arial"/>
                <a:cs typeface="Arial"/>
              </a:rPr>
              <a:t>Use table `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Arial"/>
                <a:cs typeface="Arial"/>
              </a:rPr>
              <a:t>churn_data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Arial"/>
                <a:cs typeface="Arial"/>
              </a:rPr>
              <a:t>` </a:t>
            </a:r>
          </a:p>
          <a:p>
            <a:endParaRPr lang="en-US" sz="2400" dirty="0">
              <a:solidFill>
                <a:schemeClr val="bg1"/>
              </a:solidFill>
              <a:latin typeface="+mj-lt"/>
              <a:ea typeface="Arial"/>
              <a:cs typeface="Arial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Arial"/>
                <a:cs typeface="Arial"/>
              </a:rPr>
              <a:t>Additionally, we will use `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Arial"/>
                <a:cs typeface="Arial"/>
              </a:rPr>
              <a:t>internet_data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Arial"/>
                <a:cs typeface="Arial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510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2" y="442913"/>
            <a:ext cx="10157354" cy="787400"/>
          </a:xfrm>
        </p:spPr>
        <p:txBody>
          <a:bodyPr/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2" y="1524000"/>
            <a:ext cx="11333616" cy="4800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Fetch first 10 rows from table “churn”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Find the first 10 customers who didn’t churned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Find the unique categories under the payment method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Find the customer with maximum monthly charges and maximum tenure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Find the customer with 3rd highest monthly charges.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" sz="2400" dirty="0">
                <a:latin typeface="+mj-lt"/>
              </a:rPr>
              <a:t>Find the average monthly charges for non-churn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+mj-lt"/>
              </a:rPr>
              <a:t> Find those non-churn customers whose monthly charges are between 100 and 150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09" y="1534886"/>
            <a:ext cx="11185562" cy="3962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Filters those customers who do not use DSL or Fiber Optics as an Internet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count of golden customers.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According to the company, 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golden customers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those customers who have completed 50-70 months with the company and have not churned.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A9BAD-1AB9-1AD2-AF84-44E9A9FB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442913"/>
            <a:ext cx="10157354" cy="787400"/>
          </a:xfrm>
        </p:spPr>
        <p:txBody>
          <a:bodyPr/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data contd.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41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2</TotalTime>
  <Words>192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Hero Theme-1</vt:lpstr>
      <vt:lpstr>PowerPoint Presentation</vt:lpstr>
      <vt:lpstr>Introduction to Dataset &amp; Problem Statement</vt:lpstr>
      <vt:lpstr>Explore data </vt:lpstr>
      <vt:lpstr>Explore data contd.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Maria Peter</cp:lastModifiedBy>
  <cp:revision>146</cp:revision>
  <dcterms:created xsi:type="dcterms:W3CDTF">2023-03-06T05:05:20Z</dcterms:created>
  <dcterms:modified xsi:type="dcterms:W3CDTF">2023-03-10T11:21:01Z</dcterms:modified>
</cp:coreProperties>
</file>