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A1C7E-677D-A044-A103-CEC0C97BF9CF}" v="32" dt="2022-11-09T09:47:0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52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00EA1C7E-677D-A044-A103-CEC0C97BF9CF}"/>
    <pc:docChg chg="undo custSel addSld delSld modSld">
      <pc:chgData name="Gunnvant Saini" userId="93c4ddfd9869a0cf" providerId="LiveId" clId="{00EA1C7E-677D-A044-A103-CEC0C97BF9CF}" dt="2022-11-10T07:36:54.762" v="801" actId="2696"/>
      <pc:docMkLst>
        <pc:docMk/>
      </pc:docMkLst>
      <pc:sldChg chg="del">
        <pc:chgData name="Gunnvant Saini" userId="93c4ddfd9869a0cf" providerId="LiveId" clId="{00EA1C7E-677D-A044-A103-CEC0C97BF9CF}" dt="2022-11-09T05:21:41.602" v="0" actId="2696"/>
        <pc:sldMkLst>
          <pc:docMk/>
          <pc:sldMk cId="4032608022" sldId="256"/>
        </pc:sldMkLst>
      </pc:sldChg>
      <pc:sldChg chg="del">
        <pc:chgData name="Gunnvant Saini" userId="93c4ddfd9869a0cf" providerId="LiveId" clId="{00EA1C7E-677D-A044-A103-CEC0C97BF9CF}" dt="2022-11-10T07:36:54.762" v="801" actId="2696"/>
        <pc:sldMkLst>
          <pc:docMk/>
          <pc:sldMk cId="2663659580" sldId="260"/>
        </pc:sldMkLst>
      </pc:sldChg>
      <pc:sldChg chg="addSp delSp modSp mod">
        <pc:chgData name="Gunnvant Saini" userId="93c4ddfd9869a0cf" providerId="LiveId" clId="{00EA1C7E-677D-A044-A103-CEC0C97BF9CF}" dt="2022-11-09T09:47:08.454" v="784" actId="1036"/>
        <pc:sldMkLst>
          <pc:docMk/>
          <pc:sldMk cId="1479043186" sldId="261"/>
        </pc:sldMkLst>
        <pc:spChg chg="del">
          <ac:chgData name="Gunnvant Saini" userId="93c4ddfd9869a0cf" providerId="LiveId" clId="{00EA1C7E-677D-A044-A103-CEC0C97BF9CF}" dt="2022-11-09T09:47:02.446" v="740" actId="478"/>
          <ac:spMkLst>
            <pc:docMk/>
            <pc:sldMk cId="1479043186" sldId="261"/>
            <ac:spMk id="7" creationId="{5CBEF28F-9B1B-53FD-A073-D760484ECAD2}"/>
          </ac:spMkLst>
        </pc:spChg>
        <pc:spChg chg="del">
          <ac:chgData name="Gunnvant Saini" userId="93c4ddfd9869a0cf" providerId="LiveId" clId="{00EA1C7E-677D-A044-A103-CEC0C97BF9CF}" dt="2022-11-09T09:47:02.446" v="740" actId="478"/>
          <ac:spMkLst>
            <pc:docMk/>
            <pc:sldMk cId="1479043186" sldId="261"/>
            <ac:spMk id="8" creationId="{71CE257E-FE9F-801A-0EB5-CA48C86EF031}"/>
          </ac:spMkLst>
        </pc:spChg>
        <pc:spChg chg="del">
          <ac:chgData name="Gunnvant Saini" userId="93c4ddfd9869a0cf" providerId="LiveId" clId="{00EA1C7E-677D-A044-A103-CEC0C97BF9CF}" dt="2022-11-09T09:47:02.446" v="740" actId="478"/>
          <ac:spMkLst>
            <pc:docMk/>
            <pc:sldMk cId="1479043186" sldId="261"/>
            <ac:spMk id="11" creationId="{AE24DFFC-A4AA-1F3B-352F-6CFC2B05A1A3}"/>
          </ac:spMkLst>
        </pc:spChg>
        <pc:spChg chg="add mod">
          <ac:chgData name="Gunnvant Saini" userId="93c4ddfd9869a0cf" providerId="LiveId" clId="{00EA1C7E-677D-A044-A103-CEC0C97BF9CF}" dt="2022-11-09T09:47:08.454" v="784" actId="1036"/>
          <ac:spMkLst>
            <pc:docMk/>
            <pc:sldMk cId="1479043186" sldId="261"/>
            <ac:spMk id="12" creationId="{44789F7A-707E-C69B-1EA0-F7F368E04AF3}"/>
          </ac:spMkLst>
        </pc:spChg>
        <pc:spChg chg="add mod">
          <ac:chgData name="Gunnvant Saini" userId="93c4ddfd9869a0cf" providerId="LiveId" clId="{00EA1C7E-677D-A044-A103-CEC0C97BF9CF}" dt="2022-11-09T09:47:08.454" v="784" actId="1036"/>
          <ac:spMkLst>
            <pc:docMk/>
            <pc:sldMk cId="1479043186" sldId="261"/>
            <ac:spMk id="13" creationId="{64D4523D-3BDF-9921-6C1F-711C015FEBE3}"/>
          </ac:spMkLst>
        </pc:spChg>
        <pc:spChg chg="add mod">
          <ac:chgData name="Gunnvant Saini" userId="93c4ddfd9869a0cf" providerId="LiveId" clId="{00EA1C7E-677D-A044-A103-CEC0C97BF9CF}" dt="2022-11-09T09:47:08.454" v="784" actId="1036"/>
          <ac:spMkLst>
            <pc:docMk/>
            <pc:sldMk cId="1479043186" sldId="261"/>
            <ac:spMk id="14" creationId="{D4331B57-02D3-53EF-33F6-1EDE2F72F08F}"/>
          </ac:spMkLst>
        </pc:spChg>
        <pc:spChg chg="del">
          <ac:chgData name="Gunnvant Saini" userId="93c4ddfd9869a0cf" providerId="LiveId" clId="{00EA1C7E-677D-A044-A103-CEC0C97BF9CF}" dt="2022-11-09T09:47:02.446" v="740" actId="478"/>
          <ac:spMkLst>
            <pc:docMk/>
            <pc:sldMk cId="1479043186" sldId="261"/>
            <ac:spMk id="17" creationId="{44F43815-BF0F-87D5-5310-ADA89921F3CC}"/>
          </ac:spMkLst>
        </pc:spChg>
        <pc:spChg chg="del">
          <ac:chgData name="Gunnvant Saini" userId="93c4ddfd9869a0cf" providerId="LiveId" clId="{00EA1C7E-677D-A044-A103-CEC0C97BF9CF}" dt="2022-11-09T09:47:02.446" v="740" actId="478"/>
          <ac:spMkLst>
            <pc:docMk/>
            <pc:sldMk cId="1479043186" sldId="261"/>
            <ac:spMk id="20" creationId="{98B1E5CE-E602-9735-8456-7C7671AAECF0}"/>
          </ac:spMkLst>
        </pc:spChg>
        <pc:spChg chg="add mod">
          <ac:chgData name="Gunnvant Saini" userId="93c4ddfd9869a0cf" providerId="LiveId" clId="{00EA1C7E-677D-A044-A103-CEC0C97BF9CF}" dt="2022-11-09T09:47:08.454" v="784" actId="1036"/>
          <ac:spMkLst>
            <pc:docMk/>
            <pc:sldMk cId="1479043186" sldId="261"/>
            <ac:spMk id="21" creationId="{CDEEFB5B-47E4-71BA-04D7-C87B1CD9CBDF}"/>
          </ac:spMkLst>
        </pc:spChg>
        <pc:spChg chg="add mod">
          <ac:chgData name="Gunnvant Saini" userId="93c4ddfd9869a0cf" providerId="LiveId" clId="{00EA1C7E-677D-A044-A103-CEC0C97BF9CF}" dt="2022-11-09T09:47:08.454" v="784" actId="1036"/>
          <ac:spMkLst>
            <pc:docMk/>
            <pc:sldMk cId="1479043186" sldId="261"/>
            <ac:spMk id="22" creationId="{7CD670DE-B1A7-35B1-776C-1695B20DEC33}"/>
          </ac:spMkLst>
        </pc:spChg>
      </pc:sldChg>
      <pc:sldChg chg="addSp delSp modSp mod">
        <pc:chgData name="Gunnvant Saini" userId="93c4ddfd9869a0cf" providerId="LiveId" clId="{00EA1C7E-677D-A044-A103-CEC0C97BF9CF}" dt="2022-11-09T09:46:53.718" v="739"/>
        <pc:sldMkLst>
          <pc:docMk/>
          <pc:sldMk cId="374630581" sldId="262"/>
        </pc:sldMkLst>
        <pc:spChg chg="add mod">
          <ac:chgData name="Gunnvant Saini" userId="93c4ddfd9869a0cf" providerId="LiveId" clId="{00EA1C7E-677D-A044-A103-CEC0C97BF9CF}" dt="2022-11-09T05:23:27.314" v="76" actId="14100"/>
          <ac:spMkLst>
            <pc:docMk/>
            <pc:sldMk cId="374630581" sldId="262"/>
            <ac:spMk id="3" creationId="{CD9FDA7B-7C10-07AB-EE23-1DC74778F66E}"/>
          </ac:spMkLst>
        </pc:spChg>
        <pc:spChg chg="add mod">
          <ac:chgData name="Gunnvant Saini" userId="93c4ddfd9869a0cf" providerId="LiveId" clId="{00EA1C7E-677D-A044-A103-CEC0C97BF9CF}" dt="2022-11-09T05:24:03.963" v="109" actId="1076"/>
          <ac:spMkLst>
            <pc:docMk/>
            <pc:sldMk cId="374630581" sldId="262"/>
            <ac:spMk id="4" creationId="{33F09F81-8A6B-BB0C-9DBC-36C15C8F9812}"/>
          </ac:spMkLst>
        </pc:spChg>
        <pc:spChg chg="del mod">
          <ac:chgData name="Gunnvant Saini" userId="93c4ddfd9869a0cf" providerId="LiveId" clId="{00EA1C7E-677D-A044-A103-CEC0C97BF9CF}" dt="2022-11-09T09:46:52.926" v="738" actId="478"/>
          <ac:spMkLst>
            <pc:docMk/>
            <pc:sldMk cId="374630581" sldId="262"/>
            <ac:spMk id="7" creationId="{5CBEF28F-9B1B-53FD-A073-D760484ECAD2}"/>
          </ac:spMkLst>
        </pc:spChg>
        <pc:spChg chg="del mod">
          <ac:chgData name="Gunnvant Saini" userId="93c4ddfd9869a0cf" providerId="LiveId" clId="{00EA1C7E-677D-A044-A103-CEC0C97BF9CF}" dt="2022-11-09T09:46:52.926" v="738" actId="478"/>
          <ac:spMkLst>
            <pc:docMk/>
            <pc:sldMk cId="374630581" sldId="262"/>
            <ac:spMk id="8" creationId="{71CE257E-FE9F-801A-0EB5-CA48C86EF031}"/>
          </ac:spMkLst>
        </pc:spChg>
        <pc:spChg chg="add mod">
          <ac:chgData name="Gunnvant Saini" userId="93c4ddfd9869a0cf" providerId="LiveId" clId="{00EA1C7E-677D-A044-A103-CEC0C97BF9CF}" dt="2022-11-09T05:41:34.444" v="459" actId="14100"/>
          <ac:spMkLst>
            <pc:docMk/>
            <pc:sldMk cId="374630581" sldId="262"/>
            <ac:spMk id="9" creationId="{C4C7025A-F3C0-B022-DB2D-EBD706B00625}"/>
          </ac:spMkLst>
        </pc:spChg>
        <pc:spChg chg="del mod">
          <ac:chgData name="Gunnvant Saini" userId="93c4ddfd9869a0cf" providerId="LiveId" clId="{00EA1C7E-677D-A044-A103-CEC0C97BF9CF}" dt="2022-11-09T09:46:52.926" v="738" actId="478"/>
          <ac:spMkLst>
            <pc:docMk/>
            <pc:sldMk cId="374630581" sldId="262"/>
            <ac:spMk id="11" creationId="{AE24DFFC-A4AA-1F3B-352F-6CFC2B05A1A3}"/>
          </ac:spMkLst>
        </pc:spChg>
        <pc:spChg chg="add mod">
          <ac:chgData name="Gunnvant Saini" userId="93c4ddfd9869a0cf" providerId="LiveId" clId="{00EA1C7E-677D-A044-A103-CEC0C97BF9CF}" dt="2022-11-09T05:41:46.621" v="463" actId="20577"/>
          <ac:spMkLst>
            <pc:docMk/>
            <pc:sldMk cId="374630581" sldId="262"/>
            <ac:spMk id="12" creationId="{3B3DD039-D765-9CD7-CE47-69F17D44E94B}"/>
          </ac:spMkLst>
        </pc:spChg>
        <pc:spChg chg="add mod">
          <ac:chgData name="Gunnvant Saini" userId="93c4ddfd9869a0cf" providerId="LiveId" clId="{00EA1C7E-677D-A044-A103-CEC0C97BF9CF}" dt="2022-11-09T05:41:57.059" v="467" actId="20577"/>
          <ac:spMkLst>
            <pc:docMk/>
            <pc:sldMk cId="374630581" sldId="262"/>
            <ac:spMk id="13" creationId="{23E049D4-B419-7024-AF40-2F39C2B21EFC}"/>
          </ac:spMkLst>
        </pc:spChg>
        <pc:spChg chg="add mod">
          <ac:chgData name="Gunnvant Saini" userId="93c4ddfd9869a0cf" providerId="LiveId" clId="{00EA1C7E-677D-A044-A103-CEC0C97BF9CF}" dt="2022-11-09T05:42:06.309" v="471" actId="20577"/>
          <ac:spMkLst>
            <pc:docMk/>
            <pc:sldMk cId="374630581" sldId="262"/>
            <ac:spMk id="14" creationId="{BC0A5403-2024-5BEC-A36B-7C0CA6CF72B2}"/>
          </ac:spMkLst>
        </pc:spChg>
        <pc:spChg chg="add mod">
          <ac:chgData name="Gunnvant Saini" userId="93c4ddfd9869a0cf" providerId="LiveId" clId="{00EA1C7E-677D-A044-A103-CEC0C97BF9CF}" dt="2022-11-09T05:42:18.623" v="476" actId="20577"/>
          <ac:spMkLst>
            <pc:docMk/>
            <pc:sldMk cId="374630581" sldId="262"/>
            <ac:spMk id="15" creationId="{E0E418A6-0D8C-53BD-ED29-267BEAB86301}"/>
          </ac:spMkLst>
        </pc:spChg>
        <pc:spChg chg="del mod">
          <ac:chgData name="Gunnvant Saini" userId="93c4ddfd9869a0cf" providerId="LiveId" clId="{00EA1C7E-677D-A044-A103-CEC0C97BF9CF}" dt="2022-11-09T09:46:52.926" v="738" actId="478"/>
          <ac:spMkLst>
            <pc:docMk/>
            <pc:sldMk cId="374630581" sldId="262"/>
            <ac:spMk id="17" creationId="{44F43815-BF0F-87D5-5310-ADA89921F3CC}"/>
          </ac:spMkLst>
        </pc:spChg>
        <pc:spChg chg="add mod">
          <ac:chgData name="Gunnvant Saini" userId="93c4ddfd9869a0cf" providerId="LiveId" clId="{00EA1C7E-677D-A044-A103-CEC0C97BF9CF}" dt="2022-11-09T09:46:53.718" v="739"/>
          <ac:spMkLst>
            <pc:docMk/>
            <pc:sldMk cId="374630581" sldId="262"/>
            <ac:spMk id="18" creationId="{F8146BA3-E056-686A-1879-45186D0E2427}"/>
          </ac:spMkLst>
        </pc:spChg>
        <pc:spChg chg="del mod">
          <ac:chgData name="Gunnvant Saini" userId="93c4ddfd9869a0cf" providerId="LiveId" clId="{00EA1C7E-677D-A044-A103-CEC0C97BF9CF}" dt="2022-11-09T09:46:52.926" v="738" actId="478"/>
          <ac:spMkLst>
            <pc:docMk/>
            <pc:sldMk cId="374630581" sldId="262"/>
            <ac:spMk id="20" creationId="{98B1E5CE-E602-9735-8456-7C7671AAECF0}"/>
          </ac:spMkLst>
        </pc:spChg>
        <pc:spChg chg="add mod">
          <ac:chgData name="Gunnvant Saini" userId="93c4ddfd9869a0cf" providerId="LiveId" clId="{00EA1C7E-677D-A044-A103-CEC0C97BF9CF}" dt="2022-11-09T09:46:53.718" v="739"/>
          <ac:spMkLst>
            <pc:docMk/>
            <pc:sldMk cId="374630581" sldId="262"/>
            <ac:spMk id="21" creationId="{EE4A39F3-15C0-4CFC-183B-F62EE5B4AF7D}"/>
          </ac:spMkLst>
        </pc:spChg>
        <pc:spChg chg="add mod">
          <ac:chgData name="Gunnvant Saini" userId="93c4ddfd9869a0cf" providerId="LiveId" clId="{00EA1C7E-677D-A044-A103-CEC0C97BF9CF}" dt="2022-11-09T09:46:53.718" v="739"/>
          <ac:spMkLst>
            <pc:docMk/>
            <pc:sldMk cId="374630581" sldId="262"/>
            <ac:spMk id="22" creationId="{82ED5BA3-33C2-308A-E1FC-813E6F7663B2}"/>
          </ac:spMkLst>
        </pc:spChg>
        <pc:spChg chg="add mod">
          <ac:chgData name="Gunnvant Saini" userId="93c4ddfd9869a0cf" providerId="LiveId" clId="{00EA1C7E-677D-A044-A103-CEC0C97BF9CF}" dt="2022-11-09T09:46:53.718" v="739"/>
          <ac:spMkLst>
            <pc:docMk/>
            <pc:sldMk cId="374630581" sldId="262"/>
            <ac:spMk id="23" creationId="{5F033943-2FCF-7500-5535-7DA44BC8E11A}"/>
          </ac:spMkLst>
        </pc:spChg>
        <pc:spChg chg="add mod">
          <ac:chgData name="Gunnvant Saini" userId="93c4ddfd9869a0cf" providerId="LiveId" clId="{00EA1C7E-677D-A044-A103-CEC0C97BF9CF}" dt="2022-11-09T09:46:53.718" v="739"/>
          <ac:spMkLst>
            <pc:docMk/>
            <pc:sldMk cId="374630581" sldId="262"/>
            <ac:spMk id="24" creationId="{5038E35F-C2E7-1F32-65BA-5E6F0CB3258C}"/>
          </ac:spMkLst>
        </pc:spChg>
      </pc:sldChg>
      <pc:sldChg chg="addSp delSp modSp add mod">
        <pc:chgData name="Gunnvant Saini" userId="93c4ddfd9869a0cf" providerId="LiveId" clId="{00EA1C7E-677D-A044-A103-CEC0C97BF9CF}" dt="2022-11-09T10:02:22.887" v="800" actId="20577"/>
        <pc:sldMkLst>
          <pc:docMk/>
          <pc:sldMk cId="2300512156" sldId="263"/>
        </pc:sldMkLst>
        <pc:spChg chg="del">
          <ac:chgData name="Gunnvant Saini" userId="93c4ddfd9869a0cf" providerId="LiveId" clId="{00EA1C7E-677D-A044-A103-CEC0C97BF9CF}" dt="2022-11-09T09:46:45" v="736" actId="478"/>
          <ac:spMkLst>
            <pc:docMk/>
            <pc:sldMk cId="2300512156" sldId="263"/>
            <ac:spMk id="7" creationId="{5CBEF28F-9B1B-53FD-A073-D760484ECAD2}"/>
          </ac:spMkLst>
        </pc:spChg>
        <pc:spChg chg="del">
          <ac:chgData name="Gunnvant Saini" userId="93c4ddfd9869a0cf" providerId="LiveId" clId="{00EA1C7E-677D-A044-A103-CEC0C97BF9CF}" dt="2022-11-09T09:46:45" v="736" actId="478"/>
          <ac:spMkLst>
            <pc:docMk/>
            <pc:sldMk cId="2300512156" sldId="263"/>
            <ac:spMk id="8" creationId="{71CE257E-FE9F-801A-0EB5-CA48C86EF031}"/>
          </ac:spMkLst>
        </pc:spChg>
        <pc:spChg chg="del">
          <ac:chgData name="Gunnvant Saini" userId="93c4ddfd9869a0cf" providerId="LiveId" clId="{00EA1C7E-677D-A044-A103-CEC0C97BF9CF}" dt="2022-11-09T09:46:45" v="736" actId="478"/>
          <ac:spMkLst>
            <pc:docMk/>
            <pc:sldMk cId="2300512156" sldId="263"/>
            <ac:spMk id="11" creationId="{AE24DFFC-A4AA-1F3B-352F-6CFC2B05A1A3}"/>
          </ac:spMkLst>
        </pc:spChg>
        <pc:spChg chg="add del mod">
          <ac:chgData name="Gunnvant Saini" userId="93c4ddfd9869a0cf" providerId="LiveId" clId="{00EA1C7E-677D-A044-A103-CEC0C97BF9CF}" dt="2022-11-09T05:29:44.571" v="129" actId="478"/>
          <ac:spMkLst>
            <pc:docMk/>
            <pc:sldMk cId="2300512156" sldId="263"/>
            <ac:spMk id="15" creationId="{9388EF02-97CD-0DC9-0C52-AE1ECE8976D0}"/>
          </ac:spMkLst>
        </pc:spChg>
        <pc:spChg chg="del">
          <ac:chgData name="Gunnvant Saini" userId="93c4ddfd9869a0cf" providerId="LiveId" clId="{00EA1C7E-677D-A044-A103-CEC0C97BF9CF}" dt="2022-11-09T09:46:45" v="736" actId="478"/>
          <ac:spMkLst>
            <pc:docMk/>
            <pc:sldMk cId="2300512156" sldId="263"/>
            <ac:spMk id="17" creationId="{44F43815-BF0F-87D5-5310-ADA89921F3CC}"/>
          </ac:spMkLst>
        </pc:spChg>
        <pc:spChg chg="add del">
          <ac:chgData name="Gunnvant Saini" userId="93c4ddfd9869a0cf" providerId="LiveId" clId="{00EA1C7E-677D-A044-A103-CEC0C97BF9CF}" dt="2022-11-09T05:29:57.628" v="131" actId="478"/>
          <ac:spMkLst>
            <pc:docMk/>
            <pc:sldMk cId="2300512156" sldId="263"/>
            <ac:spMk id="18" creationId="{D71F6E53-6801-988B-2E67-C6DEFC2A3B8F}"/>
          </ac:spMkLst>
        </pc:spChg>
        <pc:spChg chg="del">
          <ac:chgData name="Gunnvant Saini" userId="93c4ddfd9869a0cf" providerId="LiveId" clId="{00EA1C7E-677D-A044-A103-CEC0C97BF9CF}" dt="2022-11-09T09:46:45" v="736" actId="478"/>
          <ac:spMkLst>
            <pc:docMk/>
            <pc:sldMk cId="2300512156" sldId="263"/>
            <ac:spMk id="20" creationId="{98B1E5CE-E602-9735-8456-7C7671AAECF0}"/>
          </ac:spMkLst>
        </pc:spChg>
        <pc:spChg chg="add del">
          <ac:chgData name="Gunnvant Saini" userId="93c4ddfd9869a0cf" providerId="LiveId" clId="{00EA1C7E-677D-A044-A103-CEC0C97BF9CF}" dt="2022-11-09T05:30:33.062" v="133" actId="478"/>
          <ac:spMkLst>
            <pc:docMk/>
            <pc:sldMk cId="2300512156" sldId="263"/>
            <ac:spMk id="21" creationId="{4A328C19-1A90-A521-F5FC-C62BF22B41FE}"/>
          </ac:spMkLst>
        </pc:spChg>
        <pc:spChg chg="add del mod">
          <ac:chgData name="Gunnvant Saini" userId="93c4ddfd9869a0cf" providerId="LiveId" clId="{00EA1C7E-677D-A044-A103-CEC0C97BF9CF}" dt="2022-11-09T05:31:13.621" v="136" actId="478"/>
          <ac:spMkLst>
            <pc:docMk/>
            <pc:sldMk cId="2300512156" sldId="263"/>
            <ac:spMk id="22" creationId="{9DF954A7-6373-04E7-8F3B-4ACB875C9B97}"/>
          </ac:spMkLst>
        </pc:spChg>
        <pc:spChg chg="add del mod">
          <ac:chgData name="Gunnvant Saini" userId="93c4ddfd9869a0cf" providerId="LiveId" clId="{00EA1C7E-677D-A044-A103-CEC0C97BF9CF}" dt="2022-11-09T05:31:52.329" v="140" actId="478"/>
          <ac:spMkLst>
            <pc:docMk/>
            <pc:sldMk cId="2300512156" sldId="263"/>
            <ac:spMk id="23" creationId="{EC1D1687-D874-59B4-C2C8-3F7A0E9C21C1}"/>
          </ac:spMkLst>
        </pc:spChg>
        <pc:spChg chg="add del mod">
          <ac:chgData name="Gunnvant Saini" userId="93c4ddfd9869a0cf" providerId="LiveId" clId="{00EA1C7E-677D-A044-A103-CEC0C97BF9CF}" dt="2022-11-09T05:32:31.867" v="146" actId="478"/>
          <ac:spMkLst>
            <pc:docMk/>
            <pc:sldMk cId="2300512156" sldId="263"/>
            <ac:spMk id="24" creationId="{F1859DD2-ADB3-0EC6-B86F-31D98FDCDA21}"/>
          </ac:spMkLst>
        </pc:spChg>
        <pc:spChg chg="add mod">
          <ac:chgData name="Gunnvant Saini" userId="93c4ddfd9869a0cf" providerId="LiveId" clId="{00EA1C7E-677D-A044-A103-CEC0C97BF9CF}" dt="2022-11-09T05:33:18.386" v="173" actId="1036"/>
          <ac:spMkLst>
            <pc:docMk/>
            <pc:sldMk cId="2300512156" sldId="263"/>
            <ac:spMk id="25" creationId="{93D321CB-9387-7734-DD6D-AFC1EA922C97}"/>
          </ac:spMkLst>
        </pc:spChg>
        <pc:spChg chg="add del mod">
          <ac:chgData name="Gunnvant Saini" userId="93c4ddfd9869a0cf" providerId="LiveId" clId="{00EA1C7E-677D-A044-A103-CEC0C97BF9CF}" dt="2022-11-09T09:41:39.326" v="671" actId="478"/>
          <ac:spMkLst>
            <pc:docMk/>
            <pc:sldMk cId="2300512156" sldId="263"/>
            <ac:spMk id="26" creationId="{02D51171-5361-D183-AA9B-F78B2CAAAD41}"/>
          </ac:spMkLst>
        </pc:spChg>
        <pc:spChg chg="add mod">
          <ac:chgData name="Gunnvant Saini" userId="93c4ddfd9869a0cf" providerId="LiveId" clId="{00EA1C7E-677D-A044-A103-CEC0C97BF9CF}" dt="2022-11-09T05:42:31.197" v="477"/>
          <ac:spMkLst>
            <pc:docMk/>
            <pc:sldMk cId="2300512156" sldId="263"/>
            <ac:spMk id="27" creationId="{4F9A572F-E33B-F66A-EAB7-59261E98956E}"/>
          </ac:spMkLst>
        </pc:spChg>
        <pc:spChg chg="add mod">
          <ac:chgData name="Gunnvant Saini" userId="93c4ddfd9869a0cf" providerId="LiveId" clId="{00EA1C7E-677D-A044-A103-CEC0C97BF9CF}" dt="2022-11-09T05:42:31.197" v="477"/>
          <ac:spMkLst>
            <pc:docMk/>
            <pc:sldMk cId="2300512156" sldId="263"/>
            <ac:spMk id="28" creationId="{0AA0B9B3-3F28-F5CF-E0A6-1431BAF66CF5}"/>
          </ac:spMkLst>
        </pc:spChg>
        <pc:spChg chg="add mod">
          <ac:chgData name="Gunnvant Saini" userId="93c4ddfd9869a0cf" providerId="LiveId" clId="{00EA1C7E-677D-A044-A103-CEC0C97BF9CF}" dt="2022-11-09T05:42:31.197" v="477"/>
          <ac:spMkLst>
            <pc:docMk/>
            <pc:sldMk cId="2300512156" sldId="263"/>
            <ac:spMk id="29" creationId="{868BDA88-BCE2-E508-2E55-7C7EB3EE0543}"/>
          </ac:spMkLst>
        </pc:spChg>
        <pc:spChg chg="add mod">
          <ac:chgData name="Gunnvant Saini" userId="93c4ddfd9869a0cf" providerId="LiveId" clId="{00EA1C7E-677D-A044-A103-CEC0C97BF9CF}" dt="2022-11-09T05:42:31.197" v="477"/>
          <ac:spMkLst>
            <pc:docMk/>
            <pc:sldMk cId="2300512156" sldId="263"/>
            <ac:spMk id="30" creationId="{B3F40F5F-B9A9-FBEA-DC30-98BCA14CB1D6}"/>
          </ac:spMkLst>
        </pc:spChg>
        <pc:spChg chg="add mod">
          <ac:chgData name="Gunnvant Saini" userId="93c4ddfd9869a0cf" providerId="LiveId" clId="{00EA1C7E-677D-A044-A103-CEC0C97BF9CF}" dt="2022-11-09T05:42:31.197" v="477"/>
          <ac:spMkLst>
            <pc:docMk/>
            <pc:sldMk cId="2300512156" sldId="263"/>
            <ac:spMk id="31" creationId="{FC440625-F161-7879-298A-4F26CD2DDBB9}"/>
          </ac:spMkLst>
        </pc:spChg>
        <pc:spChg chg="add mod">
          <ac:chgData name="Gunnvant Saini" userId="93c4ddfd9869a0cf" providerId="LiveId" clId="{00EA1C7E-677D-A044-A103-CEC0C97BF9CF}" dt="2022-11-09T10:02:22.887" v="800" actId="20577"/>
          <ac:spMkLst>
            <pc:docMk/>
            <pc:sldMk cId="2300512156" sldId="263"/>
            <ac:spMk id="32" creationId="{C0CD8B5A-9396-4DE4-ACBF-11D421326B27}"/>
          </ac:spMkLst>
        </pc:spChg>
        <pc:spChg chg="add mod">
          <ac:chgData name="Gunnvant Saini" userId="93c4ddfd9869a0cf" providerId="LiveId" clId="{00EA1C7E-677D-A044-A103-CEC0C97BF9CF}" dt="2022-11-09T09:46:45.675" v="737"/>
          <ac:spMkLst>
            <pc:docMk/>
            <pc:sldMk cId="2300512156" sldId="263"/>
            <ac:spMk id="33" creationId="{43B599BE-5478-532E-CC08-90FB7E787E04}"/>
          </ac:spMkLst>
        </pc:spChg>
        <pc:spChg chg="add mod">
          <ac:chgData name="Gunnvant Saini" userId="93c4ddfd9869a0cf" providerId="LiveId" clId="{00EA1C7E-677D-A044-A103-CEC0C97BF9CF}" dt="2022-11-09T09:46:45.675" v="737"/>
          <ac:spMkLst>
            <pc:docMk/>
            <pc:sldMk cId="2300512156" sldId="263"/>
            <ac:spMk id="34" creationId="{3321E72B-A0F0-E63C-A766-D95A8D3F668C}"/>
          </ac:spMkLst>
        </pc:spChg>
        <pc:spChg chg="add mod">
          <ac:chgData name="Gunnvant Saini" userId="93c4ddfd9869a0cf" providerId="LiveId" clId="{00EA1C7E-677D-A044-A103-CEC0C97BF9CF}" dt="2022-11-09T09:46:45.675" v="737"/>
          <ac:spMkLst>
            <pc:docMk/>
            <pc:sldMk cId="2300512156" sldId="263"/>
            <ac:spMk id="35" creationId="{B89B5046-9494-6056-F3E0-8459A739B9FD}"/>
          </ac:spMkLst>
        </pc:spChg>
        <pc:spChg chg="add mod">
          <ac:chgData name="Gunnvant Saini" userId="93c4ddfd9869a0cf" providerId="LiveId" clId="{00EA1C7E-677D-A044-A103-CEC0C97BF9CF}" dt="2022-11-09T09:46:45.675" v="737"/>
          <ac:spMkLst>
            <pc:docMk/>
            <pc:sldMk cId="2300512156" sldId="263"/>
            <ac:spMk id="36" creationId="{9A0ACE38-2E24-838C-83CA-7F442ADE603E}"/>
          </ac:spMkLst>
        </pc:spChg>
        <pc:spChg chg="add mod">
          <ac:chgData name="Gunnvant Saini" userId="93c4ddfd9869a0cf" providerId="LiveId" clId="{00EA1C7E-677D-A044-A103-CEC0C97BF9CF}" dt="2022-11-09T09:46:45.675" v="737"/>
          <ac:spMkLst>
            <pc:docMk/>
            <pc:sldMk cId="2300512156" sldId="263"/>
            <ac:spMk id="37" creationId="{529F887F-36E8-3D33-67DB-3FD701BDEE34}"/>
          </ac:spMkLst>
        </pc:spChg>
        <pc:cxnChg chg="add del">
          <ac:chgData name="Gunnvant Saini" userId="93c4ddfd9869a0cf" providerId="LiveId" clId="{00EA1C7E-677D-A044-A103-CEC0C97BF9CF}" dt="2022-11-09T05:29:01.345" v="112" actId="478"/>
          <ac:cxnSpMkLst>
            <pc:docMk/>
            <pc:sldMk cId="2300512156" sldId="263"/>
            <ac:cxnSpMk id="12" creationId="{969DC7F7-2062-12DF-CE84-7585B1E049AD}"/>
          </ac:cxnSpMkLst>
        </pc:cxnChg>
        <pc:cxnChg chg="add mod">
          <ac:chgData name="Gunnvant Saini" userId="93c4ddfd9869a0cf" providerId="LiveId" clId="{00EA1C7E-677D-A044-A103-CEC0C97BF9CF}" dt="2022-11-09T05:33:14.627" v="168" actId="1035"/>
          <ac:cxnSpMkLst>
            <pc:docMk/>
            <pc:sldMk cId="2300512156" sldId="263"/>
            <ac:cxnSpMk id="14" creationId="{B44106C1-D0DF-F10D-F52B-A7552285514D}"/>
          </ac:cxnSpMkLst>
        </pc:cxnChg>
      </pc:sldChg>
      <pc:sldChg chg="addSp delSp modSp add mod">
        <pc:chgData name="Gunnvant Saini" userId="93c4ddfd9869a0cf" providerId="LiveId" clId="{00EA1C7E-677D-A044-A103-CEC0C97BF9CF}" dt="2022-11-09T10:02:18.328" v="799" actId="20577"/>
        <pc:sldMkLst>
          <pc:docMk/>
          <pc:sldMk cId="4070208544" sldId="264"/>
        </pc:sldMkLst>
        <pc:spChg chg="del">
          <ac:chgData name="Gunnvant Saini" userId="93c4ddfd9869a0cf" providerId="LiveId" clId="{00EA1C7E-677D-A044-A103-CEC0C97BF9CF}" dt="2022-11-09T09:46:35.784" v="734" actId="478"/>
          <ac:spMkLst>
            <pc:docMk/>
            <pc:sldMk cId="4070208544" sldId="264"/>
            <ac:spMk id="7" creationId="{5CBEF28F-9B1B-53FD-A073-D760484ECAD2}"/>
          </ac:spMkLst>
        </pc:spChg>
        <pc:spChg chg="del">
          <ac:chgData name="Gunnvant Saini" userId="93c4ddfd9869a0cf" providerId="LiveId" clId="{00EA1C7E-677D-A044-A103-CEC0C97BF9CF}" dt="2022-11-09T09:46:35.784" v="734" actId="478"/>
          <ac:spMkLst>
            <pc:docMk/>
            <pc:sldMk cId="4070208544" sldId="264"/>
            <ac:spMk id="8" creationId="{71CE257E-FE9F-801A-0EB5-CA48C86EF031}"/>
          </ac:spMkLst>
        </pc:spChg>
        <pc:spChg chg="add mod">
          <ac:chgData name="Gunnvant Saini" userId="93c4ddfd9869a0cf" providerId="LiveId" clId="{00EA1C7E-677D-A044-A103-CEC0C97BF9CF}" dt="2022-11-09T05:42:33.274" v="478"/>
          <ac:spMkLst>
            <pc:docMk/>
            <pc:sldMk cId="4070208544" sldId="264"/>
            <ac:spMk id="9" creationId="{E5199B61-15F9-88F2-28DA-F15F7D75D30F}"/>
          </ac:spMkLst>
        </pc:spChg>
        <pc:spChg chg="del">
          <ac:chgData name="Gunnvant Saini" userId="93c4ddfd9869a0cf" providerId="LiveId" clId="{00EA1C7E-677D-A044-A103-CEC0C97BF9CF}" dt="2022-11-09T09:46:35.784" v="734" actId="478"/>
          <ac:spMkLst>
            <pc:docMk/>
            <pc:sldMk cId="4070208544" sldId="264"/>
            <ac:spMk id="11" creationId="{AE24DFFC-A4AA-1F3B-352F-6CFC2B05A1A3}"/>
          </ac:spMkLst>
        </pc:spChg>
        <pc:spChg chg="add mod">
          <ac:chgData name="Gunnvant Saini" userId="93c4ddfd9869a0cf" providerId="LiveId" clId="{00EA1C7E-677D-A044-A103-CEC0C97BF9CF}" dt="2022-11-09T05:42:33.274" v="478"/>
          <ac:spMkLst>
            <pc:docMk/>
            <pc:sldMk cId="4070208544" sldId="264"/>
            <ac:spMk id="12" creationId="{7F447F5F-7592-16D5-EF99-FF00214FD75E}"/>
          </ac:spMkLst>
        </pc:spChg>
        <pc:spChg chg="add mod">
          <ac:chgData name="Gunnvant Saini" userId="93c4ddfd9869a0cf" providerId="LiveId" clId="{00EA1C7E-677D-A044-A103-CEC0C97BF9CF}" dt="2022-11-09T05:42:33.274" v="478"/>
          <ac:spMkLst>
            <pc:docMk/>
            <pc:sldMk cId="4070208544" sldId="264"/>
            <ac:spMk id="13" creationId="{34D84B16-2F4C-D063-07A0-23CD905ED006}"/>
          </ac:spMkLst>
        </pc:spChg>
        <pc:spChg chg="add mod">
          <ac:chgData name="Gunnvant Saini" userId="93c4ddfd9869a0cf" providerId="LiveId" clId="{00EA1C7E-677D-A044-A103-CEC0C97BF9CF}" dt="2022-11-09T05:42:33.274" v="478"/>
          <ac:spMkLst>
            <pc:docMk/>
            <pc:sldMk cId="4070208544" sldId="264"/>
            <ac:spMk id="15" creationId="{EFC53168-F9A3-814A-564D-094390211552}"/>
          </ac:spMkLst>
        </pc:spChg>
        <pc:spChg chg="del">
          <ac:chgData name="Gunnvant Saini" userId="93c4ddfd9869a0cf" providerId="LiveId" clId="{00EA1C7E-677D-A044-A103-CEC0C97BF9CF}" dt="2022-11-09T09:46:35.784" v="734" actId="478"/>
          <ac:spMkLst>
            <pc:docMk/>
            <pc:sldMk cId="4070208544" sldId="264"/>
            <ac:spMk id="17" creationId="{44F43815-BF0F-87D5-5310-ADA89921F3CC}"/>
          </ac:spMkLst>
        </pc:spChg>
        <pc:spChg chg="add mod">
          <ac:chgData name="Gunnvant Saini" userId="93c4ddfd9869a0cf" providerId="LiveId" clId="{00EA1C7E-677D-A044-A103-CEC0C97BF9CF}" dt="2022-11-09T05:42:33.274" v="478"/>
          <ac:spMkLst>
            <pc:docMk/>
            <pc:sldMk cId="4070208544" sldId="264"/>
            <ac:spMk id="18" creationId="{89702C29-AB5C-F3F4-AE9C-C4ECD4F79570}"/>
          </ac:spMkLst>
        </pc:spChg>
        <pc:spChg chg="del">
          <ac:chgData name="Gunnvant Saini" userId="93c4ddfd9869a0cf" providerId="LiveId" clId="{00EA1C7E-677D-A044-A103-CEC0C97BF9CF}" dt="2022-11-09T09:46:35.784" v="734" actId="478"/>
          <ac:spMkLst>
            <pc:docMk/>
            <pc:sldMk cId="4070208544" sldId="264"/>
            <ac:spMk id="20" creationId="{98B1E5CE-E602-9735-8456-7C7671AAECF0}"/>
          </ac:spMkLst>
        </pc:spChg>
        <pc:spChg chg="add mod">
          <ac:chgData name="Gunnvant Saini" userId="93c4ddfd9869a0cf" providerId="LiveId" clId="{00EA1C7E-677D-A044-A103-CEC0C97BF9CF}" dt="2022-11-09T10:02:18.328" v="799" actId="20577"/>
          <ac:spMkLst>
            <pc:docMk/>
            <pc:sldMk cId="4070208544" sldId="264"/>
            <ac:spMk id="21" creationId="{FFEECCB7-95AF-D051-64A2-ABAA1AB6A7DE}"/>
          </ac:spMkLst>
        </pc:spChg>
        <pc:spChg chg="add mod">
          <ac:chgData name="Gunnvant Saini" userId="93c4ddfd9869a0cf" providerId="LiveId" clId="{00EA1C7E-677D-A044-A103-CEC0C97BF9CF}" dt="2022-11-09T09:46:36.468" v="735"/>
          <ac:spMkLst>
            <pc:docMk/>
            <pc:sldMk cId="4070208544" sldId="264"/>
            <ac:spMk id="22" creationId="{9DD929B8-0881-144C-AB94-86F0CC9E2458}"/>
          </ac:spMkLst>
        </pc:spChg>
        <pc:spChg chg="add mod">
          <ac:chgData name="Gunnvant Saini" userId="93c4ddfd9869a0cf" providerId="LiveId" clId="{00EA1C7E-677D-A044-A103-CEC0C97BF9CF}" dt="2022-11-09T09:46:36.468" v="735"/>
          <ac:spMkLst>
            <pc:docMk/>
            <pc:sldMk cId="4070208544" sldId="264"/>
            <ac:spMk id="23" creationId="{A2B13E65-4B21-5A64-A562-8081DB3FA358}"/>
          </ac:spMkLst>
        </pc:spChg>
        <pc:spChg chg="add mod">
          <ac:chgData name="Gunnvant Saini" userId="93c4ddfd9869a0cf" providerId="LiveId" clId="{00EA1C7E-677D-A044-A103-CEC0C97BF9CF}" dt="2022-11-09T09:46:36.468" v="735"/>
          <ac:spMkLst>
            <pc:docMk/>
            <pc:sldMk cId="4070208544" sldId="264"/>
            <ac:spMk id="24" creationId="{38E8E4D4-CA9D-1ACE-89C4-AB6B8974A587}"/>
          </ac:spMkLst>
        </pc:spChg>
        <pc:spChg chg="del mod">
          <ac:chgData name="Gunnvant Saini" userId="93c4ddfd9869a0cf" providerId="LiveId" clId="{00EA1C7E-677D-A044-A103-CEC0C97BF9CF}" dt="2022-11-09T09:41:15.485" v="666" actId="478"/>
          <ac:spMkLst>
            <pc:docMk/>
            <pc:sldMk cId="4070208544" sldId="264"/>
            <ac:spMk id="26" creationId="{02D51171-5361-D183-AA9B-F78B2CAAAD41}"/>
          </ac:spMkLst>
        </pc:spChg>
        <pc:spChg chg="add mod">
          <ac:chgData name="Gunnvant Saini" userId="93c4ddfd9869a0cf" providerId="LiveId" clId="{00EA1C7E-677D-A044-A103-CEC0C97BF9CF}" dt="2022-11-09T09:46:36.468" v="735"/>
          <ac:spMkLst>
            <pc:docMk/>
            <pc:sldMk cId="4070208544" sldId="264"/>
            <ac:spMk id="27" creationId="{4910E994-36DD-DCF0-7EE5-D92DFC6D30E8}"/>
          </ac:spMkLst>
        </pc:spChg>
        <pc:spChg chg="add mod">
          <ac:chgData name="Gunnvant Saini" userId="93c4ddfd9869a0cf" providerId="LiveId" clId="{00EA1C7E-677D-A044-A103-CEC0C97BF9CF}" dt="2022-11-09T09:46:36.468" v="735"/>
          <ac:spMkLst>
            <pc:docMk/>
            <pc:sldMk cId="4070208544" sldId="264"/>
            <ac:spMk id="28" creationId="{5400B058-D4FC-3912-9AAD-7A55E7A9D5E1}"/>
          </ac:spMkLst>
        </pc:spChg>
      </pc:sldChg>
      <pc:sldChg chg="addSp delSp modSp add mod">
        <pc:chgData name="Gunnvant Saini" userId="93c4ddfd9869a0cf" providerId="LiveId" clId="{00EA1C7E-677D-A044-A103-CEC0C97BF9CF}" dt="2022-11-09T10:02:12.059" v="798" actId="20577"/>
        <pc:sldMkLst>
          <pc:docMk/>
          <pc:sldMk cId="473427741" sldId="265"/>
        </pc:sldMkLst>
        <pc:spChg chg="del">
          <ac:chgData name="Gunnvant Saini" userId="93c4ddfd9869a0cf" providerId="LiveId" clId="{00EA1C7E-677D-A044-A103-CEC0C97BF9CF}" dt="2022-11-09T09:46:28.007" v="732" actId="478"/>
          <ac:spMkLst>
            <pc:docMk/>
            <pc:sldMk cId="473427741" sldId="265"/>
            <ac:spMk id="7" creationId="{5CBEF28F-9B1B-53FD-A073-D760484ECAD2}"/>
          </ac:spMkLst>
        </pc:spChg>
        <pc:spChg chg="del">
          <ac:chgData name="Gunnvant Saini" userId="93c4ddfd9869a0cf" providerId="LiveId" clId="{00EA1C7E-677D-A044-A103-CEC0C97BF9CF}" dt="2022-11-09T09:46:28.007" v="732" actId="478"/>
          <ac:spMkLst>
            <pc:docMk/>
            <pc:sldMk cId="473427741" sldId="265"/>
            <ac:spMk id="8" creationId="{71CE257E-FE9F-801A-0EB5-CA48C86EF031}"/>
          </ac:spMkLst>
        </pc:spChg>
        <pc:spChg chg="add mod">
          <ac:chgData name="Gunnvant Saini" userId="93c4ddfd9869a0cf" providerId="LiveId" clId="{00EA1C7E-677D-A044-A103-CEC0C97BF9CF}" dt="2022-11-09T09:47:58.229" v="794" actId="20577"/>
          <ac:spMkLst>
            <pc:docMk/>
            <pc:sldMk cId="473427741" sldId="265"/>
            <ac:spMk id="9" creationId="{0585D933-2A01-FC31-0B3C-05B0A14EDE2F}"/>
          </ac:spMkLst>
        </pc:spChg>
        <pc:spChg chg="del">
          <ac:chgData name="Gunnvant Saini" userId="93c4ddfd9869a0cf" providerId="LiveId" clId="{00EA1C7E-677D-A044-A103-CEC0C97BF9CF}" dt="2022-11-09T09:46:28.007" v="732" actId="478"/>
          <ac:spMkLst>
            <pc:docMk/>
            <pc:sldMk cId="473427741" sldId="265"/>
            <ac:spMk id="11" creationId="{AE24DFFC-A4AA-1F3B-352F-6CFC2B05A1A3}"/>
          </ac:spMkLst>
        </pc:spChg>
        <pc:spChg chg="add mod">
          <ac:chgData name="Gunnvant Saini" userId="93c4ddfd9869a0cf" providerId="LiveId" clId="{00EA1C7E-677D-A044-A103-CEC0C97BF9CF}" dt="2022-11-09T05:42:35.493" v="479"/>
          <ac:spMkLst>
            <pc:docMk/>
            <pc:sldMk cId="473427741" sldId="265"/>
            <ac:spMk id="12" creationId="{2D61E10A-2AA0-8FD0-9B87-0752F37F57C5}"/>
          </ac:spMkLst>
        </pc:spChg>
        <pc:spChg chg="add mod">
          <ac:chgData name="Gunnvant Saini" userId="93c4ddfd9869a0cf" providerId="LiveId" clId="{00EA1C7E-677D-A044-A103-CEC0C97BF9CF}" dt="2022-11-09T05:42:35.493" v="479"/>
          <ac:spMkLst>
            <pc:docMk/>
            <pc:sldMk cId="473427741" sldId="265"/>
            <ac:spMk id="13" creationId="{50A25BD5-751A-490E-3325-E9DEAE3AF3F1}"/>
          </ac:spMkLst>
        </pc:spChg>
        <pc:spChg chg="add mod">
          <ac:chgData name="Gunnvant Saini" userId="93c4ddfd9869a0cf" providerId="LiveId" clId="{00EA1C7E-677D-A044-A103-CEC0C97BF9CF}" dt="2022-11-09T05:42:35.493" v="479"/>
          <ac:spMkLst>
            <pc:docMk/>
            <pc:sldMk cId="473427741" sldId="265"/>
            <ac:spMk id="15" creationId="{9C6CB9C2-6DD6-CF33-1F80-7ADCB9340A5C}"/>
          </ac:spMkLst>
        </pc:spChg>
        <pc:spChg chg="del">
          <ac:chgData name="Gunnvant Saini" userId="93c4ddfd9869a0cf" providerId="LiveId" clId="{00EA1C7E-677D-A044-A103-CEC0C97BF9CF}" dt="2022-11-09T09:46:28.007" v="732" actId="478"/>
          <ac:spMkLst>
            <pc:docMk/>
            <pc:sldMk cId="473427741" sldId="265"/>
            <ac:spMk id="17" creationId="{44F43815-BF0F-87D5-5310-ADA89921F3CC}"/>
          </ac:spMkLst>
        </pc:spChg>
        <pc:spChg chg="add mod">
          <ac:chgData name="Gunnvant Saini" userId="93c4ddfd9869a0cf" providerId="LiveId" clId="{00EA1C7E-677D-A044-A103-CEC0C97BF9CF}" dt="2022-11-09T05:42:35.493" v="479"/>
          <ac:spMkLst>
            <pc:docMk/>
            <pc:sldMk cId="473427741" sldId="265"/>
            <ac:spMk id="18" creationId="{41C435E2-6C13-CC6C-A899-BB56BC5B23BF}"/>
          </ac:spMkLst>
        </pc:spChg>
        <pc:spChg chg="del">
          <ac:chgData name="Gunnvant Saini" userId="93c4ddfd9869a0cf" providerId="LiveId" clId="{00EA1C7E-677D-A044-A103-CEC0C97BF9CF}" dt="2022-11-09T09:46:28.007" v="732" actId="478"/>
          <ac:spMkLst>
            <pc:docMk/>
            <pc:sldMk cId="473427741" sldId="265"/>
            <ac:spMk id="20" creationId="{98B1E5CE-E602-9735-8456-7C7671AAECF0}"/>
          </ac:spMkLst>
        </pc:spChg>
        <pc:spChg chg="add mod">
          <ac:chgData name="Gunnvant Saini" userId="93c4ddfd9869a0cf" providerId="LiveId" clId="{00EA1C7E-677D-A044-A103-CEC0C97BF9CF}" dt="2022-11-09T05:42:35.493" v="479"/>
          <ac:spMkLst>
            <pc:docMk/>
            <pc:sldMk cId="473427741" sldId="265"/>
            <ac:spMk id="21" creationId="{1BE189AD-ADD6-804B-5DC9-ED1F6E89F92C}"/>
          </ac:spMkLst>
        </pc:spChg>
        <pc:spChg chg="add mod">
          <ac:chgData name="Gunnvant Saini" userId="93c4ddfd9869a0cf" providerId="LiveId" clId="{00EA1C7E-677D-A044-A103-CEC0C97BF9CF}" dt="2022-11-09T10:02:12.059" v="798" actId="20577"/>
          <ac:spMkLst>
            <pc:docMk/>
            <pc:sldMk cId="473427741" sldId="265"/>
            <ac:spMk id="22" creationId="{7D7070B5-9617-C9CC-A796-D531ED24B680}"/>
          </ac:spMkLst>
        </pc:spChg>
        <pc:spChg chg="add mod">
          <ac:chgData name="Gunnvant Saini" userId="93c4ddfd9869a0cf" providerId="LiveId" clId="{00EA1C7E-677D-A044-A103-CEC0C97BF9CF}" dt="2022-11-09T09:46:28.641" v="733"/>
          <ac:spMkLst>
            <pc:docMk/>
            <pc:sldMk cId="473427741" sldId="265"/>
            <ac:spMk id="23" creationId="{A4694D45-C709-B6D9-309F-45902FDE3886}"/>
          </ac:spMkLst>
        </pc:spChg>
        <pc:spChg chg="add mod">
          <ac:chgData name="Gunnvant Saini" userId="93c4ddfd9869a0cf" providerId="LiveId" clId="{00EA1C7E-677D-A044-A103-CEC0C97BF9CF}" dt="2022-11-09T09:46:28.641" v="733"/>
          <ac:spMkLst>
            <pc:docMk/>
            <pc:sldMk cId="473427741" sldId="265"/>
            <ac:spMk id="24" creationId="{40E951F1-2A2E-1AF3-1AE5-ED267F2F3EB0}"/>
          </ac:spMkLst>
        </pc:spChg>
        <pc:spChg chg="del">
          <ac:chgData name="Gunnvant Saini" userId="93c4ddfd9869a0cf" providerId="LiveId" clId="{00EA1C7E-677D-A044-A103-CEC0C97BF9CF}" dt="2022-11-09T09:41:02.757" v="663" actId="478"/>
          <ac:spMkLst>
            <pc:docMk/>
            <pc:sldMk cId="473427741" sldId="265"/>
            <ac:spMk id="26" creationId="{02D51171-5361-D183-AA9B-F78B2CAAAD41}"/>
          </ac:spMkLst>
        </pc:spChg>
        <pc:spChg chg="add mod">
          <ac:chgData name="Gunnvant Saini" userId="93c4ddfd9869a0cf" providerId="LiveId" clId="{00EA1C7E-677D-A044-A103-CEC0C97BF9CF}" dt="2022-11-09T09:46:28.641" v="733"/>
          <ac:spMkLst>
            <pc:docMk/>
            <pc:sldMk cId="473427741" sldId="265"/>
            <ac:spMk id="27" creationId="{38A3D5A8-9BE9-D4E5-99AA-FC003C5D3CCA}"/>
          </ac:spMkLst>
        </pc:spChg>
        <pc:spChg chg="add mod">
          <ac:chgData name="Gunnvant Saini" userId="93c4ddfd9869a0cf" providerId="LiveId" clId="{00EA1C7E-677D-A044-A103-CEC0C97BF9CF}" dt="2022-11-09T09:46:28.641" v="733"/>
          <ac:spMkLst>
            <pc:docMk/>
            <pc:sldMk cId="473427741" sldId="265"/>
            <ac:spMk id="28" creationId="{730EA710-1ACA-6BA1-BA4A-5D7508BE9095}"/>
          </ac:spMkLst>
        </pc:spChg>
        <pc:spChg chg="add mod">
          <ac:chgData name="Gunnvant Saini" userId="93c4ddfd9869a0cf" providerId="LiveId" clId="{00EA1C7E-677D-A044-A103-CEC0C97BF9CF}" dt="2022-11-09T09:46:28.641" v="733"/>
          <ac:spMkLst>
            <pc:docMk/>
            <pc:sldMk cId="473427741" sldId="265"/>
            <ac:spMk id="29" creationId="{DFC45510-D8FD-0429-8D09-9FCD593571B0}"/>
          </ac:spMkLst>
        </pc:spChg>
      </pc:sldChg>
      <pc:sldChg chg="addSp delSp modSp add mod">
        <pc:chgData name="Gunnvant Saini" userId="93c4ddfd9869a0cf" providerId="LiveId" clId="{00EA1C7E-677D-A044-A103-CEC0C97BF9CF}" dt="2022-11-09T10:02:08.334" v="797" actId="20577"/>
        <pc:sldMkLst>
          <pc:docMk/>
          <pc:sldMk cId="3839534606" sldId="266"/>
        </pc:sldMkLst>
        <pc:spChg chg="del">
          <ac:chgData name="Gunnvant Saini" userId="93c4ddfd9869a0cf" providerId="LiveId" clId="{00EA1C7E-677D-A044-A103-CEC0C97BF9CF}" dt="2022-11-09T09:46:04.676" v="720" actId="478"/>
          <ac:spMkLst>
            <pc:docMk/>
            <pc:sldMk cId="3839534606" sldId="266"/>
            <ac:spMk id="7" creationId="{5CBEF28F-9B1B-53FD-A073-D760484ECAD2}"/>
          </ac:spMkLst>
        </pc:spChg>
        <pc:spChg chg="del">
          <ac:chgData name="Gunnvant Saini" userId="93c4ddfd9869a0cf" providerId="LiveId" clId="{00EA1C7E-677D-A044-A103-CEC0C97BF9CF}" dt="2022-11-09T09:46:04.676" v="720" actId="478"/>
          <ac:spMkLst>
            <pc:docMk/>
            <pc:sldMk cId="3839534606" sldId="266"/>
            <ac:spMk id="8" creationId="{71CE257E-FE9F-801A-0EB5-CA48C86EF031}"/>
          </ac:spMkLst>
        </pc:spChg>
        <pc:spChg chg="mod">
          <ac:chgData name="Gunnvant Saini" userId="93c4ddfd9869a0cf" providerId="LiveId" clId="{00EA1C7E-677D-A044-A103-CEC0C97BF9CF}" dt="2022-11-09T09:46:13.310" v="726" actId="20577"/>
          <ac:spMkLst>
            <pc:docMk/>
            <pc:sldMk cId="3839534606" sldId="266"/>
            <ac:spMk id="9" creationId="{0585D933-2A01-FC31-0B3C-05B0A14EDE2F}"/>
          </ac:spMkLst>
        </pc:spChg>
        <pc:spChg chg="del">
          <ac:chgData name="Gunnvant Saini" userId="93c4ddfd9869a0cf" providerId="LiveId" clId="{00EA1C7E-677D-A044-A103-CEC0C97BF9CF}" dt="2022-11-09T09:46:04.676" v="720" actId="478"/>
          <ac:spMkLst>
            <pc:docMk/>
            <pc:sldMk cId="3839534606" sldId="266"/>
            <ac:spMk id="11" creationId="{AE24DFFC-A4AA-1F3B-352F-6CFC2B05A1A3}"/>
          </ac:spMkLst>
        </pc:spChg>
        <pc:spChg chg="del">
          <ac:chgData name="Gunnvant Saini" userId="93c4ddfd9869a0cf" providerId="LiveId" clId="{00EA1C7E-677D-A044-A103-CEC0C97BF9CF}" dt="2022-11-09T09:46:04.676" v="720" actId="478"/>
          <ac:spMkLst>
            <pc:docMk/>
            <pc:sldMk cId="3839534606" sldId="266"/>
            <ac:spMk id="17" creationId="{44F43815-BF0F-87D5-5310-ADA89921F3CC}"/>
          </ac:spMkLst>
        </pc:spChg>
        <pc:spChg chg="add mod">
          <ac:chgData name="Gunnvant Saini" userId="93c4ddfd9869a0cf" providerId="LiveId" clId="{00EA1C7E-677D-A044-A103-CEC0C97BF9CF}" dt="2022-11-09T05:40:34.903" v="445" actId="113"/>
          <ac:spMkLst>
            <pc:docMk/>
            <pc:sldMk cId="3839534606" sldId="266"/>
            <ac:spMk id="18" creationId="{659C87DC-0E43-F879-B989-C00BE453D202}"/>
          </ac:spMkLst>
        </pc:spChg>
        <pc:spChg chg="del">
          <ac:chgData name="Gunnvant Saini" userId="93c4ddfd9869a0cf" providerId="LiveId" clId="{00EA1C7E-677D-A044-A103-CEC0C97BF9CF}" dt="2022-11-09T09:46:04.676" v="720" actId="478"/>
          <ac:spMkLst>
            <pc:docMk/>
            <pc:sldMk cId="3839534606" sldId="266"/>
            <ac:spMk id="20" creationId="{98B1E5CE-E602-9735-8456-7C7671AAECF0}"/>
          </ac:spMkLst>
        </pc:spChg>
        <pc:spChg chg="add mod">
          <ac:chgData name="Gunnvant Saini" userId="93c4ddfd9869a0cf" providerId="LiveId" clId="{00EA1C7E-677D-A044-A103-CEC0C97BF9CF}" dt="2022-11-09T05:42:39.117" v="480"/>
          <ac:spMkLst>
            <pc:docMk/>
            <pc:sldMk cId="3839534606" sldId="266"/>
            <ac:spMk id="21" creationId="{CD95F58A-2EA8-44C4-1889-B43BD7D7618E}"/>
          </ac:spMkLst>
        </pc:spChg>
        <pc:spChg chg="add mod">
          <ac:chgData name="Gunnvant Saini" userId="93c4ddfd9869a0cf" providerId="LiveId" clId="{00EA1C7E-677D-A044-A103-CEC0C97BF9CF}" dt="2022-11-09T05:42:39.117" v="480"/>
          <ac:spMkLst>
            <pc:docMk/>
            <pc:sldMk cId="3839534606" sldId="266"/>
            <ac:spMk id="22" creationId="{5803510E-C6B9-486E-C7FC-2523484043F7}"/>
          </ac:spMkLst>
        </pc:spChg>
        <pc:spChg chg="add mod">
          <ac:chgData name="Gunnvant Saini" userId="93c4ddfd9869a0cf" providerId="LiveId" clId="{00EA1C7E-677D-A044-A103-CEC0C97BF9CF}" dt="2022-11-09T05:42:39.117" v="480"/>
          <ac:spMkLst>
            <pc:docMk/>
            <pc:sldMk cId="3839534606" sldId="266"/>
            <ac:spMk id="23" creationId="{CA854B68-876E-DE8C-C6DA-08D9072E562F}"/>
          </ac:spMkLst>
        </pc:spChg>
        <pc:spChg chg="add mod">
          <ac:chgData name="Gunnvant Saini" userId="93c4ddfd9869a0cf" providerId="LiveId" clId="{00EA1C7E-677D-A044-A103-CEC0C97BF9CF}" dt="2022-11-09T05:42:39.117" v="480"/>
          <ac:spMkLst>
            <pc:docMk/>
            <pc:sldMk cId="3839534606" sldId="266"/>
            <ac:spMk id="24" creationId="{EEF828E4-4A6C-CB42-00A1-61620E935512}"/>
          </ac:spMkLst>
        </pc:spChg>
        <pc:spChg chg="mod">
          <ac:chgData name="Gunnvant Saini" userId="93c4ddfd9869a0cf" providerId="LiveId" clId="{00EA1C7E-677D-A044-A103-CEC0C97BF9CF}" dt="2022-11-09T10:02:08.334" v="797" actId="20577"/>
          <ac:spMkLst>
            <pc:docMk/>
            <pc:sldMk cId="3839534606" sldId="266"/>
            <ac:spMk id="26" creationId="{02D51171-5361-D183-AA9B-F78B2CAAAD41}"/>
          </ac:spMkLst>
        </pc:spChg>
        <pc:spChg chg="add mod">
          <ac:chgData name="Gunnvant Saini" userId="93c4ddfd9869a0cf" providerId="LiveId" clId="{00EA1C7E-677D-A044-A103-CEC0C97BF9CF}" dt="2022-11-09T05:42:39.117" v="480"/>
          <ac:spMkLst>
            <pc:docMk/>
            <pc:sldMk cId="3839534606" sldId="266"/>
            <ac:spMk id="27" creationId="{7B9D68B7-75F1-ABA5-62D7-1C8988958DD0}"/>
          </ac:spMkLst>
        </pc:spChg>
        <pc:spChg chg="add mod">
          <ac:chgData name="Gunnvant Saini" userId="93c4ddfd9869a0cf" providerId="LiveId" clId="{00EA1C7E-677D-A044-A103-CEC0C97BF9CF}" dt="2022-11-09T09:46:05.599" v="721"/>
          <ac:spMkLst>
            <pc:docMk/>
            <pc:sldMk cId="3839534606" sldId="266"/>
            <ac:spMk id="28" creationId="{062F931C-FA8E-CF94-F740-B79E2DC78A52}"/>
          </ac:spMkLst>
        </pc:spChg>
        <pc:spChg chg="add mod">
          <ac:chgData name="Gunnvant Saini" userId="93c4ddfd9869a0cf" providerId="LiveId" clId="{00EA1C7E-677D-A044-A103-CEC0C97BF9CF}" dt="2022-11-09T09:46:05.599" v="721"/>
          <ac:spMkLst>
            <pc:docMk/>
            <pc:sldMk cId="3839534606" sldId="266"/>
            <ac:spMk id="29" creationId="{BAA7096D-1A94-AEEC-DDDF-B122D84A771B}"/>
          </ac:spMkLst>
        </pc:spChg>
        <pc:spChg chg="add mod">
          <ac:chgData name="Gunnvant Saini" userId="93c4ddfd9869a0cf" providerId="LiveId" clId="{00EA1C7E-677D-A044-A103-CEC0C97BF9CF}" dt="2022-11-09T09:46:05.599" v="721"/>
          <ac:spMkLst>
            <pc:docMk/>
            <pc:sldMk cId="3839534606" sldId="266"/>
            <ac:spMk id="30" creationId="{F31FB78D-5DEE-F2CA-8EB1-BAC4B8D6296A}"/>
          </ac:spMkLst>
        </pc:spChg>
        <pc:spChg chg="add mod">
          <ac:chgData name="Gunnvant Saini" userId="93c4ddfd9869a0cf" providerId="LiveId" clId="{00EA1C7E-677D-A044-A103-CEC0C97BF9CF}" dt="2022-11-09T09:46:05.599" v="721"/>
          <ac:spMkLst>
            <pc:docMk/>
            <pc:sldMk cId="3839534606" sldId="266"/>
            <ac:spMk id="31" creationId="{C217B271-1270-CF17-B33D-A763738AFB3A}"/>
          </ac:spMkLst>
        </pc:spChg>
        <pc:spChg chg="add mod">
          <ac:chgData name="Gunnvant Saini" userId="93c4ddfd9869a0cf" providerId="LiveId" clId="{00EA1C7E-677D-A044-A103-CEC0C97BF9CF}" dt="2022-11-09T09:46:05.599" v="721"/>
          <ac:spMkLst>
            <pc:docMk/>
            <pc:sldMk cId="3839534606" sldId="266"/>
            <ac:spMk id="32" creationId="{AEC8F12C-CFA3-3295-487A-0B28C7B24716}"/>
          </ac:spMkLst>
        </pc:spChg>
        <pc:cxnChg chg="add mod">
          <ac:chgData name="Gunnvant Saini" userId="93c4ddfd9869a0cf" providerId="LiveId" clId="{00EA1C7E-677D-A044-A103-CEC0C97BF9CF}" dt="2022-11-09T05:36:42.914" v="389" actId="13822"/>
          <ac:cxnSpMkLst>
            <pc:docMk/>
            <pc:sldMk cId="3839534606" sldId="266"/>
            <ac:cxnSpMk id="13" creationId="{DA0354A6-0080-D858-C89A-5510EC120278}"/>
          </ac:cxnSpMkLst>
        </pc:cxnChg>
      </pc:sldChg>
      <pc:sldChg chg="addSp delSp modSp add mod">
        <pc:chgData name="Gunnvant Saini" userId="93c4ddfd9869a0cf" providerId="LiveId" clId="{00EA1C7E-677D-A044-A103-CEC0C97BF9CF}" dt="2022-11-09T10:01:57.095" v="795" actId="20577"/>
        <pc:sldMkLst>
          <pc:docMk/>
          <pc:sldMk cId="879172951" sldId="267"/>
        </pc:sldMkLst>
        <pc:spChg chg="del">
          <ac:chgData name="Gunnvant Saini" userId="93c4ddfd9869a0cf" providerId="LiveId" clId="{00EA1C7E-677D-A044-A103-CEC0C97BF9CF}" dt="2022-11-09T09:45:57.109" v="718" actId="478"/>
          <ac:spMkLst>
            <pc:docMk/>
            <pc:sldMk cId="879172951" sldId="267"/>
            <ac:spMk id="7" creationId="{5CBEF28F-9B1B-53FD-A073-D760484ECAD2}"/>
          </ac:spMkLst>
        </pc:spChg>
        <pc:spChg chg="del">
          <ac:chgData name="Gunnvant Saini" userId="93c4ddfd9869a0cf" providerId="LiveId" clId="{00EA1C7E-677D-A044-A103-CEC0C97BF9CF}" dt="2022-11-09T09:45:57.109" v="718" actId="478"/>
          <ac:spMkLst>
            <pc:docMk/>
            <pc:sldMk cId="879172951" sldId="267"/>
            <ac:spMk id="8" creationId="{71CE257E-FE9F-801A-0EB5-CA48C86EF031}"/>
          </ac:spMkLst>
        </pc:spChg>
        <pc:spChg chg="mod">
          <ac:chgData name="Gunnvant Saini" userId="93c4ddfd9869a0cf" providerId="LiveId" clId="{00EA1C7E-677D-A044-A103-CEC0C97BF9CF}" dt="2022-11-09T09:46:20.357" v="731" actId="20577"/>
          <ac:spMkLst>
            <pc:docMk/>
            <pc:sldMk cId="879172951" sldId="267"/>
            <ac:spMk id="9" creationId="{0585D933-2A01-FC31-0B3C-05B0A14EDE2F}"/>
          </ac:spMkLst>
        </pc:spChg>
        <pc:spChg chg="del">
          <ac:chgData name="Gunnvant Saini" userId="93c4ddfd9869a0cf" providerId="LiveId" clId="{00EA1C7E-677D-A044-A103-CEC0C97BF9CF}" dt="2022-11-09T09:45:57.109" v="718" actId="478"/>
          <ac:spMkLst>
            <pc:docMk/>
            <pc:sldMk cId="879172951" sldId="267"/>
            <ac:spMk id="11" creationId="{AE24DFFC-A4AA-1F3B-352F-6CFC2B05A1A3}"/>
          </ac:spMkLst>
        </pc:spChg>
        <pc:spChg chg="add del mod">
          <ac:chgData name="Gunnvant Saini" userId="93c4ddfd9869a0cf" providerId="LiveId" clId="{00EA1C7E-677D-A044-A103-CEC0C97BF9CF}" dt="2022-11-09T09:44:20.763" v="679"/>
          <ac:spMkLst>
            <pc:docMk/>
            <pc:sldMk cId="879172951" sldId="267"/>
            <ac:spMk id="12" creationId="{9978AEC2-E595-DC70-0D22-EB964D6521A4}"/>
          </ac:spMkLst>
        </pc:spChg>
        <pc:spChg chg="add mod">
          <ac:chgData name="Gunnvant Saini" userId="93c4ddfd9869a0cf" providerId="LiveId" clId="{00EA1C7E-677D-A044-A103-CEC0C97BF9CF}" dt="2022-11-09T09:43:47.667" v="677" actId="1076"/>
          <ac:spMkLst>
            <pc:docMk/>
            <pc:sldMk cId="879172951" sldId="267"/>
            <ac:spMk id="15" creationId="{2B6130A0-924C-E86B-3BCF-D354CB1304BC}"/>
          </ac:spMkLst>
        </pc:spChg>
        <pc:spChg chg="del">
          <ac:chgData name="Gunnvant Saini" userId="93c4ddfd9869a0cf" providerId="LiveId" clId="{00EA1C7E-677D-A044-A103-CEC0C97BF9CF}" dt="2022-11-09T09:45:57.109" v="718" actId="478"/>
          <ac:spMkLst>
            <pc:docMk/>
            <pc:sldMk cId="879172951" sldId="267"/>
            <ac:spMk id="17" creationId="{44F43815-BF0F-87D5-5310-ADA89921F3CC}"/>
          </ac:spMkLst>
        </pc:spChg>
        <pc:spChg chg="del">
          <ac:chgData name="Gunnvant Saini" userId="93c4ddfd9869a0cf" providerId="LiveId" clId="{00EA1C7E-677D-A044-A103-CEC0C97BF9CF}" dt="2022-11-09T09:45:57.109" v="718" actId="478"/>
          <ac:spMkLst>
            <pc:docMk/>
            <pc:sldMk cId="879172951" sldId="267"/>
            <ac:spMk id="20" creationId="{98B1E5CE-E602-9735-8456-7C7671AAECF0}"/>
          </ac:spMkLst>
        </pc:spChg>
        <pc:spChg chg="mod">
          <ac:chgData name="Gunnvant Saini" userId="93c4ddfd9869a0cf" providerId="LiveId" clId="{00EA1C7E-677D-A044-A103-CEC0C97BF9CF}" dt="2022-11-09T10:01:57.095" v="795" actId="20577"/>
          <ac:spMkLst>
            <pc:docMk/>
            <pc:sldMk cId="879172951" sldId="267"/>
            <ac:spMk id="26" creationId="{02D51171-5361-D183-AA9B-F78B2CAAAD41}"/>
          </ac:spMkLst>
        </pc:spChg>
        <pc:spChg chg="add mod">
          <ac:chgData name="Gunnvant Saini" userId="93c4ddfd9869a0cf" providerId="LiveId" clId="{00EA1C7E-677D-A044-A103-CEC0C97BF9CF}" dt="2022-11-09T09:45:00.875" v="701" actId="255"/>
          <ac:spMkLst>
            <pc:docMk/>
            <pc:sldMk cId="879172951" sldId="267"/>
            <ac:spMk id="30" creationId="{22E399D7-CBBF-B782-D962-87FDBFC3293D}"/>
          </ac:spMkLst>
        </pc:spChg>
        <pc:spChg chg="add mod">
          <ac:chgData name="Gunnvant Saini" userId="93c4ddfd9869a0cf" providerId="LiveId" clId="{00EA1C7E-677D-A044-A103-CEC0C97BF9CF}" dt="2022-11-09T09:45:57.851" v="719"/>
          <ac:spMkLst>
            <pc:docMk/>
            <pc:sldMk cId="879172951" sldId="267"/>
            <ac:spMk id="31" creationId="{FB45FF22-E065-34A1-EDF8-B3BA20B8E096}"/>
          </ac:spMkLst>
        </pc:spChg>
        <pc:spChg chg="add mod">
          <ac:chgData name="Gunnvant Saini" userId="93c4ddfd9869a0cf" providerId="LiveId" clId="{00EA1C7E-677D-A044-A103-CEC0C97BF9CF}" dt="2022-11-09T09:45:57.851" v="719"/>
          <ac:spMkLst>
            <pc:docMk/>
            <pc:sldMk cId="879172951" sldId="267"/>
            <ac:spMk id="32" creationId="{858674CE-2C81-81AF-216E-5347ACFD9933}"/>
          </ac:spMkLst>
        </pc:spChg>
        <pc:spChg chg="add mod">
          <ac:chgData name="Gunnvant Saini" userId="93c4ddfd9869a0cf" providerId="LiveId" clId="{00EA1C7E-677D-A044-A103-CEC0C97BF9CF}" dt="2022-11-09T09:45:57.851" v="719"/>
          <ac:spMkLst>
            <pc:docMk/>
            <pc:sldMk cId="879172951" sldId="267"/>
            <ac:spMk id="33" creationId="{F9F35E6B-C9AD-C7E1-7BBA-0D27DAD301A3}"/>
          </ac:spMkLst>
        </pc:spChg>
        <pc:spChg chg="add mod">
          <ac:chgData name="Gunnvant Saini" userId="93c4ddfd9869a0cf" providerId="LiveId" clId="{00EA1C7E-677D-A044-A103-CEC0C97BF9CF}" dt="2022-11-09T09:45:57.851" v="719"/>
          <ac:spMkLst>
            <pc:docMk/>
            <pc:sldMk cId="879172951" sldId="267"/>
            <ac:spMk id="34" creationId="{E670AD8C-5BED-F953-C1B8-7B40744624E1}"/>
          </ac:spMkLst>
        </pc:spChg>
        <pc:spChg chg="add mod">
          <ac:chgData name="Gunnvant Saini" userId="93c4ddfd9869a0cf" providerId="LiveId" clId="{00EA1C7E-677D-A044-A103-CEC0C97BF9CF}" dt="2022-11-09T09:45:57.851" v="719"/>
          <ac:spMkLst>
            <pc:docMk/>
            <pc:sldMk cId="879172951" sldId="267"/>
            <ac:spMk id="35" creationId="{D158F8BF-CF86-0C38-2D62-3CBAA8524255}"/>
          </ac:spMkLst>
        </pc:spChg>
        <pc:cxnChg chg="add">
          <ac:chgData name="Gunnvant Saini" userId="93c4ddfd9869a0cf" providerId="LiveId" clId="{00EA1C7E-677D-A044-A103-CEC0C97BF9CF}" dt="2022-11-09T09:44:26.788" v="680" actId="11529"/>
          <ac:cxnSpMkLst>
            <pc:docMk/>
            <pc:sldMk cId="879172951" sldId="267"/>
            <ac:cxnSpMk id="29" creationId="{85E3F36B-7606-28D6-E053-F143B00753B0}"/>
          </ac:cxnSpMkLst>
        </pc:cxnChg>
      </pc:sldChg>
      <pc:sldChg chg="modSp add mod">
        <pc:chgData name="Gunnvant Saini" userId="93c4ddfd9869a0cf" providerId="LiveId" clId="{00EA1C7E-677D-A044-A103-CEC0C97BF9CF}" dt="2022-11-09T10:02:01.741" v="796" actId="20577"/>
        <pc:sldMkLst>
          <pc:docMk/>
          <pc:sldMk cId="1384925154" sldId="268"/>
        </pc:sldMkLst>
        <pc:spChg chg="mod">
          <ac:chgData name="Gunnvant Saini" userId="93c4ddfd9869a0cf" providerId="LiveId" clId="{00EA1C7E-677D-A044-A103-CEC0C97BF9CF}" dt="2022-11-09T09:45:45.339" v="717" actId="20577"/>
          <ac:spMkLst>
            <pc:docMk/>
            <pc:sldMk cId="1384925154" sldId="268"/>
            <ac:spMk id="7" creationId="{5CBEF28F-9B1B-53FD-A073-D760484ECAD2}"/>
          </ac:spMkLst>
        </pc:spChg>
        <pc:spChg chg="mod">
          <ac:chgData name="Gunnvant Saini" userId="93c4ddfd9869a0cf" providerId="LiveId" clId="{00EA1C7E-677D-A044-A103-CEC0C97BF9CF}" dt="2022-11-09T09:45:43.814" v="716" actId="20577"/>
          <ac:spMkLst>
            <pc:docMk/>
            <pc:sldMk cId="1384925154" sldId="268"/>
            <ac:spMk id="8" creationId="{71CE257E-FE9F-801A-0EB5-CA48C86EF031}"/>
          </ac:spMkLst>
        </pc:spChg>
        <pc:spChg chg="mod">
          <ac:chgData name="Gunnvant Saini" userId="93c4ddfd9869a0cf" providerId="LiveId" clId="{00EA1C7E-677D-A044-A103-CEC0C97BF9CF}" dt="2022-11-09T09:47:48.429" v="789" actId="20577"/>
          <ac:spMkLst>
            <pc:docMk/>
            <pc:sldMk cId="1384925154" sldId="268"/>
            <ac:spMk id="9" creationId="{0585D933-2A01-FC31-0B3C-05B0A14EDE2F}"/>
          </ac:spMkLst>
        </pc:spChg>
        <pc:spChg chg="mod">
          <ac:chgData name="Gunnvant Saini" userId="93c4ddfd9869a0cf" providerId="LiveId" clId="{00EA1C7E-677D-A044-A103-CEC0C97BF9CF}" dt="2022-11-09T09:45:41.847" v="715" actId="20577"/>
          <ac:spMkLst>
            <pc:docMk/>
            <pc:sldMk cId="1384925154" sldId="268"/>
            <ac:spMk id="11" creationId="{AE24DFFC-A4AA-1F3B-352F-6CFC2B05A1A3}"/>
          </ac:spMkLst>
        </pc:spChg>
        <pc:spChg chg="mod">
          <ac:chgData name="Gunnvant Saini" userId="93c4ddfd9869a0cf" providerId="LiveId" clId="{00EA1C7E-677D-A044-A103-CEC0C97BF9CF}" dt="2022-11-09T09:45:40.500" v="714" actId="20577"/>
          <ac:spMkLst>
            <pc:docMk/>
            <pc:sldMk cId="1384925154" sldId="268"/>
            <ac:spMk id="17" creationId="{44F43815-BF0F-87D5-5310-ADA89921F3CC}"/>
          </ac:spMkLst>
        </pc:spChg>
        <pc:spChg chg="mod">
          <ac:chgData name="Gunnvant Saini" userId="93c4ddfd9869a0cf" providerId="LiveId" clId="{00EA1C7E-677D-A044-A103-CEC0C97BF9CF}" dt="2022-11-09T09:45:38.333" v="713" actId="20577"/>
          <ac:spMkLst>
            <pc:docMk/>
            <pc:sldMk cId="1384925154" sldId="268"/>
            <ac:spMk id="20" creationId="{98B1E5CE-E602-9735-8456-7C7671AAECF0}"/>
          </ac:spMkLst>
        </pc:spChg>
        <pc:spChg chg="mod">
          <ac:chgData name="Gunnvant Saini" userId="93c4ddfd9869a0cf" providerId="LiveId" clId="{00EA1C7E-677D-A044-A103-CEC0C97BF9CF}" dt="2022-11-09T10:02:01.741" v="796" actId="20577"/>
          <ac:spMkLst>
            <pc:docMk/>
            <pc:sldMk cId="1384925154" sldId="268"/>
            <ac:spMk id="26" creationId="{02D51171-5361-D183-AA9B-F78B2CAAAD41}"/>
          </ac:spMkLst>
        </pc:spChg>
        <pc:spChg chg="mod">
          <ac:chgData name="Gunnvant Saini" userId="93c4ddfd9869a0cf" providerId="LiveId" clId="{00EA1C7E-677D-A044-A103-CEC0C97BF9CF}" dt="2022-11-09T09:45:17.940" v="710" actId="20577"/>
          <ac:spMkLst>
            <pc:docMk/>
            <pc:sldMk cId="1384925154" sldId="268"/>
            <ac:spMk id="30" creationId="{22E399D7-CBBF-B782-D962-87FDBFC329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5A10-3A04-C400-0E72-AC29B3C47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1ED76-EB41-135B-B039-BC803C1B9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DB0A4-5BB0-0717-49B5-EF7E05E1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C6B0-FF1B-D623-E160-D88C52D0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0144-17DE-4201-70AC-8AA16550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CFEC-BE08-E827-5CE3-21C62D0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0809A-6149-E926-60B0-389154AF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D2F4-8E42-FDE5-7A4B-D23B5D04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3227-1F19-A1AB-3A33-D62AD0D7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A2FE-88D9-09E3-39CC-D2AED559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6F201-5187-95B5-87C1-41D60796E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E9C05-8546-E98A-A012-DD3443892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9CBC-0D25-E567-6DC0-DB51D8FB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C6F9-6D69-3200-6E64-BE5D8F40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7BA3-C736-34FA-E348-67027A70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6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6C74-48C9-228D-C610-718AF7D8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7B0E-BCD1-D001-22F8-FAA354C2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80FA-D6C8-DA71-219B-4CF9C2D2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B7CC-F089-32CB-9180-1104C4C3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B50A-EBE3-FBF9-D0B1-A9C6DB54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F93B-B436-CE33-C05D-C769E2FB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AD6E-2B5D-AC4B-D432-B9F55E60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DC49-0DB8-0DEF-88D0-FC47911A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2E91-9148-D859-C56D-69FA85B6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B33E-BD77-9166-14F3-01F9A023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9349-1B4F-EFA3-5E78-63F1395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2AE5-0F08-FB11-3555-80E11BE0D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9EAE2-6C4E-80A5-7116-AE8ECA60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11FD-4C32-7809-B760-4FE8000B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E7DFA-4110-BD7E-CAAF-0B48E9D2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56474-2D3C-92C0-E041-967184E5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5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C17-BA7F-A213-363D-C733AD8A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3DA5-E719-731E-3E6A-E7B49BD2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4BB9-1D5A-CB2E-7799-B7E5467E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BB6E3-35F0-E47E-0280-148720FA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3C990-B6F9-46E7-B7AD-594FDBBB0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C0828-1A51-AFA0-9C00-BD6AB20A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0FD4B-DC8A-8D5F-1394-8E2CBD37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7D7B6-3A4E-80DD-75FD-0F33E89C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3F78-8683-3FD3-ADFD-FD8F47C5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10DC0-7B20-D2DF-0760-F9311DF7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BD425-4563-9C65-1FDB-6FD1E40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768CD-9E17-8461-F92D-D09D4B93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A8FA3-1182-072E-B609-905D760D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DBF65-5FB1-6BAD-36EE-8FF514AA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E4615-C091-595B-A1CD-008B8D00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2E54-F0C9-567B-5944-A929F9F4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5974-2130-78D4-3A90-5DE0844A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72BF5-874B-4BE7-E39A-FD22777A7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C2F35-1DB2-4654-2BC4-7D3A2D49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A531-F8C4-16CD-A997-705F8A1B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8778-8D06-B1A0-3C6D-B29D0DC2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E8BC-1F80-A42E-96A0-E43F0435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298C6-FB7E-FC6B-1840-CDA042C05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2231D-3E9F-D65B-116D-4016A63C5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CDFAB-1211-05FD-47BF-9FCBF11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37CC9-1B1A-9060-B9CE-5AEF1A48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A70B-543C-325A-BE88-6F37966A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9B27B-F1AB-8C9D-BED1-2BF7B306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0AF13-43B9-E0A9-490B-873A6D4B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67FF-8A46-42E5-E31B-803972948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4C49B-0502-534E-9FF6-E1D2D3C9A7F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86A0-1671-ED92-C984-E772D96B8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F29B-B3A2-DB88-1223-A4C9D8AB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0790-FD3D-C44C-91E8-34CD76C5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24-A7DF-2299-AAA0-2ACE44920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Central Limit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BACDD-C103-51A3-FA4D-329B4958B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2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8096-A77D-A22F-60BC-671F3949DBFA}"/>
              </a:ext>
            </a:extLst>
          </p:cNvPr>
          <p:cNvSpPr txBox="1"/>
          <p:nvPr/>
        </p:nvSpPr>
        <p:spPr>
          <a:xfrm>
            <a:off x="2953866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5E268-C888-8857-7787-49484C996E68}"/>
              </a:ext>
            </a:extLst>
          </p:cNvPr>
          <p:cNvSpPr txBox="1"/>
          <p:nvPr/>
        </p:nvSpPr>
        <p:spPr>
          <a:xfrm>
            <a:off x="506953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ECE7-6E31-CCB6-8C21-E6CFEFBEBA92}"/>
              </a:ext>
            </a:extLst>
          </p:cNvPr>
          <p:cNvSpPr txBox="1"/>
          <p:nvPr/>
        </p:nvSpPr>
        <p:spPr>
          <a:xfrm>
            <a:off x="738466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D1673-358F-D267-E169-35736B3870DA}"/>
              </a:ext>
            </a:extLst>
          </p:cNvPr>
          <p:cNvSpPr txBox="1"/>
          <p:nvPr/>
        </p:nvSpPr>
        <p:spPr>
          <a:xfrm>
            <a:off x="993958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D9FDA7B-7C10-07AB-EE23-1DC74778F66E}"/>
              </a:ext>
            </a:extLst>
          </p:cNvPr>
          <p:cNvSpPr/>
          <p:nvPr/>
        </p:nvSpPr>
        <p:spPr>
          <a:xfrm rot="5400000">
            <a:off x="5536267" y="-1406574"/>
            <a:ext cx="664130" cy="9396135"/>
          </a:xfrm>
          <a:prstGeom prst="rightBrace">
            <a:avLst>
              <a:gd name="adj1" fmla="val 71438"/>
              <a:gd name="adj2" fmla="val 510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9F81-8A6B-BB0C-9DBC-36C15C8F9812}"/>
              </a:ext>
            </a:extLst>
          </p:cNvPr>
          <p:cNvSpPr txBox="1"/>
          <p:nvPr/>
        </p:nvSpPr>
        <p:spPr>
          <a:xfrm>
            <a:off x="3365500" y="3631652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Sampling Distribution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106C1-D0DF-F10D-F52B-A7552285514D}"/>
              </a:ext>
            </a:extLst>
          </p:cNvPr>
          <p:cNvCxnSpPr/>
          <p:nvPr/>
        </p:nvCxnSpPr>
        <p:spPr>
          <a:xfrm>
            <a:off x="1170264" y="6565900"/>
            <a:ext cx="102440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3D321CB-9387-7734-DD6D-AFC1EA922C97}"/>
              </a:ext>
            </a:extLst>
          </p:cNvPr>
          <p:cNvSpPr/>
          <p:nvPr/>
        </p:nvSpPr>
        <p:spPr>
          <a:xfrm>
            <a:off x="3683000" y="4072577"/>
            <a:ext cx="4622800" cy="2489202"/>
          </a:xfrm>
          <a:custGeom>
            <a:avLst/>
            <a:gdLst>
              <a:gd name="connsiteX0" fmla="*/ 0 w 3060700"/>
              <a:gd name="connsiteY0" fmla="*/ 2476502 h 2489202"/>
              <a:gd name="connsiteX1" fmla="*/ 1549400 w 3060700"/>
              <a:gd name="connsiteY1" fmla="*/ 2 h 2489202"/>
              <a:gd name="connsiteX2" fmla="*/ 3060700 w 3060700"/>
              <a:gd name="connsiteY2" fmla="*/ 2489202 h 248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0700" h="2489202">
                <a:moveTo>
                  <a:pt x="0" y="2476502"/>
                </a:moveTo>
                <a:cubicBezTo>
                  <a:pt x="519641" y="1237193"/>
                  <a:pt x="1039283" y="-2115"/>
                  <a:pt x="1549400" y="2"/>
                </a:cubicBezTo>
                <a:cubicBezTo>
                  <a:pt x="2059517" y="2119"/>
                  <a:pt x="2560108" y="1245660"/>
                  <a:pt x="3060700" y="2489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51171-5361-D183-AA9B-F78B2CAAAD41}"/>
              </a:ext>
            </a:extLst>
          </p:cNvPr>
          <p:cNvSpPr txBox="1"/>
          <p:nvPr/>
        </p:nvSpPr>
        <p:spPr>
          <a:xfrm>
            <a:off x="8547100" y="4072577"/>
            <a:ext cx="286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dirty="0"/>
              <a:t>The standard deviation of the sampling distribution is standard deviation of one of the sample divided by square root of sample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5D933-2A01-FC31-0B3C-05B0A14EDE2F}"/>
              </a:ext>
            </a:extLst>
          </p:cNvPr>
          <p:cNvSpPr txBox="1"/>
          <p:nvPr/>
        </p:nvSpPr>
        <p:spPr>
          <a:xfrm>
            <a:off x="165102" y="3906224"/>
            <a:ext cx="411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(Avg1+Avg2+Avg3+..+Avg K)/K = Population Mean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0354A6-0080-D858-C89A-5510EC120278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023173" y="4072579"/>
            <a:ext cx="0" cy="248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7DC-0E43-F879-B989-C00BE453D202}"/>
              </a:ext>
            </a:extLst>
          </p:cNvPr>
          <p:cNvSpPr txBox="1"/>
          <p:nvPr/>
        </p:nvSpPr>
        <p:spPr>
          <a:xfrm>
            <a:off x="4658276" y="6590666"/>
            <a:ext cx="377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 Mean = Avg Sampling 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5F58A-2EA8-44C4-1889-B43BD7D7618E}"/>
              </a:ext>
            </a:extLst>
          </p:cNvPr>
          <p:cNvSpPr/>
          <p:nvPr/>
        </p:nvSpPr>
        <p:spPr>
          <a:xfrm>
            <a:off x="83820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3510E-C6B9-486E-C7FC-2523484043F7}"/>
              </a:ext>
            </a:extLst>
          </p:cNvPr>
          <p:cNvSpPr/>
          <p:nvPr/>
        </p:nvSpPr>
        <p:spPr>
          <a:xfrm>
            <a:off x="2754401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854B68-876E-DE8C-C6DA-08D9072E562F}"/>
              </a:ext>
            </a:extLst>
          </p:cNvPr>
          <p:cNvSpPr/>
          <p:nvPr/>
        </p:nvSpPr>
        <p:spPr>
          <a:xfrm>
            <a:off x="4870067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F828E4-4A6C-CB42-00A1-61620E935512}"/>
              </a:ext>
            </a:extLst>
          </p:cNvPr>
          <p:cNvSpPr/>
          <p:nvPr/>
        </p:nvSpPr>
        <p:spPr>
          <a:xfrm>
            <a:off x="722556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9D68B7-75F1-ABA5-62D7-1C8988958DD0}"/>
              </a:ext>
            </a:extLst>
          </p:cNvPr>
          <p:cNvSpPr/>
          <p:nvPr/>
        </p:nvSpPr>
        <p:spPr>
          <a:xfrm>
            <a:off x="9740117" y="2116578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130A0-924C-E86B-3BCF-D354CB1304BC}"/>
              </a:ext>
            </a:extLst>
          </p:cNvPr>
          <p:cNvSpPr/>
          <p:nvPr/>
        </p:nvSpPr>
        <p:spPr>
          <a:xfrm>
            <a:off x="574524" y="4389878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E3F36B-7606-28D6-E053-F143B00753B0}"/>
              </a:ext>
            </a:extLst>
          </p:cNvPr>
          <p:cNvCxnSpPr>
            <a:stCxn id="15" idx="2"/>
          </p:cNvCxnSpPr>
          <p:nvPr/>
        </p:nvCxnSpPr>
        <p:spPr>
          <a:xfrm>
            <a:off x="1311871" y="4681027"/>
            <a:ext cx="0" cy="4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E399D7-CBBF-B782-D962-87FDBFC3293D}"/>
              </a:ext>
            </a:extLst>
          </p:cNvPr>
          <p:cNvSpPr txBox="1"/>
          <p:nvPr/>
        </p:nvSpPr>
        <p:spPr>
          <a:xfrm>
            <a:off x="574524" y="5219700"/>
            <a:ext cx="217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Standard deviation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5FF22-E065-34A1-EDF8-B3BA20B8E096}"/>
              </a:ext>
            </a:extLst>
          </p:cNvPr>
          <p:cNvSpPr txBox="1"/>
          <p:nvPr/>
        </p:nvSpPr>
        <p:spPr>
          <a:xfrm>
            <a:off x="1008529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674CE-2C81-81AF-216E-5347ACFD9933}"/>
              </a:ext>
            </a:extLst>
          </p:cNvPr>
          <p:cNvSpPr txBox="1"/>
          <p:nvPr/>
        </p:nvSpPr>
        <p:spPr>
          <a:xfrm>
            <a:off x="3153330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35E6B-C9AD-C7E1-7BBA-0D27DAD301A3}"/>
              </a:ext>
            </a:extLst>
          </p:cNvPr>
          <p:cNvSpPr txBox="1"/>
          <p:nvPr/>
        </p:nvSpPr>
        <p:spPr>
          <a:xfrm>
            <a:off x="526899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0AD8C-5BED-F953-C1B8-7B40744624E1}"/>
              </a:ext>
            </a:extLst>
          </p:cNvPr>
          <p:cNvSpPr txBox="1"/>
          <p:nvPr/>
        </p:nvSpPr>
        <p:spPr>
          <a:xfrm>
            <a:off x="758412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58F8BF-CF86-0C38-2D62-3CBAA8524255}"/>
              </a:ext>
            </a:extLst>
          </p:cNvPr>
          <p:cNvSpPr txBox="1"/>
          <p:nvPr/>
        </p:nvSpPr>
        <p:spPr>
          <a:xfrm>
            <a:off x="1013904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K</a:t>
            </a:r>
          </a:p>
        </p:txBody>
      </p:sp>
    </p:spTree>
    <p:extLst>
      <p:ext uri="{BB962C8B-B14F-4D97-AF65-F5344CB8AC3E}">
        <p14:creationId xmlns:p14="http://schemas.microsoft.com/office/powerpoint/2010/main" val="87917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8096-A77D-A22F-60BC-671F3949DBFA}"/>
              </a:ext>
            </a:extLst>
          </p:cNvPr>
          <p:cNvSpPr txBox="1"/>
          <p:nvPr/>
        </p:nvSpPr>
        <p:spPr>
          <a:xfrm>
            <a:off x="2953866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EF28F-9B1B-53FD-A073-D760484ECAD2}"/>
              </a:ext>
            </a:extLst>
          </p:cNvPr>
          <p:cNvSpPr txBox="1"/>
          <p:nvPr/>
        </p:nvSpPr>
        <p:spPr>
          <a:xfrm>
            <a:off x="1008529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E257E-FE9F-801A-0EB5-CA48C86EF031}"/>
              </a:ext>
            </a:extLst>
          </p:cNvPr>
          <p:cNvSpPr txBox="1"/>
          <p:nvPr/>
        </p:nvSpPr>
        <p:spPr>
          <a:xfrm>
            <a:off x="3153330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5E268-C888-8857-7787-49484C996E68}"/>
              </a:ext>
            </a:extLst>
          </p:cNvPr>
          <p:cNvSpPr txBox="1"/>
          <p:nvPr/>
        </p:nvSpPr>
        <p:spPr>
          <a:xfrm>
            <a:off x="506953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4DFFC-A4AA-1F3B-352F-6CFC2B05A1A3}"/>
              </a:ext>
            </a:extLst>
          </p:cNvPr>
          <p:cNvSpPr txBox="1"/>
          <p:nvPr/>
        </p:nvSpPr>
        <p:spPr>
          <a:xfrm>
            <a:off x="526899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ECE7-6E31-CCB6-8C21-E6CFEFBEBA92}"/>
              </a:ext>
            </a:extLst>
          </p:cNvPr>
          <p:cNvSpPr txBox="1"/>
          <p:nvPr/>
        </p:nvSpPr>
        <p:spPr>
          <a:xfrm>
            <a:off x="738466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43815-BF0F-87D5-5310-ADA89921F3CC}"/>
              </a:ext>
            </a:extLst>
          </p:cNvPr>
          <p:cNvSpPr txBox="1"/>
          <p:nvPr/>
        </p:nvSpPr>
        <p:spPr>
          <a:xfrm>
            <a:off x="758412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D1673-358F-D267-E169-35736B3870DA}"/>
              </a:ext>
            </a:extLst>
          </p:cNvPr>
          <p:cNvSpPr txBox="1"/>
          <p:nvPr/>
        </p:nvSpPr>
        <p:spPr>
          <a:xfrm>
            <a:off x="993958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1E5CE-E602-9735-8456-7C7671AAECF0}"/>
              </a:ext>
            </a:extLst>
          </p:cNvPr>
          <p:cNvSpPr txBox="1"/>
          <p:nvPr/>
        </p:nvSpPr>
        <p:spPr>
          <a:xfrm>
            <a:off x="1013904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K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D9FDA7B-7C10-07AB-EE23-1DC74778F66E}"/>
              </a:ext>
            </a:extLst>
          </p:cNvPr>
          <p:cNvSpPr/>
          <p:nvPr/>
        </p:nvSpPr>
        <p:spPr>
          <a:xfrm rot="5400000">
            <a:off x="5536267" y="-1406574"/>
            <a:ext cx="664130" cy="9396135"/>
          </a:xfrm>
          <a:prstGeom prst="rightBrace">
            <a:avLst>
              <a:gd name="adj1" fmla="val 71438"/>
              <a:gd name="adj2" fmla="val 510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9F81-8A6B-BB0C-9DBC-36C15C8F9812}"/>
              </a:ext>
            </a:extLst>
          </p:cNvPr>
          <p:cNvSpPr txBox="1"/>
          <p:nvPr/>
        </p:nvSpPr>
        <p:spPr>
          <a:xfrm>
            <a:off x="3365500" y="3631652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Sampling Distribution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106C1-D0DF-F10D-F52B-A7552285514D}"/>
              </a:ext>
            </a:extLst>
          </p:cNvPr>
          <p:cNvCxnSpPr/>
          <p:nvPr/>
        </p:nvCxnSpPr>
        <p:spPr>
          <a:xfrm>
            <a:off x="1170264" y="6565900"/>
            <a:ext cx="102440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3D321CB-9387-7734-DD6D-AFC1EA922C97}"/>
              </a:ext>
            </a:extLst>
          </p:cNvPr>
          <p:cNvSpPr/>
          <p:nvPr/>
        </p:nvSpPr>
        <p:spPr>
          <a:xfrm>
            <a:off x="3683000" y="4072577"/>
            <a:ext cx="4622800" cy="2489202"/>
          </a:xfrm>
          <a:custGeom>
            <a:avLst/>
            <a:gdLst>
              <a:gd name="connsiteX0" fmla="*/ 0 w 3060700"/>
              <a:gd name="connsiteY0" fmla="*/ 2476502 h 2489202"/>
              <a:gd name="connsiteX1" fmla="*/ 1549400 w 3060700"/>
              <a:gd name="connsiteY1" fmla="*/ 2 h 2489202"/>
              <a:gd name="connsiteX2" fmla="*/ 3060700 w 3060700"/>
              <a:gd name="connsiteY2" fmla="*/ 2489202 h 248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0700" h="2489202">
                <a:moveTo>
                  <a:pt x="0" y="2476502"/>
                </a:moveTo>
                <a:cubicBezTo>
                  <a:pt x="519641" y="1237193"/>
                  <a:pt x="1039283" y="-2115"/>
                  <a:pt x="1549400" y="2"/>
                </a:cubicBezTo>
                <a:cubicBezTo>
                  <a:pt x="2059517" y="2119"/>
                  <a:pt x="2560108" y="1245660"/>
                  <a:pt x="3060700" y="2489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51171-5361-D183-AA9B-F78B2CAAAD41}"/>
              </a:ext>
            </a:extLst>
          </p:cNvPr>
          <p:cNvSpPr txBox="1"/>
          <p:nvPr/>
        </p:nvSpPr>
        <p:spPr>
          <a:xfrm>
            <a:off x="8547100" y="4072577"/>
            <a:ext cx="286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dirty="0"/>
              <a:t>The standard deviation of the sampling distribution is standard deviation of one of the sample divided by square root of sample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5D933-2A01-FC31-0B3C-05B0A14EDE2F}"/>
              </a:ext>
            </a:extLst>
          </p:cNvPr>
          <p:cNvSpPr txBox="1"/>
          <p:nvPr/>
        </p:nvSpPr>
        <p:spPr>
          <a:xfrm>
            <a:off x="165102" y="3906224"/>
            <a:ext cx="411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(Avg1+Avg2+Avg3+..+Avg K)/K = Population Mean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0354A6-0080-D858-C89A-5510EC120278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023173" y="4072579"/>
            <a:ext cx="0" cy="248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7DC-0E43-F879-B989-C00BE453D202}"/>
              </a:ext>
            </a:extLst>
          </p:cNvPr>
          <p:cNvSpPr txBox="1"/>
          <p:nvPr/>
        </p:nvSpPr>
        <p:spPr>
          <a:xfrm>
            <a:off x="4658276" y="6590666"/>
            <a:ext cx="377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 Mean = Avg Sampling 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5F58A-2EA8-44C4-1889-B43BD7D7618E}"/>
              </a:ext>
            </a:extLst>
          </p:cNvPr>
          <p:cNvSpPr/>
          <p:nvPr/>
        </p:nvSpPr>
        <p:spPr>
          <a:xfrm>
            <a:off x="83820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3510E-C6B9-486E-C7FC-2523484043F7}"/>
              </a:ext>
            </a:extLst>
          </p:cNvPr>
          <p:cNvSpPr/>
          <p:nvPr/>
        </p:nvSpPr>
        <p:spPr>
          <a:xfrm>
            <a:off x="2754401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854B68-876E-DE8C-C6DA-08D9072E562F}"/>
              </a:ext>
            </a:extLst>
          </p:cNvPr>
          <p:cNvSpPr/>
          <p:nvPr/>
        </p:nvSpPr>
        <p:spPr>
          <a:xfrm>
            <a:off x="4870067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F828E4-4A6C-CB42-00A1-61620E935512}"/>
              </a:ext>
            </a:extLst>
          </p:cNvPr>
          <p:cNvSpPr/>
          <p:nvPr/>
        </p:nvSpPr>
        <p:spPr>
          <a:xfrm>
            <a:off x="722556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9D68B7-75F1-ABA5-62D7-1C8988958DD0}"/>
              </a:ext>
            </a:extLst>
          </p:cNvPr>
          <p:cNvSpPr/>
          <p:nvPr/>
        </p:nvSpPr>
        <p:spPr>
          <a:xfrm>
            <a:off x="9740117" y="2116578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130A0-924C-E86B-3BCF-D354CB1304BC}"/>
              </a:ext>
            </a:extLst>
          </p:cNvPr>
          <p:cNvSpPr/>
          <p:nvPr/>
        </p:nvSpPr>
        <p:spPr>
          <a:xfrm>
            <a:off x="574524" y="4389878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E3F36B-7606-28D6-E053-F143B00753B0}"/>
              </a:ext>
            </a:extLst>
          </p:cNvPr>
          <p:cNvCxnSpPr>
            <a:stCxn id="15" idx="2"/>
          </p:cNvCxnSpPr>
          <p:nvPr/>
        </p:nvCxnSpPr>
        <p:spPr>
          <a:xfrm>
            <a:off x="1311871" y="4681027"/>
            <a:ext cx="0" cy="4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E399D7-CBBF-B782-D962-87FDBFC3293D}"/>
              </a:ext>
            </a:extLst>
          </p:cNvPr>
          <p:cNvSpPr txBox="1"/>
          <p:nvPr/>
        </p:nvSpPr>
        <p:spPr>
          <a:xfrm>
            <a:off x="574524" y="5219700"/>
            <a:ext cx="217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Standard deviation/sqrt(N)</a:t>
            </a:r>
          </a:p>
        </p:txBody>
      </p:sp>
    </p:spTree>
    <p:extLst>
      <p:ext uri="{BB962C8B-B14F-4D97-AF65-F5344CB8AC3E}">
        <p14:creationId xmlns:p14="http://schemas.microsoft.com/office/powerpoint/2010/main" val="13849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0F585-F868-6924-A1C9-7E1AA5261DDB}"/>
              </a:ext>
            </a:extLst>
          </p:cNvPr>
          <p:cNvSpPr/>
          <p:nvPr/>
        </p:nvSpPr>
        <p:spPr>
          <a:xfrm>
            <a:off x="838200" y="2116578"/>
            <a:ext cx="1474694" cy="357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Emp1</a:t>
            </a:r>
          </a:p>
          <a:p>
            <a:pPr algn="ctr"/>
            <a:r>
              <a:rPr lang="en-US" dirty="0"/>
              <a:t>Emp2</a:t>
            </a:r>
          </a:p>
          <a:p>
            <a:pPr algn="ctr"/>
            <a:r>
              <a:rPr lang="en-US" dirty="0"/>
              <a:t>Emp3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Emp40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E4A74-E0AD-1DF1-7322-194A74BF3DC6}"/>
              </a:ext>
            </a:extLst>
          </p:cNvPr>
          <p:cNvSpPr txBox="1"/>
          <p:nvPr/>
        </p:nvSpPr>
        <p:spPr>
          <a:xfrm>
            <a:off x="1008529" y="58898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Avg1</a:t>
            </a:r>
          </a:p>
        </p:txBody>
      </p:sp>
    </p:spTree>
    <p:extLst>
      <p:ext uri="{BB962C8B-B14F-4D97-AF65-F5344CB8AC3E}">
        <p14:creationId xmlns:p14="http://schemas.microsoft.com/office/powerpoint/2010/main" val="158941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0F585-F868-6924-A1C9-7E1AA5261DDB}"/>
              </a:ext>
            </a:extLst>
          </p:cNvPr>
          <p:cNvSpPr/>
          <p:nvPr/>
        </p:nvSpPr>
        <p:spPr>
          <a:xfrm>
            <a:off x="838200" y="2116578"/>
            <a:ext cx="1474694" cy="357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Emp1</a:t>
            </a:r>
          </a:p>
          <a:p>
            <a:pPr algn="ctr"/>
            <a:r>
              <a:rPr lang="en-US" dirty="0"/>
              <a:t>Emp2</a:t>
            </a:r>
          </a:p>
          <a:p>
            <a:pPr algn="ctr"/>
            <a:r>
              <a:rPr lang="en-US" dirty="0"/>
              <a:t>Emp3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Emp40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70282A-41C8-ADD3-05AA-9B08FFBAD7B0}"/>
              </a:ext>
            </a:extLst>
          </p:cNvPr>
          <p:cNvSpPr/>
          <p:nvPr/>
        </p:nvSpPr>
        <p:spPr>
          <a:xfrm>
            <a:off x="2953866" y="2147955"/>
            <a:ext cx="1474694" cy="357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Emp1</a:t>
            </a:r>
          </a:p>
          <a:p>
            <a:pPr algn="ctr"/>
            <a:r>
              <a:rPr lang="en-US" dirty="0"/>
              <a:t>Emp2</a:t>
            </a:r>
          </a:p>
          <a:p>
            <a:pPr algn="ctr"/>
            <a:r>
              <a:rPr lang="en-US" dirty="0"/>
              <a:t>Emp3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Emp40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8096-A77D-A22F-60BC-671F3949DBFA}"/>
              </a:ext>
            </a:extLst>
          </p:cNvPr>
          <p:cNvSpPr txBox="1"/>
          <p:nvPr/>
        </p:nvSpPr>
        <p:spPr>
          <a:xfrm>
            <a:off x="2953866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EF28F-9B1B-53FD-A073-D760484ECAD2}"/>
              </a:ext>
            </a:extLst>
          </p:cNvPr>
          <p:cNvSpPr txBox="1"/>
          <p:nvPr/>
        </p:nvSpPr>
        <p:spPr>
          <a:xfrm>
            <a:off x="1008529" y="58898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E257E-FE9F-801A-0EB5-CA48C86EF031}"/>
              </a:ext>
            </a:extLst>
          </p:cNvPr>
          <p:cNvSpPr txBox="1"/>
          <p:nvPr/>
        </p:nvSpPr>
        <p:spPr>
          <a:xfrm>
            <a:off x="3153330" y="58898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Avg2</a:t>
            </a:r>
          </a:p>
        </p:txBody>
      </p:sp>
    </p:spTree>
    <p:extLst>
      <p:ext uri="{BB962C8B-B14F-4D97-AF65-F5344CB8AC3E}">
        <p14:creationId xmlns:p14="http://schemas.microsoft.com/office/powerpoint/2010/main" val="170278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0F585-F868-6924-A1C9-7E1AA5261DDB}"/>
              </a:ext>
            </a:extLst>
          </p:cNvPr>
          <p:cNvSpPr/>
          <p:nvPr/>
        </p:nvSpPr>
        <p:spPr>
          <a:xfrm>
            <a:off x="838200" y="2116578"/>
            <a:ext cx="1474694" cy="357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Emp1</a:t>
            </a:r>
          </a:p>
          <a:p>
            <a:pPr algn="ctr"/>
            <a:r>
              <a:rPr lang="en-US" dirty="0"/>
              <a:t>Emp2</a:t>
            </a:r>
          </a:p>
          <a:p>
            <a:pPr algn="ctr"/>
            <a:r>
              <a:rPr lang="en-US" dirty="0"/>
              <a:t>Emp3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Emp40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70282A-41C8-ADD3-05AA-9B08FFBAD7B0}"/>
              </a:ext>
            </a:extLst>
          </p:cNvPr>
          <p:cNvSpPr/>
          <p:nvPr/>
        </p:nvSpPr>
        <p:spPr>
          <a:xfrm>
            <a:off x="2953866" y="2147955"/>
            <a:ext cx="1474694" cy="357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Emp1</a:t>
            </a:r>
          </a:p>
          <a:p>
            <a:pPr algn="ctr"/>
            <a:r>
              <a:rPr lang="en-US" dirty="0"/>
              <a:t>Emp2</a:t>
            </a:r>
          </a:p>
          <a:p>
            <a:pPr algn="ctr"/>
            <a:r>
              <a:rPr lang="en-US" dirty="0"/>
              <a:t>Emp3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Emp40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8096-A77D-A22F-60BC-671F3949DBFA}"/>
              </a:ext>
            </a:extLst>
          </p:cNvPr>
          <p:cNvSpPr txBox="1"/>
          <p:nvPr/>
        </p:nvSpPr>
        <p:spPr>
          <a:xfrm>
            <a:off x="2953866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BC850-3D21-A332-8ADC-80BB5B2E1B74}"/>
              </a:ext>
            </a:extLst>
          </p:cNvPr>
          <p:cNvSpPr/>
          <p:nvPr/>
        </p:nvSpPr>
        <p:spPr>
          <a:xfrm>
            <a:off x="5069532" y="2147955"/>
            <a:ext cx="1474694" cy="357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Emp1</a:t>
            </a:r>
          </a:p>
          <a:p>
            <a:pPr algn="ctr"/>
            <a:r>
              <a:rPr lang="en-US" dirty="0"/>
              <a:t>Emp2</a:t>
            </a:r>
          </a:p>
          <a:p>
            <a:pPr algn="ctr"/>
            <a:r>
              <a:rPr lang="en-US" dirty="0"/>
              <a:t>Emp3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Emp40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5E268-C888-8857-7787-49484C996E68}"/>
              </a:ext>
            </a:extLst>
          </p:cNvPr>
          <p:cNvSpPr txBox="1"/>
          <p:nvPr/>
        </p:nvSpPr>
        <p:spPr>
          <a:xfrm>
            <a:off x="506953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AB5D1E-93DF-3981-C82A-95F2B7270F29}"/>
              </a:ext>
            </a:extLst>
          </p:cNvPr>
          <p:cNvSpPr/>
          <p:nvPr/>
        </p:nvSpPr>
        <p:spPr>
          <a:xfrm>
            <a:off x="7384662" y="2147955"/>
            <a:ext cx="1474694" cy="357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Emp1</a:t>
            </a:r>
          </a:p>
          <a:p>
            <a:pPr algn="ctr"/>
            <a:r>
              <a:rPr lang="en-US" dirty="0"/>
              <a:t>Emp2</a:t>
            </a:r>
          </a:p>
          <a:p>
            <a:pPr algn="ctr"/>
            <a:r>
              <a:rPr lang="en-US" dirty="0"/>
              <a:t>Emp3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Emp40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ECE7-6E31-CCB6-8C21-E6CFEFBEBA92}"/>
              </a:ext>
            </a:extLst>
          </p:cNvPr>
          <p:cNvSpPr txBox="1"/>
          <p:nvPr/>
        </p:nvSpPr>
        <p:spPr>
          <a:xfrm>
            <a:off x="738466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32F43-DD7B-C437-1C31-E4E0761CDA6A}"/>
              </a:ext>
            </a:extLst>
          </p:cNvPr>
          <p:cNvSpPr/>
          <p:nvPr/>
        </p:nvSpPr>
        <p:spPr>
          <a:xfrm>
            <a:off x="9939582" y="2147955"/>
            <a:ext cx="1474694" cy="357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Emp1</a:t>
            </a:r>
          </a:p>
          <a:p>
            <a:pPr algn="ctr"/>
            <a:r>
              <a:rPr lang="en-US" dirty="0"/>
              <a:t>Emp2</a:t>
            </a:r>
          </a:p>
          <a:p>
            <a:pPr algn="ctr"/>
            <a:r>
              <a:rPr lang="en-US" dirty="0"/>
              <a:t>Emp3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Emp40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D1673-358F-D267-E169-35736B3870DA}"/>
              </a:ext>
            </a:extLst>
          </p:cNvPr>
          <p:cNvSpPr txBox="1"/>
          <p:nvPr/>
        </p:nvSpPr>
        <p:spPr>
          <a:xfrm>
            <a:off x="993958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89F7A-707E-C69B-1EA0-F7F368E04AF3}"/>
              </a:ext>
            </a:extLst>
          </p:cNvPr>
          <p:cNvSpPr txBox="1"/>
          <p:nvPr/>
        </p:nvSpPr>
        <p:spPr>
          <a:xfrm>
            <a:off x="1008529" y="60168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4523D-3BDF-9921-6C1F-711C015FEBE3}"/>
              </a:ext>
            </a:extLst>
          </p:cNvPr>
          <p:cNvSpPr txBox="1"/>
          <p:nvPr/>
        </p:nvSpPr>
        <p:spPr>
          <a:xfrm>
            <a:off x="3153330" y="60168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31B57-02D3-53EF-33F6-1EDE2F72F08F}"/>
              </a:ext>
            </a:extLst>
          </p:cNvPr>
          <p:cNvSpPr txBox="1"/>
          <p:nvPr/>
        </p:nvSpPr>
        <p:spPr>
          <a:xfrm>
            <a:off x="5268996" y="60168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EFB5B-47E4-71BA-04D7-C87B1CD9CBDF}"/>
              </a:ext>
            </a:extLst>
          </p:cNvPr>
          <p:cNvSpPr txBox="1"/>
          <p:nvPr/>
        </p:nvSpPr>
        <p:spPr>
          <a:xfrm>
            <a:off x="7584126" y="60168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670DE-B1A7-35B1-776C-1695B20DEC33}"/>
              </a:ext>
            </a:extLst>
          </p:cNvPr>
          <p:cNvSpPr txBox="1"/>
          <p:nvPr/>
        </p:nvSpPr>
        <p:spPr>
          <a:xfrm>
            <a:off x="10139046" y="60168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K</a:t>
            </a:r>
          </a:p>
        </p:txBody>
      </p:sp>
    </p:spTree>
    <p:extLst>
      <p:ext uri="{BB962C8B-B14F-4D97-AF65-F5344CB8AC3E}">
        <p14:creationId xmlns:p14="http://schemas.microsoft.com/office/powerpoint/2010/main" val="147904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8096-A77D-A22F-60BC-671F3949DBFA}"/>
              </a:ext>
            </a:extLst>
          </p:cNvPr>
          <p:cNvSpPr txBox="1"/>
          <p:nvPr/>
        </p:nvSpPr>
        <p:spPr>
          <a:xfrm>
            <a:off x="2953866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5E268-C888-8857-7787-49484C996E68}"/>
              </a:ext>
            </a:extLst>
          </p:cNvPr>
          <p:cNvSpPr txBox="1"/>
          <p:nvPr/>
        </p:nvSpPr>
        <p:spPr>
          <a:xfrm>
            <a:off x="506953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ECE7-6E31-CCB6-8C21-E6CFEFBEBA92}"/>
              </a:ext>
            </a:extLst>
          </p:cNvPr>
          <p:cNvSpPr txBox="1"/>
          <p:nvPr/>
        </p:nvSpPr>
        <p:spPr>
          <a:xfrm>
            <a:off x="738466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D1673-358F-D267-E169-35736B3870DA}"/>
              </a:ext>
            </a:extLst>
          </p:cNvPr>
          <p:cNvSpPr txBox="1"/>
          <p:nvPr/>
        </p:nvSpPr>
        <p:spPr>
          <a:xfrm>
            <a:off x="993958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D9FDA7B-7C10-07AB-EE23-1DC74778F66E}"/>
              </a:ext>
            </a:extLst>
          </p:cNvPr>
          <p:cNvSpPr/>
          <p:nvPr/>
        </p:nvSpPr>
        <p:spPr>
          <a:xfrm rot="5400000">
            <a:off x="5536267" y="-1406574"/>
            <a:ext cx="664130" cy="9396135"/>
          </a:xfrm>
          <a:prstGeom prst="rightBrace">
            <a:avLst>
              <a:gd name="adj1" fmla="val 71438"/>
              <a:gd name="adj2" fmla="val 510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9F81-8A6B-BB0C-9DBC-36C15C8F9812}"/>
              </a:ext>
            </a:extLst>
          </p:cNvPr>
          <p:cNvSpPr txBox="1"/>
          <p:nvPr/>
        </p:nvSpPr>
        <p:spPr>
          <a:xfrm>
            <a:off x="3365500" y="3631652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Sampling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C7025A-F3C0-B022-DB2D-EBD706B00625}"/>
              </a:ext>
            </a:extLst>
          </p:cNvPr>
          <p:cNvSpPr/>
          <p:nvPr/>
        </p:nvSpPr>
        <p:spPr>
          <a:xfrm>
            <a:off x="83820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DD039-D765-9CD7-CE47-69F17D44E94B}"/>
              </a:ext>
            </a:extLst>
          </p:cNvPr>
          <p:cNvSpPr/>
          <p:nvPr/>
        </p:nvSpPr>
        <p:spPr>
          <a:xfrm>
            <a:off x="2754401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E049D4-B419-7024-AF40-2F39C2B21EFC}"/>
              </a:ext>
            </a:extLst>
          </p:cNvPr>
          <p:cNvSpPr/>
          <p:nvPr/>
        </p:nvSpPr>
        <p:spPr>
          <a:xfrm>
            <a:off x="4870067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A5403-2024-5BEC-A36B-7C0CA6CF72B2}"/>
              </a:ext>
            </a:extLst>
          </p:cNvPr>
          <p:cNvSpPr/>
          <p:nvPr/>
        </p:nvSpPr>
        <p:spPr>
          <a:xfrm>
            <a:off x="722556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E418A6-0D8C-53BD-ED29-267BEAB86301}"/>
              </a:ext>
            </a:extLst>
          </p:cNvPr>
          <p:cNvSpPr/>
          <p:nvPr/>
        </p:nvSpPr>
        <p:spPr>
          <a:xfrm>
            <a:off x="9740117" y="2116578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46BA3-E056-686A-1879-45186D0E2427}"/>
              </a:ext>
            </a:extLst>
          </p:cNvPr>
          <p:cNvSpPr txBox="1"/>
          <p:nvPr/>
        </p:nvSpPr>
        <p:spPr>
          <a:xfrm>
            <a:off x="1008529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4A39F3-15C0-4CFC-183B-F62EE5B4AF7D}"/>
              </a:ext>
            </a:extLst>
          </p:cNvPr>
          <p:cNvSpPr txBox="1"/>
          <p:nvPr/>
        </p:nvSpPr>
        <p:spPr>
          <a:xfrm>
            <a:off x="3153330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ED5BA3-33C2-308A-E1FC-813E6F7663B2}"/>
              </a:ext>
            </a:extLst>
          </p:cNvPr>
          <p:cNvSpPr txBox="1"/>
          <p:nvPr/>
        </p:nvSpPr>
        <p:spPr>
          <a:xfrm>
            <a:off x="526899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33943-2FCF-7500-5535-7DA44BC8E11A}"/>
              </a:ext>
            </a:extLst>
          </p:cNvPr>
          <p:cNvSpPr txBox="1"/>
          <p:nvPr/>
        </p:nvSpPr>
        <p:spPr>
          <a:xfrm>
            <a:off x="758412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38E35F-C2E7-1F32-65BA-5E6F0CB3258C}"/>
              </a:ext>
            </a:extLst>
          </p:cNvPr>
          <p:cNvSpPr txBox="1"/>
          <p:nvPr/>
        </p:nvSpPr>
        <p:spPr>
          <a:xfrm>
            <a:off x="1013904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K</a:t>
            </a:r>
          </a:p>
        </p:txBody>
      </p:sp>
    </p:spTree>
    <p:extLst>
      <p:ext uri="{BB962C8B-B14F-4D97-AF65-F5344CB8AC3E}">
        <p14:creationId xmlns:p14="http://schemas.microsoft.com/office/powerpoint/2010/main" val="37463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8096-A77D-A22F-60BC-671F3949DBFA}"/>
              </a:ext>
            </a:extLst>
          </p:cNvPr>
          <p:cNvSpPr txBox="1"/>
          <p:nvPr/>
        </p:nvSpPr>
        <p:spPr>
          <a:xfrm>
            <a:off x="2953866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5E268-C888-8857-7787-49484C996E68}"/>
              </a:ext>
            </a:extLst>
          </p:cNvPr>
          <p:cNvSpPr txBox="1"/>
          <p:nvPr/>
        </p:nvSpPr>
        <p:spPr>
          <a:xfrm>
            <a:off x="506953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ECE7-6E31-CCB6-8C21-E6CFEFBEBA92}"/>
              </a:ext>
            </a:extLst>
          </p:cNvPr>
          <p:cNvSpPr txBox="1"/>
          <p:nvPr/>
        </p:nvSpPr>
        <p:spPr>
          <a:xfrm>
            <a:off x="738466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D1673-358F-D267-E169-35736B3870DA}"/>
              </a:ext>
            </a:extLst>
          </p:cNvPr>
          <p:cNvSpPr txBox="1"/>
          <p:nvPr/>
        </p:nvSpPr>
        <p:spPr>
          <a:xfrm>
            <a:off x="993958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D9FDA7B-7C10-07AB-EE23-1DC74778F66E}"/>
              </a:ext>
            </a:extLst>
          </p:cNvPr>
          <p:cNvSpPr/>
          <p:nvPr/>
        </p:nvSpPr>
        <p:spPr>
          <a:xfrm rot="5400000">
            <a:off x="5536267" y="-1406574"/>
            <a:ext cx="664130" cy="9396135"/>
          </a:xfrm>
          <a:prstGeom prst="rightBrace">
            <a:avLst>
              <a:gd name="adj1" fmla="val 71438"/>
              <a:gd name="adj2" fmla="val 510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9F81-8A6B-BB0C-9DBC-36C15C8F9812}"/>
              </a:ext>
            </a:extLst>
          </p:cNvPr>
          <p:cNvSpPr txBox="1"/>
          <p:nvPr/>
        </p:nvSpPr>
        <p:spPr>
          <a:xfrm>
            <a:off x="3365500" y="3631652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Sampling Distribution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106C1-D0DF-F10D-F52B-A7552285514D}"/>
              </a:ext>
            </a:extLst>
          </p:cNvPr>
          <p:cNvCxnSpPr/>
          <p:nvPr/>
        </p:nvCxnSpPr>
        <p:spPr>
          <a:xfrm>
            <a:off x="1170264" y="6565900"/>
            <a:ext cx="102440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3D321CB-9387-7734-DD6D-AFC1EA922C97}"/>
              </a:ext>
            </a:extLst>
          </p:cNvPr>
          <p:cNvSpPr/>
          <p:nvPr/>
        </p:nvSpPr>
        <p:spPr>
          <a:xfrm>
            <a:off x="3683000" y="4072577"/>
            <a:ext cx="4622800" cy="2489202"/>
          </a:xfrm>
          <a:custGeom>
            <a:avLst/>
            <a:gdLst>
              <a:gd name="connsiteX0" fmla="*/ 0 w 3060700"/>
              <a:gd name="connsiteY0" fmla="*/ 2476502 h 2489202"/>
              <a:gd name="connsiteX1" fmla="*/ 1549400 w 3060700"/>
              <a:gd name="connsiteY1" fmla="*/ 2 h 2489202"/>
              <a:gd name="connsiteX2" fmla="*/ 3060700 w 3060700"/>
              <a:gd name="connsiteY2" fmla="*/ 2489202 h 248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0700" h="2489202">
                <a:moveTo>
                  <a:pt x="0" y="2476502"/>
                </a:moveTo>
                <a:cubicBezTo>
                  <a:pt x="519641" y="1237193"/>
                  <a:pt x="1039283" y="-2115"/>
                  <a:pt x="1549400" y="2"/>
                </a:cubicBezTo>
                <a:cubicBezTo>
                  <a:pt x="2059517" y="2119"/>
                  <a:pt x="2560108" y="1245660"/>
                  <a:pt x="3060700" y="2489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9A572F-E33B-F66A-EAB7-59261E98956E}"/>
              </a:ext>
            </a:extLst>
          </p:cNvPr>
          <p:cNvSpPr/>
          <p:nvPr/>
        </p:nvSpPr>
        <p:spPr>
          <a:xfrm>
            <a:off x="83820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A0B9B3-3F28-F5CF-E0A6-1431BAF66CF5}"/>
              </a:ext>
            </a:extLst>
          </p:cNvPr>
          <p:cNvSpPr/>
          <p:nvPr/>
        </p:nvSpPr>
        <p:spPr>
          <a:xfrm>
            <a:off x="2754401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8BDA88-BCE2-E508-2E55-7C7EB3EE0543}"/>
              </a:ext>
            </a:extLst>
          </p:cNvPr>
          <p:cNvSpPr/>
          <p:nvPr/>
        </p:nvSpPr>
        <p:spPr>
          <a:xfrm>
            <a:off x="4870067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F40F5F-B9A9-FBEA-DC30-98BCA14CB1D6}"/>
              </a:ext>
            </a:extLst>
          </p:cNvPr>
          <p:cNvSpPr/>
          <p:nvPr/>
        </p:nvSpPr>
        <p:spPr>
          <a:xfrm>
            <a:off x="722556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40625-F161-7879-298A-4F26CD2DDBB9}"/>
              </a:ext>
            </a:extLst>
          </p:cNvPr>
          <p:cNvSpPr/>
          <p:nvPr/>
        </p:nvSpPr>
        <p:spPr>
          <a:xfrm>
            <a:off x="9740117" y="2116578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CD8B5A-9396-4DE4-ACBF-11D421326B27}"/>
              </a:ext>
            </a:extLst>
          </p:cNvPr>
          <p:cNvSpPr txBox="1"/>
          <p:nvPr/>
        </p:nvSpPr>
        <p:spPr>
          <a:xfrm>
            <a:off x="8547100" y="4072577"/>
            <a:ext cx="286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Sampling distribution is normally distributed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99BE-5478-532E-CC08-90FB7E787E04}"/>
              </a:ext>
            </a:extLst>
          </p:cNvPr>
          <p:cNvSpPr txBox="1"/>
          <p:nvPr/>
        </p:nvSpPr>
        <p:spPr>
          <a:xfrm>
            <a:off x="1008529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21E72B-A0F0-E63C-A766-D95A8D3F668C}"/>
              </a:ext>
            </a:extLst>
          </p:cNvPr>
          <p:cNvSpPr txBox="1"/>
          <p:nvPr/>
        </p:nvSpPr>
        <p:spPr>
          <a:xfrm>
            <a:off x="3153330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9B5046-9494-6056-F3E0-8459A739B9FD}"/>
              </a:ext>
            </a:extLst>
          </p:cNvPr>
          <p:cNvSpPr txBox="1"/>
          <p:nvPr/>
        </p:nvSpPr>
        <p:spPr>
          <a:xfrm>
            <a:off x="526899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0ACE38-2E24-838C-83CA-7F442ADE603E}"/>
              </a:ext>
            </a:extLst>
          </p:cNvPr>
          <p:cNvSpPr txBox="1"/>
          <p:nvPr/>
        </p:nvSpPr>
        <p:spPr>
          <a:xfrm>
            <a:off x="758412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F887F-36E8-3D33-67DB-3FD701BDEE34}"/>
              </a:ext>
            </a:extLst>
          </p:cNvPr>
          <p:cNvSpPr txBox="1"/>
          <p:nvPr/>
        </p:nvSpPr>
        <p:spPr>
          <a:xfrm>
            <a:off x="1013904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K</a:t>
            </a:r>
          </a:p>
        </p:txBody>
      </p:sp>
    </p:spTree>
    <p:extLst>
      <p:ext uri="{BB962C8B-B14F-4D97-AF65-F5344CB8AC3E}">
        <p14:creationId xmlns:p14="http://schemas.microsoft.com/office/powerpoint/2010/main" val="230051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8096-A77D-A22F-60BC-671F3949DBFA}"/>
              </a:ext>
            </a:extLst>
          </p:cNvPr>
          <p:cNvSpPr txBox="1"/>
          <p:nvPr/>
        </p:nvSpPr>
        <p:spPr>
          <a:xfrm>
            <a:off x="2953866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5E268-C888-8857-7787-49484C996E68}"/>
              </a:ext>
            </a:extLst>
          </p:cNvPr>
          <p:cNvSpPr txBox="1"/>
          <p:nvPr/>
        </p:nvSpPr>
        <p:spPr>
          <a:xfrm>
            <a:off x="506953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ECE7-6E31-CCB6-8C21-E6CFEFBEBA92}"/>
              </a:ext>
            </a:extLst>
          </p:cNvPr>
          <p:cNvSpPr txBox="1"/>
          <p:nvPr/>
        </p:nvSpPr>
        <p:spPr>
          <a:xfrm>
            <a:off x="738466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D1673-358F-D267-E169-35736B3870DA}"/>
              </a:ext>
            </a:extLst>
          </p:cNvPr>
          <p:cNvSpPr txBox="1"/>
          <p:nvPr/>
        </p:nvSpPr>
        <p:spPr>
          <a:xfrm>
            <a:off x="993958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D9FDA7B-7C10-07AB-EE23-1DC74778F66E}"/>
              </a:ext>
            </a:extLst>
          </p:cNvPr>
          <p:cNvSpPr/>
          <p:nvPr/>
        </p:nvSpPr>
        <p:spPr>
          <a:xfrm rot="5400000">
            <a:off x="5536267" y="-1406574"/>
            <a:ext cx="664130" cy="9396135"/>
          </a:xfrm>
          <a:prstGeom prst="rightBrace">
            <a:avLst>
              <a:gd name="adj1" fmla="val 71438"/>
              <a:gd name="adj2" fmla="val 510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9F81-8A6B-BB0C-9DBC-36C15C8F9812}"/>
              </a:ext>
            </a:extLst>
          </p:cNvPr>
          <p:cNvSpPr txBox="1"/>
          <p:nvPr/>
        </p:nvSpPr>
        <p:spPr>
          <a:xfrm>
            <a:off x="3365500" y="3631652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Sampling Distribution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106C1-D0DF-F10D-F52B-A7552285514D}"/>
              </a:ext>
            </a:extLst>
          </p:cNvPr>
          <p:cNvCxnSpPr/>
          <p:nvPr/>
        </p:nvCxnSpPr>
        <p:spPr>
          <a:xfrm>
            <a:off x="1170264" y="6565900"/>
            <a:ext cx="102440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3D321CB-9387-7734-DD6D-AFC1EA922C97}"/>
              </a:ext>
            </a:extLst>
          </p:cNvPr>
          <p:cNvSpPr/>
          <p:nvPr/>
        </p:nvSpPr>
        <p:spPr>
          <a:xfrm>
            <a:off x="3683000" y="4072577"/>
            <a:ext cx="4622800" cy="2489202"/>
          </a:xfrm>
          <a:custGeom>
            <a:avLst/>
            <a:gdLst>
              <a:gd name="connsiteX0" fmla="*/ 0 w 3060700"/>
              <a:gd name="connsiteY0" fmla="*/ 2476502 h 2489202"/>
              <a:gd name="connsiteX1" fmla="*/ 1549400 w 3060700"/>
              <a:gd name="connsiteY1" fmla="*/ 2 h 2489202"/>
              <a:gd name="connsiteX2" fmla="*/ 3060700 w 3060700"/>
              <a:gd name="connsiteY2" fmla="*/ 2489202 h 248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0700" h="2489202">
                <a:moveTo>
                  <a:pt x="0" y="2476502"/>
                </a:moveTo>
                <a:cubicBezTo>
                  <a:pt x="519641" y="1237193"/>
                  <a:pt x="1039283" y="-2115"/>
                  <a:pt x="1549400" y="2"/>
                </a:cubicBezTo>
                <a:cubicBezTo>
                  <a:pt x="2059517" y="2119"/>
                  <a:pt x="2560108" y="1245660"/>
                  <a:pt x="3060700" y="2489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199B61-15F9-88F2-28DA-F15F7D75D30F}"/>
              </a:ext>
            </a:extLst>
          </p:cNvPr>
          <p:cNvSpPr/>
          <p:nvPr/>
        </p:nvSpPr>
        <p:spPr>
          <a:xfrm>
            <a:off x="83820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47F5F-7592-16D5-EF99-FF00214FD75E}"/>
              </a:ext>
            </a:extLst>
          </p:cNvPr>
          <p:cNvSpPr/>
          <p:nvPr/>
        </p:nvSpPr>
        <p:spPr>
          <a:xfrm>
            <a:off x="2754401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84B16-2F4C-D063-07A0-23CD905ED006}"/>
              </a:ext>
            </a:extLst>
          </p:cNvPr>
          <p:cNvSpPr/>
          <p:nvPr/>
        </p:nvSpPr>
        <p:spPr>
          <a:xfrm>
            <a:off x="4870067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C53168-F9A3-814A-564D-094390211552}"/>
              </a:ext>
            </a:extLst>
          </p:cNvPr>
          <p:cNvSpPr/>
          <p:nvPr/>
        </p:nvSpPr>
        <p:spPr>
          <a:xfrm>
            <a:off x="722556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702C29-AB5C-F3F4-AE9C-C4ECD4F79570}"/>
              </a:ext>
            </a:extLst>
          </p:cNvPr>
          <p:cNvSpPr/>
          <p:nvPr/>
        </p:nvSpPr>
        <p:spPr>
          <a:xfrm>
            <a:off x="9740117" y="2116578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ECCB7-95AF-D051-64A2-ABAA1AB6A7DE}"/>
              </a:ext>
            </a:extLst>
          </p:cNvPr>
          <p:cNvSpPr txBox="1"/>
          <p:nvPr/>
        </p:nvSpPr>
        <p:spPr>
          <a:xfrm>
            <a:off x="8547100" y="4072577"/>
            <a:ext cx="2867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dirty="0"/>
              <a:t>The mean of the sampling distribution is very close to the population mean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D929B8-0881-144C-AB94-86F0CC9E2458}"/>
              </a:ext>
            </a:extLst>
          </p:cNvPr>
          <p:cNvSpPr txBox="1"/>
          <p:nvPr/>
        </p:nvSpPr>
        <p:spPr>
          <a:xfrm>
            <a:off x="1008529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13E65-4B21-5A64-A562-8081DB3FA358}"/>
              </a:ext>
            </a:extLst>
          </p:cNvPr>
          <p:cNvSpPr txBox="1"/>
          <p:nvPr/>
        </p:nvSpPr>
        <p:spPr>
          <a:xfrm>
            <a:off x="3153330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8E4D4-CA9D-1ACE-89C4-AB6B8974A587}"/>
              </a:ext>
            </a:extLst>
          </p:cNvPr>
          <p:cNvSpPr txBox="1"/>
          <p:nvPr/>
        </p:nvSpPr>
        <p:spPr>
          <a:xfrm>
            <a:off x="526899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0E994-36DD-DCF0-7EE5-D92DFC6D30E8}"/>
              </a:ext>
            </a:extLst>
          </p:cNvPr>
          <p:cNvSpPr txBox="1"/>
          <p:nvPr/>
        </p:nvSpPr>
        <p:spPr>
          <a:xfrm>
            <a:off x="758412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00B058-D4FC-3912-9AAD-7A55E7A9D5E1}"/>
              </a:ext>
            </a:extLst>
          </p:cNvPr>
          <p:cNvSpPr txBox="1"/>
          <p:nvPr/>
        </p:nvSpPr>
        <p:spPr>
          <a:xfrm>
            <a:off x="1013904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K</a:t>
            </a:r>
          </a:p>
        </p:txBody>
      </p:sp>
    </p:spTree>
    <p:extLst>
      <p:ext uri="{BB962C8B-B14F-4D97-AF65-F5344CB8AC3E}">
        <p14:creationId xmlns:p14="http://schemas.microsoft.com/office/powerpoint/2010/main" val="407020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8096-A77D-A22F-60BC-671F3949DBFA}"/>
              </a:ext>
            </a:extLst>
          </p:cNvPr>
          <p:cNvSpPr txBox="1"/>
          <p:nvPr/>
        </p:nvSpPr>
        <p:spPr>
          <a:xfrm>
            <a:off x="2953866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5E268-C888-8857-7787-49484C996E68}"/>
              </a:ext>
            </a:extLst>
          </p:cNvPr>
          <p:cNvSpPr txBox="1"/>
          <p:nvPr/>
        </p:nvSpPr>
        <p:spPr>
          <a:xfrm>
            <a:off x="506953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ECE7-6E31-CCB6-8C21-E6CFEFBEBA92}"/>
              </a:ext>
            </a:extLst>
          </p:cNvPr>
          <p:cNvSpPr txBox="1"/>
          <p:nvPr/>
        </p:nvSpPr>
        <p:spPr>
          <a:xfrm>
            <a:off x="738466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D1673-358F-D267-E169-35736B3870DA}"/>
              </a:ext>
            </a:extLst>
          </p:cNvPr>
          <p:cNvSpPr txBox="1"/>
          <p:nvPr/>
        </p:nvSpPr>
        <p:spPr>
          <a:xfrm>
            <a:off x="993958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D9FDA7B-7C10-07AB-EE23-1DC74778F66E}"/>
              </a:ext>
            </a:extLst>
          </p:cNvPr>
          <p:cNvSpPr/>
          <p:nvPr/>
        </p:nvSpPr>
        <p:spPr>
          <a:xfrm rot="5400000">
            <a:off x="5536267" y="-1406574"/>
            <a:ext cx="664130" cy="9396135"/>
          </a:xfrm>
          <a:prstGeom prst="rightBrace">
            <a:avLst>
              <a:gd name="adj1" fmla="val 71438"/>
              <a:gd name="adj2" fmla="val 510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9F81-8A6B-BB0C-9DBC-36C15C8F9812}"/>
              </a:ext>
            </a:extLst>
          </p:cNvPr>
          <p:cNvSpPr txBox="1"/>
          <p:nvPr/>
        </p:nvSpPr>
        <p:spPr>
          <a:xfrm>
            <a:off x="3365500" y="3631652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Sampling Distribution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106C1-D0DF-F10D-F52B-A7552285514D}"/>
              </a:ext>
            </a:extLst>
          </p:cNvPr>
          <p:cNvCxnSpPr/>
          <p:nvPr/>
        </p:nvCxnSpPr>
        <p:spPr>
          <a:xfrm>
            <a:off x="1170264" y="6565900"/>
            <a:ext cx="102440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3D321CB-9387-7734-DD6D-AFC1EA922C97}"/>
              </a:ext>
            </a:extLst>
          </p:cNvPr>
          <p:cNvSpPr/>
          <p:nvPr/>
        </p:nvSpPr>
        <p:spPr>
          <a:xfrm>
            <a:off x="3683000" y="4072577"/>
            <a:ext cx="4622800" cy="2489202"/>
          </a:xfrm>
          <a:custGeom>
            <a:avLst/>
            <a:gdLst>
              <a:gd name="connsiteX0" fmla="*/ 0 w 3060700"/>
              <a:gd name="connsiteY0" fmla="*/ 2476502 h 2489202"/>
              <a:gd name="connsiteX1" fmla="*/ 1549400 w 3060700"/>
              <a:gd name="connsiteY1" fmla="*/ 2 h 2489202"/>
              <a:gd name="connsiteX2" fmla="*/ 3060700 w 3060700"/>
              <a:gd name="connsiteY2" fmla="*/ 2489202 h 248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0700" h="2489202">
                <a:moveTo>
                  <a:pt x="0" y="2476502"/>
                </a:moveTo>
                <a:cubicBezTo>
                  <a:pt x="519641" y="1237193"/>
                  <a:pt x="1039283" y="-2115"/>
                  <a:pt x="1549400" y="2"/>
                </a:cubicBezTo>
                <a:cubicBezTo>
                  <a:pt x="2059517" y="2119"/>
                  <a:pt x="2560108" y="1245660"/>
                  <a:pt x="3060700" y="2489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5D933-2A01-FC31-0B3C-05B0A14EDE2F}"/>
              </a:ext>
            </a:extLst>
          </p:cNvPr>
          <p:cNvSpPr txBox="1"/>
          <p:nvPr/>
        </p:nvSpPr>
        <p:spPr>
          <a:xfrm>
            <a:off x="165102" y="3906224"/>
            <a:ext cx="411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(Avg1+Avg2+Avg3</a:t>
            </a:r>
            <a:r>
              <a:rPr lang="en-US" sz="1400" b="1"/>
              <a:t>+..+Avg K)/</a:t>
            </a:r>
            <a:r>
              <a:rPr lang="en-US" sz="1400" b="1" dirty="0"/>
              <a:t>K</a:t>
            </a:r>
            <a:r>
              <a:rPr lang="en-US" sz="1400" b="1"/>
              <a:t> </a:t>
            </a:r>
            <a:r>
              <a:rPr lang="en-US" sz="1400" b="1" dirty="0"/>
              <a:t>= Population Mean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61E10A-2AA0-8FD0-9B87-0752F37F57C5}"/>
              </a:ext>
            </a:extLst>
          </p:cNvPr>
          <p:cNvSpPr/>
          <p:nvPr/>
        </p:nvSpPr>
        <p:spPr>
          <a:xfrm>
            <a:off x="83820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A25BD5-751A-490E-3325-E9DEAE3AF3F1}"/>
              </a:ext>
            </a:extLst>
          </p:cNvPr>
          <p:cNvSpPr/>
          <p:nvPr/>
        </p:nvSpPr>
        <p:spPr>
          <a:xfrm>
            <a:off x="2754401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CB9C2-6DD6-CF33-1F80-7ADCB9340A5C}"/>
              </a:ext>
            </a:extLst>
          </p:cNvPr>
          <p:cNvSpPr/>
          <p:nvPr/>
        </p:nvSpPr>
        <p:spPr>
          <a:xfrm>
            <a:off x="4870067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C435E2-6C13-CC6C-A899-BB56BC5B23BF}"/>
              </a:ext>
            </a:extLst>
          </p:cNvPr>
          <p:cNvSpPr/>
          <p:nvPr/>
        </p:nvSpPr>
        <p:spPr>
          <a:xfrm>
            <a:off x="722556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E189AD-ADD6-804B-5DC9-ED1F6E89F92C}"/>
              </a:ext>
            </a:extLst>
          </p:cNvPr>
          <p:cNvSpPr/>
          <p:nvPr/>
        </p:nvSpPr>
        <p:spPr>
          <a:xfrm>
            <a:off x="9740117" y="2116578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070B5-9617-C9CC-A796-D531ED24B680}"/>
              </a:ext>
            </a:extLst>
          </p:cNvPr>
          <p:cNvSpPr txBox="1"/>
          <p:nvPr/>
        </p:nvSpPr>
        <p:spPr>
          <a:xfrm>
            <a:off x="8547100" y="4072577"/>
            <a:ext cx="2867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dirty="0"/>
              <a:t>The mean of the sampling distribution is very close to the population mean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94D45-C709-B6D9-309F-45902FDE3886}"/>
              </a:ext>
            </a:extLst>
          </p:cNvPr>
          <p:cNvSpPr txBox="1"/>
          <p:nvPr/>
        </p:nvSpPr>
        <p:spPr>
          <a:xfrm>
            <a:off x="1008529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951F1-2A2E-1AF3-1AE5-ED267F2F3EB0}"/>
              </a:ext>
            </a:extLst>
          </p:cNvPr>
          <p:cNvSpPr txBox="1"/>
          <p:nvPr/>
        </p:nvSpPr>
        <p:spPr>
          <a:xfrm>
            <a:off x="3153330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3D5A8-9BE9-D4E5-99AA-FC003C5D3CCA}"/>
              </a:ext>
            </a:extLst>
          </p:cNvPr>
          <p:cNvSpPr txBox="1"/>
          <p:nvPr/>
        </p:nvSpPr>
        <p:spPr>
          <a:xfrm>
            <a:off x="526899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EA710-1ACA-6BA1-BA4A-5D7508BE9095}"/>
              </a:ext>
            </a:extLst>
          </p:cNvPr>
          <p:cNvSpPr txBox="1"/>
          <p:nvPr/>
        </p:nvSpPr>
        <p:spPr>
          <a:xfrm>
            <a:off x="758412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C45510-D8FD-0429-8D09-9FCD593571B0}"/>
              </a:ext>
            </a:extLst>
          </p:cNvPr>
          <p:cNvSpPr txBox="1"/>
          <p:nvPr/>
        </p:nvSpPr>
        <p:spPr>
          <a:xfrm>
            <a:off x="1013904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K</a:t>
            </a:r>
          </a:p>
        </p:txBody>
      </p:sp>
    </p:spTree>
    <p:extLst>
      <p:ext uri="{BB962C8B-B14F-4D97-AF65-F5344CB8AC3E}">
        <p14:creationId xmlns:p14="http://schemas.microsoft.com/office/powerpoint/2010/main" val="47342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1A4C-AA9B-0F5F-5AF1-35C65FA7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Theorem: Sampling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6E87-5991-9C10-A4F3-EC827B7A6CE3}"/>
              </a:ext>
            </a:extLst>
          </p:cNvPr>
          <p:cNvSpPr txBox="1"/>
          <p:nvPr/>
        </p:nvSpPr>
        <p:spPr>
          <a:xfrm>
            <a:off x="838200" y="1672800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8096-A77D-A22F-60BC-671F3949DBFA}"/>
              </a:ext>
            </a:extLst>
          </p:cNvPr>
          <p:cNvSpPr txBox="1"/>
          <p:nvPr/>
        </p:nvSpPr>
        <p:spPr>
          <a:xfrm>
            <a:off x="2953866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5E268-C888-8857-7787-49484C996E68}"/>
              </a:ext>
            </a:extLst>
          </p:cNvPr>
          <p:cNvSpPr txBox="1"/>
          <p:nvPr/>
        </p:nvSpPr>
        <p:spPr>
          <a:xfrm>
            <a:off x="506953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6ECE7-6E31-CCB6-8C21-E6CFEFBEBA92}"/>
              </a:ext>
            </a:extLst>
          </p:cNvPr>
          <p:cNvSpPr txBox="1"/>
          <p:nvPr/>
        </p:nvSpPr>
        <p:spPr>
          <a:xfrm>
            <a:off x="738466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D1673-358F-D267-E169-35736B3870DA}"/>
              </a:ext>
            </a:extLst>
          </p:cNvPr>
          <p:cNvSpPr txBox="1"/>
          <p:nvPr/>
        </p:nvSpPr>
        <p:spPr>
          <a:xfrm>
            <a:off x="9939582" y="1704177"/>
            <a:ext cx="147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Salary  IT team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D9FDA7B-7C10-07AB-EE23-1DC74778F66E}"/>
              </a:ext>
            </a:extLst>
          </p:cNvPr>
          <p:cNvSpPr/>
          <p:nvPr/>
        </p:nvSpPr>
        <p:spPr>
          <a:xfrm rot="5400000">
            <a:off x="5536267" y="-1406574"/>
            <a:ext cx="664130" cy="9396135"/>
          </a:xfrm>
          <a:prstGeom prst="rightBrace">
            <a:avLst>
              <a:gd name="adj1" fmla="val 71438"/>
              <a:gd name="adj2" fmla="val 510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9F81-8A6B-BB0C-9DBC-36C15C8F9812}"/>
              </a:ext>
            </a:extLst>
          </p:cNvPr>
          <p:cNvSpPr txBox="1"/>
          <p:nvPr/>
        </p:nvSpPr>
        <p:spPr>
          <a:xfrm>
            <a:off x="3365500" y="3631652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Sampling Distribution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106C1-D0DF-F10D-F52B-A7552285514D}"/>
              </a:ext>
            </a:extLst>
          </p:cNvPr>
          <p:cNvCxnSpPr/>
          <p:nvPr/>
        </p:nvCxnSpPr>
        <p:spPr>
          <a:xfrm>
            <a:off x="1170264" y="6565900"/>
            <a:ext cx="102440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3D321CB-9387-7734-DD6D-AFC1EA922C97}"/>
              </a:ext>
            </a:extLst>
          </p:cNvPr>
          <p:cNvSpPr/>
          <p:nvPr/>
        </p:nvSpPr>
        <p:spPr>
          <a:xfrm>
            <a:off x="3683000" y="4072577"/>
            <a:ext cx="4622800" cy="2489202"/>
          </a:xfrm>
          <a:custGeom>
            <a:avLst/>
            <a:gdLst>
              <a:gd name="connsiteX0" fmla="*/ 0 w 3060700"/>
              <a:gd name="connsiteY0" fmla="*/ 2476502 h 2489202"/>
              <a:gd name="connsiteX1" fmla="*/ 1549400 w 3060700"/>
              <a:gd name="connsiteY1" fmla="*/ 2 h 2489202"/>
              <a:gd name="connsiteX2" fmla="*/ 3060700 w 3060700"/>
              <a:gd name="connsiteY2" fmla="*/ 2489202 h 248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0700" h="2489202">
                <a:moveTo>
                  <a:pt x="0" y="2476502"/>
                </a:moveTo>
                <a:cubicBezTo>
                  <a:pt x="519641" y="1237193"/>
                  <a:pt x="1039283" y="-2115"/>
                  <a:pt x="1549400" y="2"/>
                </a:cubicBezTo>
                <a:cubicBezTo>
                  <a:pt x="2059517" y="2119"/>
                  <a:pt x="2560108" y="1245660"/>
                  <a:pt x="3060700" y="2489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51171-5361-D183-AA9B-F78B2CAAAD41}"/>
              </a:ext>
            </a:extLst>
          </p:cNvPr>
          <p:cNvSpPr txBox="1"/>
          <p:nvPr/>
        </p:nvSpPr>
        <p:spPr>
          <a:xfrm>
            <a:off x="8547100" y="4072577"/>
            <a:ext cx="286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dirty="0"/>
              <a:t>The standard deviation of the sampling distribution is standard deviation of one of the sample divided by square root of sample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5D933-2A01-FC31-0B3C-05B0A14EDE2F}"/>
              </a:ext>
            </a:extLst>
          </p:cNvPr>
          <p:cNvSpPr txBox="1"/>
          <p:nvPr/>
        </p:nvSpPr>
        <p:spPr>
          <a:xfrm>
            <a:off x="165102" y="3906224"/>
            <a:ext cx="411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(Avg1+Avg2+Avg3+..+Avg K)/K = Population Mean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0354A6-0080-D858-C89A-5510EC120278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023173" y="4072579"/>
            <a:ext cx="0" cy="248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7DC-0E43-F879-B989-C00BE453D202}"/>
              </a:ext>
            </a:extLst>
          </p:cNvPr>
          <p:cNvSpPr txBox="1"/>
          <p:nvPr/>
        </p:nvSpPr>
        <p:spPr>
          <a:xfrm>
            <a:off x="4658276" y="6590666"/>
            <a:ext cx="377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 Mean = Avg Sampling 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5F58A-2EA8-44C4-1889-B43BD7D7618E}"/>
              </a:ext>
            </a:extLst>
          </p:cNvPr>
          <p:cNvSpPr/>
          <p:nvPr/>
        </p:nvSpPr>
        <p:spPr>
          <a:xfrm>
            <a:off x="83820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3510E-C6B9-486E-C7FC-2523484043F7}"/>
              </a:ext>
            </a:extLst>
          </p:cNvPr>
          <p:cNvSpPr/>
          <p:nvPr/>
        </p:nvSpPr>
        <p:spPr>
          <a:xfrm>
            <a:off x="2754401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854B68-876E-DE8C-C6DA-08D9072E562F}"/>
              </a:ext>
            </a:extLst>
          </p:cNvPr>
          <p:cNvSpPr/>
          <p:nvPr/>
        </p:nvSpPr>
        <p:spPr>
          <a:xfrm>
            <a:off x="4870067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F828E4-4A6C-CB42-00A1-61620E935512}"/>
              </a:ext>
            </a:extLst>
          </p:cNvPr>
          <p:cNvSpPr/>
          <p:nvPr/>
        </p:nvSpPr>
        <p:spPr>
          <a:xfrm>
            <a:off x="7225560" y="2116579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9D68B7-75F1-ABA5-62D7-1C8988958DD0}"/>
              </a:ext>
            </a:extLst>
          </p:cNvPr>
          <p:cNvSpPr/>
          <p:nvPr/>
        </p:nvSpPr>
        <p:spPr>
          <a:xfrm>
            <a:off x="9740117" y="2116578"/>
            <a:ext cx="1474694" cy="29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2F931C-FA8E-CF94-F740-B79E2DC78A52}"/>
              </a:ext>
            </a:extLst>
          </p:cNvPr>
          <p:cNvSpPr txBox="1"/>
          <p:nvPr/>
        </p:nvSpPr>
        <p:spPr>
          <a:xfrm>
            <a:off x="1008529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A7096D-1A94-AEEC-DDDF-B122D84A771B}"/>
              </a:ext>
            </a:extLst>
          </p:cNvPr>
          <p:cNvSpPr txBox="1"/>
          <p:nvPr/>
        </p:nvSpPr>
        <p:spPr>
          <a:xfrm>
            <a:off x="3153330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FB78D-5DEE-F2CA-8EB1-BAC4B8D6296A}"/>
              </a:ext>
            </a:extLst>
          </p:cNvPr>
          <p:cNvSpPr txBox="1"/>
          <p:nvPr/>
        </p:nvSpPr>
        <p:spPr>
          <a:xfrm>
            <a:off x="526899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17B271-1270-CF17-B33D-A763738AFB3A}"/>
              </a:ext>
            </a:extLst>
          </p:cNvPr>
          <p:cNvSpPr txBox="1"/>
          <p:nvPr/>
        </p:nvSpPr>
        <p:spPr>
          <a:xfrm>
            <a:off x="758412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8F12C-CFA3-3295-487A-0B28C7B24716}"/>
              </a:ext>
            </a:extLst>
          </p:cNvPr>
          <p:cNvSpPr txBox="1"/>
          <p:nvPr/>
        </p:nvSpPr>
        <p:spPr>
          <a:xfrm>
            <a:off x="10139046" y="2498912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K</a:t>
            </a:r>
          </a:p>
        </p:txBody>
      </p:sp>
    </p:spTree>
    <p:extLst>
      <p:ext uri="{BB962C8B-B14F-4D97-AF65-F5344CB8AC3E}">
        <p14:creationId xmlns:p14="http://schemas.microsoft.com/office/powerpoint/2010/main" val="383953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663</Words>
  <Application>Microsoft Office PowerPoint</Application>
  <PresentationFormat>Widescreen</PresentationFormat>
  <Paragraphs>236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Central Limit Theorem</vt:lpstr>
      <vt:lpstr>Central Limit Theorem: Sampling Distribution</vt:lpstr>
      <vt:lpstr>Central Limit Theorem: Sampling Distribution</vt:lpstr>
      <vt:lpstr>Central Limit Theorem: Sampling Distribution</vt:lpstr>
      <vt:lpstr>Central Limit Theorem: Sampling Distribution</vt:lpstr>
      <vt:lpstr>Central Limit Theorem: Sampling Distribution</vt:lpstr>
      <vt:lpstr>Central Limit Theorem: Sampling Distribution</vt:lpstr>
      <vt:lpstr>Central Limit Theorem: Sampling Distribution</vt:lpstr>
      <vt:lpstr>Central Limit Theorem: Sampling Distribution</vt:lpstr>
      <vt:lpstr>Central Limit Theorem: Sampling Distribution</vt:lpstr>
      <vt:lpstr>Central Limit Theorem: Sampling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Gunnvant Saini</dc:creator>
  <cp:lastModifiedBy>Gunnvant</cp:lastModifiedBy>
  <cp:revision>1</cp:revision>
  <dcterms:created xsi:type="dcterms:W3CDTF">2022-11-09T05:20:44Z</dcterms:created>
  <dcterms:modified xsi:type="dcterms:W3CDTF">2023-07-04T05:26:37Z</dcterms:modified>
</cp:coreProperties>
</file>