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33F33-D6F8-ED4C-89F0-4DE765B053BA}" v="5" dt="2022-11-04T11:36:26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95" d="100"/>
          <a:sy n="95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E5233F33-D6F8-ED4C-89F0-4DE765B053BA}"/>
    <pc:docChg chg="custSel addSld delSld modSld">
      <pc:chgData name="Gunnvant Saini" userId="93c4ddfd9869a0cf" providerId="LiveId" clId="{E5233F33-D6F8-ED4C-89F0-4DE765B053BA}" dt="2022-11-04T11:38:27.513" v="318" actId="113"/>
      <pc:docMkLst>
        <pc:docMk/>
      </pc:docMkLst>
      <pc:sldChg chg="new del">
        <pc:chgData name="Gunnvant Saini" userId="93c4ddfd9869a0cf" providerId="LiveId" clId="{E5233F33-D6F8-ED4C-89F0-4DE765B053BA}" dt="2022-11-04T11:36:18.006" v="1" actId="2696"/>
        <pc:sldMkLst>
          <pc:docMk/>
          <pc:sldMk cId="478723820" sldId="259"/>
        </pc:sldMkLst>
      </pc:sldChg>
      <pc:sldChg chg="addSp modSp add mod">
        <pc:chgData name="Gunnvant Saini" userId="93c4ddfd9869a0cf" providerId="LiveId" clId="{E5233F33-D6F8-ED4C-89F0-4DE765B053BA}" dt="2022-11-04T11:38:27.513" v="318" actId="113"/>
        <pc:sldMkLst>
          <pc:docMk/>
          <pc:sldMk cId="1504201905" sldId="259"/>
        </pc:sldMkLst>
        <pc:spChg chg="add mod">
          <ac:chgData name="Gunnvant Saini" userId="93c4ddfd9869a0cf" providerId="LiveId" clId="{E5233F33-D6F8-ED4C-89F0-4DE765B053BA}" dt="2022-11-04T11:38:27.513" v="318" actId="113"/>
          <ac:spMkLst>
            <pc:docMk/>
            <pc:sldMk cId="1504201905" sldId="259"/>
            <ac:spMk id="3" creationId="{612602A6-A71C-F032-2DD4-4335085E09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4A2B-D665-0B0C-6875-4F4D73BFF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CC834-7BA2-EB8C-3B17-42F11696F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3BC1-5798-38C1-3B69-38397E11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2EE-C787-E349-B580-34741F89954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4EFD9-2C72-8C57-C306-D5526C85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6658C-E11F-D52D-D959-EF12E56F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6D9A-323F-BF46-98A1-180496943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7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0A3F-8BDA-7640-AC72-68C76B9F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94AB4-1A12-441B-4E5D-68093CC3E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20F4-655A-694E-AFC0-8581F310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2EE-C787-E349-B580-34741F89954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CF980-8B87-5691-3923-72337C55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1F59-1405-CCBC-2136-4DEB53CE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6D9A-323F-BF46-98A1-180496943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4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10B51-DFFB-A37A-2C0D-26C045C00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AA825-CAF5-7769-B7CB-32F7AF13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52FE-0715-67D9-67B3-3D3ABFB2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2EE-C787-E349-B580-34741F89954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EEAAC-8149-3F70-4790-DCE0DCE8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AF1B4-4BBC-B1C9-6654-A7C43E7A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6D9A-323F-BF46-98A1-180496943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0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3FDE-1432-E557-86A5-9F9F9B47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3178-6209-2762-752B-38A89281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E5871-60B8-C60E-2D86-46A2FC3F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2EE-C787-E349-B580-34741F89954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A97FB-5CED-1A70-786A-D554DD27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9C8E9-4A88-3696-A562-90F1DD61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6D9A-323F-BF46-98A1-180496943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DF56-3565-362B-6DF2-FECB4CF8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91E3E-E1C3-B285-EA57-04044E6B1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0A290-4668-6D0F-9429-6BE3994C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2EE-C787-E349-B580-34741F89954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8732-FF64-AAD9-1223-2DB04B14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7734E-0EAA-1BD0-0760-97D4FF00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6D9A-323F-BF46-98A1-180496943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6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5CBC-1CB8-D051-E086-B6C25C12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3DF5-AD64-789D-B051-3B2EA9AF4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E3F93-5CC8-320A-20F9-8A502C896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41ACC-BCAB-FB2D-1561-508AD13A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2EE-C787-E349-B580-34741F89954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E2F18-37F8-0A81-D93F-7F426DC0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37A59-71D2-FC73-A22C-B7D95B52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6D9A-323F-BF46-98A1-180496943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90CB-50E8-A207-E282-9FF8CFB1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A470B-6452-0704-FCCA-C9E605FF6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01D87-B71C-4F86-507C-E8BC3A37B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DC19D-7762-D121-63A6-AE72F1F7A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E0EB3-B0B1-AD60-6FD8-061A7E518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7A4BC-F7FB-DA6D-9688-C2188289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2EE-C787-E349-B580-34741F89954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09564-8209-BED5-E69B-EFD263E5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84694-C90B-6E93-B1BF-06FA6460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6D9A-323F-BF46-98A1-180496943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6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2744-83D6-17F5-B62E-8591E0A7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484D3-54DA-17A0-5F46-843DF0EE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2EE-C787-E349-B580-34741F89954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294BE-25B4-9643-9FD8-E7588C08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0C73E-6A00-8F75-CB74-A7F1748D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6D9A-323F-BF46-98A1-180496943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ED68D-8992-692B-89C1-E632B0F1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2EE-C787-E349-B580-34741F89954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0299A-FE4A-D2FB-6F2A-74A3AD3F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AAB67-20B2-D9C1-E508-1118AD27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6D9A-323F-BF46-98A1-180496943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5307-6449-4871-35D1-083382B7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64D2-B9D8-9507-C34C-710F02A25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73B72-E94D-E0B8-A042-6E141036A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64CA-41D4-B9DF-7625-EF99B5B8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2EE-C787-E349-B580-34741F89954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0C6BA-57BE-8668-E416-E113D6AA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63B6-00DC-A620-FBE2-72B85049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6D9A-323F-BF46-98A1-180496943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1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813C-0A6C-88DB-30CE-BB690A6F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133D6-31CB-B637-74B4-25B264FF6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3CD41-5D3E-3BEE-55AE-49BA06968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F99-4C46-BFEB-D5F1-4989DEE5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2EE-C787-E349-B580-34741F89954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6595B-EB75-20A2-C1C0-D794AD6F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60468-253D-F666-870E-5D890AA7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6D9A-323F-BF46-98A1-180496943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2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74F3A-C85A-4B51-6287-2B4921A9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54BC7-204D-E92F-5B2E-FEA0D6616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83159-7E19-E0A4-70F8-1E07C479D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42EE-C787-E349-B580-34741F89954C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A33E5-36DE-59F0-3651-94449A308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7F25F-A708-28AA-1516-BA7318056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86D9A-323F-BF46-98A1-180496943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7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25B7-BAB7-02BD-29B7-697AA1173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Tests of Single Sample Mean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209F1-3A7A-89D5-D208-5DFAF59AC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8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76F3-4E51-6AF3-1374-C5BE6BB7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of Single Sample Mean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47FA9-8CE9-A276-446E-00C10818CB06}"/>
              </a:ext>
            </a:extLst>
          </p:cNvPr>
          <p:cNvSpPr txBox="1"/>
          <p:nvPr/>
        </p:nvSpPr>
        <p:spPr>
          <a:xfrm>
            <a:off x="1001484" y="1690688"/>
            <a:ext cx="6734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Imagine you are in the QC department of a car manufacturing unit. One of the components being manufactured by this unit are ball bearings. On an average these should have a diameter of 45 mm. A random sample of 40 was taken and it was discovered that the sample average diameter is 45.5 mm. Is there a reason to believe that the manufacturing process has deteriorated?</a:t>
            </a:r>
          </a:p>
        </p:txBody>
      </p:sp>
    </p:spTree>
    <p:extLst>
      <p:ext uri="{BB962C8B-B14F-4D97-AF65-F5344CB8AC3E}">
        <p14:creationId xmlns:p14="http://schemas.microsoft.com/office/powerpoint/2010/main" val="313576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76F3-4E51-6AF3-1374-C5BE6BB7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of Single Sample Mean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47FA9-8CE9-A276-446E-00C10818CB06}"/>
              </a:ext>
            </a:extLst>
          </p:cNvPr>
          <p:cNvSpPr txBox="1"/>
          <p:nvPr/>
        </p:nvSpPr>
        <p:spPr>
          <a:xfrm>
            <a:off x="1001484" y="1690688"/>
            <a:ext cx="6734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Imagine you are in the QC department of a car manufacturing unit. One of the components being manufactured by this unit are ball bearings. On an </a:t>
            </a:r>
            <a:r>
              <a:rPr lang="en-US" b="1" dirty="0"/>
              <a:t>average these should have a diameter of 45 mm</a:t>
            </a:r>
            <a:r>
              <a:rPr lang="en-US" dirty="0"/>
              <a:t>. A random </a:t>
            </a:r>
            <a:r>
              <a:rPr lang="en-US" b="1" dirty="0"/>
              <a:t>sample of 40 </a:t>
            </a:r>
            <a:r>
              <a:rPr lang="en-US" dirty="0"/>
              <a:t>was taken and it was discovered that the sample </a:t>
            </a:r>
            <a:r>
              <a:rPr lang="en-US" b="1" dirty="0"/>
              <a:t>average diameter is 45.5 mm</a:t>
            </a:r>
            <a:r>
              <a:rPr lang="en-US" dirty="0"/>
              <a:t>. Is there a reason to believe that the manufacturing process has deteriorated?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5601AC-0FA2-E883-65DD-CE0A31A2D931}"/>
              </a:ext>
            </a:extLst>
          </p:cNvPr>
          <p:cNvCxnSpPr>
            <a:stCxn id="4" idx="2"/>
          </p:cNvCxnSpPr>
          <p:nvPr/>
        </p:nvCxnSpPr>
        <p:spPr>
          <a:xfrm>
            <a:off x="4368799" y="3445014"/>
            <a:ext cx="1495" cy="118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C5D801-9ADB-85F9-3F44-4BB463FD2B31}"/>
              </a:ext>
            </a:extLst>
          </p:cNvPr>
          <p:cNvSpPr txBox="1"/>
          <p:nvPr/>
        </p:nvSpPr>
        <p:spPr>
          <a:xfrm>
            <a:off x="999988" y="4585911"/>
            <a:ext cx="594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see that we are measuring the mean and are tracking the sample mean.</a:t>
            </a:r>
          </a:p>
        </p:txBody>
      </p:sp>
    </p:spTree>
    <p:extLst>
      <p:ext uri="{BB962C8B-B14F-4D97-AF65-F5344CB8AC3E}">
        <p14:creationId xmlns:p14="http://schemas.microsoft.com/office/powerpoint/2010/main" val="415486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76F3-4E51-6AF3-1374-C5BE6BB7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of Single Sample Mean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47FA9-8CE9-A276-446E-00C10818CB06}"/>
              </a:ext>
            </a:extLst>
          </p:cNvPr>
          <p:cNvSpPr txBox="1"/>
          <p:nvPr/>
        </p:nvSpPr>
        <p:spPr>
          <a:xfrm>
            <a:off x="1001484" y="1690688"/>
            <a:ext cx="6734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Imagine you are in the QC department of a car manufacturing unit. One of the components being manufactured by this unit are ball bearings. On an </a:t>
            </a:r>
            <a:r>
              <a:rPr lang="en-US" b="1" dirty="0"/>
              <a:t>average these should have a diameter of 45 mm</a:t>
            </a:r>
            <a:r>
              <a:rPr lang="en-US" dirty="0"/>
              <a:t>. A random </a:t>
            </a:r>
            <a:r>
              <a:rPr lang="en-US" b="1" dirty="0"/>
              <a:t>sample of 40 </a:t>
            </a:r>
            <a:r>
              <a:rPr lang="en-US" dirty="0"/>
              <a:t>was taken and it was discovered that the sample </a:t>
            </a:r>
            <a:r>
              <a:rPr lang="en-US" b="1" dirty="0"/>
              <a:t>average diameter is 45.5 mm</a:t>
            </a:r>
            <a:r>
              <a:rPr lang="en-US" dirty="0"/>
              <a:t>. Is there a reason to believe that the manufacturing process has deteriorated?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5601AC-0FA2-E883-65DD-CE0A31A2D931}"/>
              </a:ext>
            </a:extLst>
          </p:cNvPr>
          <p:cNvCxnSpPr>
            <a:stCxn id="4" idx="2"/>
          </p:cNvCxnSpPr>
          <p:nvPr/>
        </p:nvCxnSpPr>
        <p:spPr>
          <a:xfrm>
            <a:off x="4368799" y="3445014"/>
            <a:ext cx="1495" cy="118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C5D801-9ADB-85F9-3F44-4BB463FD2B31}"/>
              </a:ext>
            </a:extLst>
          </p:cNvPr>
          <p:cNvSpPr txBox="1"/>
          <p:nvPr/>
        </p:nvSpPr>
        <p:spPr>
          <a:xfrm>
            <a:off x="999988" y="4585911"/>
            <a:ext cx="594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see that we are measuring the mean and are tracking the sample mean.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602A6-A71C-F032-2DD4-4335085E0966}"/>
              </a:ext>
            </a:extLst>
          </p:cNvPr>
          <p:cNvSpPr txBox="1"/>
          <p:nvPr/>
        </p:nvSpPr>
        <p:spPr>
          <a:xfrm>
            <a:off x="8673353" y="2743200"/>
            <a:ext cx="2998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When we are doing tests on Single Sample means we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Write the null and alternate hypothesis in a specific way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p-value is also computed in a very specific manner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Central Limit Theorem is used to arrive at p-values.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0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307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Hypothesis Tests of Single Sample Mean</vt:lpstr>
      <vt:lpstr>Tests of Single Sample Mean</vt:lpstr>
      <vt:lpstr>Tests of Single Sample Mean</vt:lpstr>
      <vt:lpstr>Tests of Single Sample Mean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Tests of Single Sample Mean</dc:title>
  <dc:creator>Gunnvant Saini</dc:creator>
  <cp:lastModifiedBy>Gunnvant Saini</cp:lastModifiedBy>
  <cp:revision>1</cp:revision>
  <dcterms:created xsi:type="dcterms:W3CDTF">2022-11-04T10:32:52Z</dcterms:created>
  <dcterms:modified xsi:type="dcterms:W3CDTF">2022-11-04T11:38:36Z</dcterms:modified>
</cp:coreProperties>
</file>