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F569B-6BEA-C04E-9DA8-482BFD7EEF95}" v="11" dt="2022-11-17T07:08:3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581"/>
  </p:normalViewPr>
  <p:slideViewPr>
    <p:cSldViewPr snapToGrid="0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31F4-992A-15E4-2117-1EBF8EBD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55EE6-D715-EBC7-2243-E89579AD7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B2AD-9AA5-0BC4-C732-EF96C17E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3337-BDE7-625C-4F18-5F080E4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F0CD-25D9-7A65-1CD7-A38F5F79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1F19-847C-01D0-024E-24E174DB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C21AB-7801-2829-0684-DF83A78A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319C-5704-CF27-9B6D-1735FCD7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C876-B38F-FEC7-A8A1-2336E31D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54D1-7420-AEA0-EE25-63B452AF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4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250EF-F859-96C4-42F4-DE11711EB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60AA8-5BAC-A9FF-323C-A13417BF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E16A-8130-2944-D61A-7B713666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539A-E7A1-780A-F1D6-394579A4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C78D-B62C-CEDD-11C7-83BBC1CE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6A9D-EDED-8D74-5331-B50606F2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9D65-7D30-13E6-A20E-B2742F01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525D-58C6-E598-6EEC-CA3D511F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BE33-DD9B-25CA-D141-E4E9ABC5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9585-A343-93A4-AFFE-AD5CAE69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06CB-3BFF-126C-91A4-9E9399F9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04E5-D554-6955-2622-81773660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A327-799A-BDDB-871F-652EBB63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E4F4-19DD-E484-B9B9-475C0909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D658-07B1-2B43-F3AC-97785B58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017B-99FE-D6A7-86EB-5516315B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53AA-BEE8-0966-70AF-86684C038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94F41-B35F-E94F-F3D9-20CB29C4A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CD7DD-2EE0-68B3-70E0-C44C8BC3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4F7F8-C37F-7732-FFBB-12128F4C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AFCD-C915-51B8-3A20-3BBC650E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09CA-7EB9-0870-E067-FC696EF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7EF2-D2DF-F3D6-872E-70B790C5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0F878-7880-7BFE-9184-7FDFAB61B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235E7-DF0F-067C-BE02-6F797EDF1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361D-9E89-7F56-2787-29341CEC9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A5562-12FE-B666-EAA5-C4BF7BC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431E1-1423-272E-BD9A-4926BAE1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6B90E-5D81-3858-2A0A-529BA747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C2AA-9918-25AF-DAB4-DB6D5876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FEEDF-DD54-3B4B-530C-6B2FA4BE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0BC92-A5DC-F51A-A1F1-15C4534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CFEF9-43AC-6831-8CC7-693C1AD5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54CC7-DE29-03B1-24DF-69294EA6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4AD20-D89C-5FDA-A75C-76AD79CA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88426-B671-B6C2-082B-DD1AEB06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AE90-2202-697A-0680-B66FF44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5D46-5CC1-44E9-2E6A-317F4CDB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7A3DC-5BEA-F7F1-8B5B-FC52BA11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C6FB-3038-3415-9C4C-34279D99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05B61-7BD1-3F02-58F5-AB327279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4D1D1-4327-3507-A5A5-1B8EA4C3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9BC2-A504-6534-D6F7-403921A8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76001-A386-78C7-AE66-39949D593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29C4C-6FC4-EDBB-88C3-2A3AAD257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D99E-E740-229A-F3DF-4F583D03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5B70-B511-C761-1BF4-A1E55B6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121A-3624-8A1E-8C76-AE65EFF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B94D9-EDA1-E58E-8234-3248F946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C7FE3-74CE-66C5-7CE0-DF5C7262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1EE7-B392-DA50-D840-4CC779CE0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2F78-35A2-FE4E-87AB-30D7A995978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7A1A1-89BA-FBB0-290A-BFDCCA8D8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61A5-67A1-2FA9-7155-83A24709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7F16-6294-9045-AF9C-1093275D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4484-6156-1A1A-4235-7B796DCD4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ANOVA: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307BD-5563-403F-FB7F-68594D9C3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5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4145-346A-C8FD-EE9A-19BFD12F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E77AA-9FD4-F1B9-85DB-3A30DEB92120}"/>
              </a:ext>
            </a:extLst>
          </p:cNvPr>
          <p:cNvSpPr/>
          <p:nvPr/>
        </p:nvSpPr>
        <p:spPr>
          <a:xfrm>
            <a:off x="10033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1E5C2-37D5-2CC7-9877-E752567F76F6}"/>
              </a:ext>
            </a:extLst>
          </p:cNvPr>
          <p:cNvSpPr/>
          <p:nvPr/>
        </p:nvSpPr>
        <p:spPr>
          <a:xfrm>
            <a:off x="30607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5EBC-518C-64BF-6063-92C0DF1E151E}"/>
              </a:ext>
            </a:extLst>
          </p:cNvPr>
          <p:cNvSpPr/>
          <p:nvPr/>
        </p:nvSpPr>
        <p:spPr>
          <a:xfrm>
            <a:off x="51181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DCD58-A28E-E9D4-71ED-049B0D0B413E}"/>
              </a:ext>
            </a:extLst>
          </p:cNvPr>
          <p:cNvSpPr/>
          <p:nvPr/>
        </p:nvSpPr>
        <p:spPr>
          <a:xfrm>
            <a:off x="91821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9FE75-1F3C-D580-6853-09CC86A17B3E}"/>
              </a:ext>
            </a:extLst>
          </p:cNvPr>
          <p:cNvSpPr/>
          <p:nvPr/>
        </p:nvSpPr>
        <p:spPr>
          <a:xfrm>
            <a:off x="71120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06009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4145-346A-C8FD-EE9A-19BFD12F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E77AA-9FD4-F1B9-85DB-3A30DEB92120}"/>
              </a:ext>
            </a:extLst>
          </p:cNvPr>
          <p:cNvSpPr/>
          <p:nvPr/>
        </p:nvSpPr>
        <p:spPr>
          <a:xfrm>
            <a:off x="10033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1E5C2-37D5-2CC7-9877-E752567F76F6}"/>
              </a:ext>
            </a:extLst>
          </p:cNvPr>
          <p:cNvSpPr/>
          <p:nvPr/>
        </p:nvSpPr>
        <p:spPr>
          <a:xfrm>
            <a:off x="30607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5EBC-518C-64BF-6063-92C0DF1E151E}"/>
              </a:ext>
            </a:extLst>
          </p:cNvPr>
          <p:cNvSpPr/>
          <p:nvPr/>
        </p:nvSpPr>
        <p:spPr>
          <a:xfrm>
            <a:off x="51181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DCD58-A28E-E9D4-71ED-049B0D0B413E}"/>
              </a:ext>
            </a:extLst>
          </p:cNvPr>
          <p:cNvSpPr/>
          <p:nvPr/>
        </p:nvSpPr>
        <p:spPr>
          <a:xfrm>
            <a:off x="91821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9FE75-1F3C-D580-6853-09CC86A17B3E}"/>
              </a:ext>
            </a:extLst>
          </p:cNvPr>
          <p:cNvSpPr/>
          <p:nvPr/>
        </p:nvSpPr>
        <p:spPr>
          <a:xfrm>
            <a:off x="71120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*****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8C7F6EB-1C96-2B8B-11A2-5B1F8E72159E}"/>
              </a:ext>
            </a:extLst>
          </p:cNvPr>
          <p:cNvSpPr/>
          <p:nvPr/>
        </p:nvSpPr>
        <p:spPr>
          <a:xfrm rot="5400000">
            <a:off x="5181600" y="68262"/>
            <a:ext cx="1181100" cy="87757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9B425-D311-8280-9DA5-4EAA568239EE}"/>
              </a:ext>
            </a:extLst>
          </p:cNvPr>
          <p:cNvSpPr txBox="1"/>
          <p:nvPr/>
        </p:nvSpPr>
        <p:spPr>
          <a:xfrm>
            <a:off x="3448050" y="5191125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any difference between the designs?</a:t>
            </a:r>
          </a:p>
        </p:txBody>
      </p:sp>
    </p:spTree>
    <p:extLst>
      <p:ext uri="{BB962C8B-B14F-4D97-AF65-F5344CB8AC3E}">
        <p14:creationId xmlns:p14="http://schemas.microsoft.com/office/powerpoint/2010/main" val="394932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4145-346A-C8FD-EE9A-19BFD12F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E77AA-9FD4-F1B9-85DB-3A30DEB92120}"/>
              </a:ext>
            </a:extLst>
          </p:cNvPr>
          <p:cNvSpPr/>
          <p:nvPr/>
        </p:nvSpPr>
        <p:spPr>
          <a:xfrm>
            <a:off x="10033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1E5C2-37D5-2CC7-9877-E752567F76F6}"/>
              </a:ext>
            </a:extLst>
          </p:cNvPr>
          <p:cNvSpPr/>
          <p:nvPr/>
        </p:nvSpPr>
        <p:spPr>
          <a:xfrm>
            <a:off x="30607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5EBC-518C-64BF-6063-92C0DF1E151E}"/>
              </a:ext>
            </a:extLst>
          </p:cNvPr>
          <p:cNvSpPr/>
          <p:nvPr/>
        </p:nvSpPr>
        <p:spPr>
          <a:xfrm>
            <a:off x="51181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DCD58-A28E-E9D4-71ED-049B0D0B413E}"/>
              </a:ext>
            </a:extLst>
          </p:cNvPr>
          <p:cNvSpPr/>
          <p:nvPr/>
        </p:nvSpPr>
        <p:spPr>
          <a:xfrm>
            <a:off x="91821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9FE75-1F3C-D580-6853-09CC86A17B3E}"/>
              </a:ext>
            </a:extLst>
          </p:cNvPr>
          <p:cNvSpPr/>
          <p:nvPr/>
        </p:nvSpPr>
        <p:spPr>
          <a:xfrm>
            <a:off x="7112000" y="2425700"/>
            <a:ext cx="16129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*****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8C7F6EB-1C96-2B8B-11A2-5B1F8E72159E}"/>
              </a:ext>
            </a:extLst>
          </p:cNvPr>
          <p:cNvSpPr/>
          <p:nvPr/>
        </p:nvSpPr>
        <p:spPr>
          <a:xfrm rot="5400000">
            <a:off x="5181600" y="68262"/>
            <a:ext cx="1181100" cy="87757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9B425-D311-8280-9DA5-4EAA568239EE}"/>
              </a:ext>
            </a:extLst>
          </p:cNvPr>
          <p:cNvSpPr txBox="1"/>
          <p:nvPr/>
        </p:nvSpPr>
        <p:spPr>
          <a:xfrm>
            <a:off x="3448050" y="5191125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any difference between the designs?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7FD9E-D675-1D97-9E6D-F8CF7656BB13}"/>
              </a:ext>
            </a:extLst>
          </p:cNvPr>
          <p:cNvSpPr txBox="1"/>
          <p:nvPr/>
        </p:nvSpPr>
        <p:spPr>
          <a:xfrm>
            <a:off x="8521700" y="5046663"/>
            <a:ext cx="250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 can be used when we are trying to test if there are more than 2 groups to be compared.</a:t>
            </a:r>
          </a:p>
        </p:txBody>
      </p:sp>
    </p:spTree>
    <p:extLst>
      <p:ext uri="{BB962C8B-B14F-4D97-AF65-F5344CB8AC3E}">
        <p14:creationId xmlns:p14="http://schemas.microsoft.com/office/powerpoint/2010/main" val="219326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F185-F0D7-D9FA-3908-8152335B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A14E1-713B-AC1F-2A53-847C36B27179}"/>
              </a:ext>
            </a:extLst>
          </p:cNvPr>
          <p:cNvSpPr txBox="1"/>
          <p:nvPr/>
        </p:nvSpPr>
        <p:spPr>
          <a:xfrm>
            <a:off x="1054100" y="2057400"/>
            <a:ext cx="554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Avg 1 = Avg 2 = Avg3 = …= Avg N</a:t>
            </a:r>
          </a:p>
          <a:p>
            <a:r>
              <a:rPr lang="en-US" dirty="0"/>
              <a:t>Ha: Either of the Sample Averages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29150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101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ANOVA: Introduction</vt:lpstr>
      <vt:lpstr>ANOVA: Introduction</vt:lpstr>
      <vt:lpstr>ANOVA: Introduction</vt:lpstr>
      <vt:lpstr>ANOVA: Introduction</vt:lpstr>
      <vt:lpstr>ANOVA: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ANOVA: Introduction</dc:title>
  <dc:creator>Gunnvant Saini</dc:creator>
  <cp:lastModifiedBy>Gunnvant Saini</cp:lastModifiedBy>
  <cp:revision>1</cp:revision>
  <dcterms:created xsi:type="dcterms:W3CDTF">2022-11-17T06:42:33Z</dcterms:created>
  <dcterms:modified xsi:type="dcterms:W3CDTF">2022-11-17T07:08:56Z</dcterms:modified>
</cp:coreProperties>
</file>